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60"/>
  </p:notesMasterIdLst>
  <p:sldIdLst>
    <p:sldId id="256" r:id="rId2"/>
    <p:sldId id="258" r:id="rId3"/>
    <p:sldId id="259" r:id="rId4"/>
    <p:sldId id="263" r:id="rId5"/>
    <p:sldId id="257" r:id="rId6"/>
    <p:sldId id="282" r:id="rId7"/>
    <p:sldId id="295" r:id="rId8"/>
    <p:sldId id="264" r:id="rId9"/>
    <p:sldId id="315" r:id="rId10"/>
    <p:sldId id="316" r:id="rId11"/>
    <p:sldId id="317" r:id="rId12"/>
    <p:sldId id="318" r:id="rId13"/>
    <p:sldId id="276" r:id="rId14"/>
    <p:sldId id="261" r:id="rId15"/>
    <p:sldId id="320" r:id="rId16"/>
    <p:sldId id="319" r:id="rId17"/>
    <p:sldId id="321" r:id="rId18"/>
    <p:sldId id="322" r:id="rId19"/>
    <p:sldId id="323" r:id="rId20"/>
    <p:sldId id="324" r:id="rId21"/>
    <p:sldId id="325" r:id="rId22"/>
    <p:sldId id="279" r:id="rId23"/>
    <p:sldId id="327" r:id="rId24"/>
    <p:sldId id="326"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8" r:id="rId45"/>
    <p:sldId id="349" r:id="rId46"/>
    <p:sldId id="350" r:id="rId47"/>
    <p:sldId id="351" r:id="rId48"/>
    <p:sldId id="352" r:id="rId49"/>
    <p:sldId id="353" r:id="rId50"/>
    <p:sldId id="355" r:id="rId51"/>
    <p:sldId id="356" r:id="rId52"/>
    <p:sldId id="357" r:id="rId53"/>
    <p:sldId id="358" r:id="rId54"/>
    <p:sldId id="361" r:id="rId55"/>
    <p:sldId id="293" r:id="rId56"/>
    <p:sldId id="359" r:id="rId57"/>
    <p:sldId id="354" r:id="rId58"/>
    <p:sldId id="360" r:id="rId59"/>
  </p:sldIdLst>
  <p:sldSz cx="9144000" cy="5143500" type="screen16x9"/>
  <p:notesSz cx="6858000" cy="9144000"/>
  <p:embeddedFontLst>
    <p:embeddedFont>
      <p:font typeface="Calibri Light" panose="020F0302020204030204" pitchFamily="34" charset="0"/>
      <p:regular r:id="rId61"/>
      <p:italic r:id="rId62"/>
    </p:embeddedFont>
    <p:embeddedFont>
      <p:font typeface="Cutive Mono" panose="020B0604020202020204" charset="0"/>
      <p:regular r:id="rId63"/>
    </p:embeddedFont>
    <p:embeddedFont>
      <p:font typeface="Montserrat" panose="00000500000000000000" pitchFamily="2" charset="0"/>
      <p:regular r:id="rId64"/>
      <p:bold r:id="rId65"/>
      <p:italic r:id="rId66"/>
      <p:boldItalic r:id="rId67"/>
    </p:embeddedFont>
    <p:embeddedFont>
      <p:font typeface="Open Sans" panose="020B0606030504020204" pitchFamily="34" charset="0"/>
      <p:regular r:id="rId68"/>
      <p:bold r:id="rId69"/>
      <p:italic r:id="rId70"/>
      <p:boldItalic r:id="rId71"/>
    </p:embeddedFont>
    <p:embeddedFont>
      <p:font typeface="Proxima Nova" panose="020B0604020202020204" charset="0"/>
      <p:regular r:id="rId72"/>
      <p:bold r:id="rId73"/>
      <p:italic r:id="rId74"/>
      <p:boldItalic r:id="rId75"/>
    </p:embeddedFont>
    <p:embeddedFont>
      <p:font typeface="Roboto Slab" pitchFamily="2" charset="0"/>
      <p:regular r:id="rId76"/>
      <p:bold r:id="rId77"/>
    </p:embeddedFont>
    <p:embeddedFont>
      <p:font typeface="Source Sans Pro" panose="020B0503030403020204" pitchFamily="34" charset="0"/>
      <p:regular r:id="rId78"/>
      <p:bold r:id="rId79"/>
      <p:italic r:id="rId80"/>
      <p:boldItalic r:id="rId81"/>
    </p:embeddedFont>
    <p:embeddedFont>
      <p:font typeface="Ubuntu" panose="020B0504030602030204" pitchFamily="34"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7FAEA6-A1FA-499B-AE12-3D38D64450E0}">
  <a:tblStyle styleId="{097FAEA6-A1FA-499B-AE12-3D38D64450E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6.fntdata"/><Relationship Id="rId87" Type="http://schemas.openxmlformats.org/officeDocument/2006/relationships/viewProps" Target="viewProps.xml"/><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889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802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295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ace7fa64f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ace7fa64f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a26e00b28b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a26e00b28b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709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a26e00b28b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a26e00b28b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069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499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372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295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a26e00b28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a26e00b28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235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205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gace7fa64f5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6" name="Google Shape;2536;gace7fa64f5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776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066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206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828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0272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1200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94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a26e00b28b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a26e00b28b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395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8133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106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541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124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3595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8344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386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758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7231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ace7fa64f5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ace7fa64f5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8039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1889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3527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1089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0531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246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52785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1926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gace7fa64f5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6" name="Google Shape;2536;gace7fa64f5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53816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06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5812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4667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gace7fa64f5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6" name="Google Shape;2536;gace7fa64f5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2232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51873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54192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3"/>
        <p:cNvGrpSpPr/>
        <p:nvPr/>
      </p:nvGrpSpPr>
      <p:grpSpPr>
        <a:xfrm>
          <a:off x="0" y="0"/>
          <a:ext cx="0" cy="0"/>
          <a:chOff x="0" y="0"/>
          <a:chExt cx="0" cy="0"/>
        </a:xfrm>
      </p:grpSpPr>
      <p:sp>
        <p:nvSpPr>
          <p:cNvPr id="3484" name="Google Shape;3484;gad97bcf635_0_1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5" name="Google Shape;3485;gad97bcf635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9178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879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4245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9"/>
        <p:cNvGrpSpPr/>
        <p:nvPr/>
      </p:nvGrpSpPr>
      <p:grpSpPr>
        <a:xfrm>
          <a:off x="0" y="0"/>
          <a:ext cx="0" cy="0"/>
          <a:chOff x="0" y="0"/>
          <a:chExt cx="0" cy="0"/>
        </a:xfrm>
      </p:grpSpPr>
      <p:sp>
        <p:nvSpPr>
          <p:cNvPr id="2970" name="Google Shape;2970;gace7fa64f5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1" name="Google Shape;2971;gace7fa64f5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0"/>
        <p:cNvGrpSpPr/>
        <p:nvPr/>
      </p:nvGrpSpPr>
      <p:grpSpPr>
        <a:xfrm>
          <a:off x="0" y="0"/>
          <a:ext cx="0" cy="0"/>
          <a:chOff x="0" y="0"/>
          <a:chExt cx="0" cy="0"/>
        </a:xfrm>
      </p:grpSpPr>
      <p:sp>
        <p:nvSpPr>
          <p:cNvPr id="3701" name="Google Shape;3701;gad97bcf635_0_1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2" name="Google Shape;3702;gad97bcf635_0_1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ace7fa64f5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ace7fa64f5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2872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36875" y="719386"/>
            <a:ext cx="4114800" cy="341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200"/>
              <a:buNone/>
              <a:defRPr sz="5200">
                <a:solidFill>
                  <a:schemeClr val="accen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49175" y="3542250"/>
            <a:ext cx="2520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3577575" y="-1265650"/>
            <a:ext cx="9413034" cy="648013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CUSTOM_11">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4815309" y="1871700"/>
            <a:ext cx="3871500" cy="1400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7" name="Google Shape;157;p26"/>
          <p:cNvSpPr txBox="1">
            <a:spLocks noGrp="1"/>
          </p:cNvSpPr>
          <p:nvPr>
            <p:ph type="subTitle" idx="1"/>
          </p:nvPr>
        </p:nvSpPr>
        <p:spPr>
          <a:xfrm>
            <a:off x="4815300" y="3065475"/>
            <a:ext cx="3871500" cy="67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58" name="Google Shape;158;p26"/>
          <p:cNvSpPr/>
          <p:nvPr/>
        </p:nvSpPr>
        <p:spPr>
          <a:xfrm rot="10799903">
            <a:off x="4287249" y="-1668273"/>
            <a:ext cx="6680951" cy="6564197"/>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CUSTOM_14">
    <p:spTree>
      <p:nvGrpSpPr>
        <p:cNvPr id="1" name="Shape 173"/>
        <p:cNvGrpSpPr/>
        <p:nvPr/>
      </p:nvGrpSpPr>
      <p:grpSpPr>
        <a:xfrm>
          <a:off x="0" y="0"/>
          <a:ext cx="0" cy="0"/>
          <a:chOff x="0" y="0"/>
          <a:chExt cx="0" cy="0"/>
        </a:xfrm>
      </p:grpSpPr>
      <p:sp>
        <p:nvSpPr>
          <p:cNvPr id="174" name="Google Shape;174;p29"/>
          <p:cNvSpPr txBox="1">
            <a:spLocks noGrp="1"/>
          </p:cNvSpPr>
          <p:nvPr>
            <p:ph type="title"/>
          </p:nvPr>
        </p:nvSpPr>
        <p:spPr>
          <a:xfrm>
            <a:off x="4092475" y="628600"/>
            <a:ext cx="4594500" cy="193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4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175" name="Google Shape;175;p29"/>
          <p:cNvSpPr txBox="1">
            <a:spLocks noGrp="1"/>
          </p:cNvSpPr>
          <p:nvPr>
            <p:ph type="title" idx="2"/>
          </p:nvPr>
        </p:nvSpPr>
        <p:spPr>
          <a:xfrm>
            <a:off x="3798675" y="3318368"/>
            <a:ext cx="2259000" cy="442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6" name="Google Shape;176;p29"/>
          <p:cNvSpPr txBox="1">
            <a:spLocks noGrp="1"/>
          </p:cNvSpPr>
          <p:nvPr>
            <p:ph type="subTitle" idx="1"/>
          </p:nvPr>
        </p:nvSpPr>
        <p:spPr>
          <a:xfrm>
            <a:off x="3798675" y="3686676"/>
            <a:ext cx="2259000" cy="79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9"/>
          <p:cNvSpPr txBox="1">
            <a:spLocks noGrp="1"/>
          </p:cNvSpPr>
          <p:nvPr>
            <p:ph type="title" idx="3"/>
          </p:nvPr>
        </p:nvSpPr>
        <p:spPr>
          <a:xfrm>
            <a:off x="6378100" y="3318350"/>
            <a:ext cx="2259000" cy="442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8" name="Google Shape;178;p29"/>
          <p:cNvSpPr txBox="1">
            <a:spLocks noGrp="1"/>
          </p:cNvSpPr>
          <p:nvPr>
            <p:ph type="subTitle" idx="4"/>
          </p:nvPr>
        </p:nvSpPr>
        <p:spPr>
          <a:xfrm>
            <a:off x="6378100" y="3686657"/>
            <a:ext cx="2259000" cy="79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9"/>
          <p:cNvSpPr/>
          <p:nvPr/>
        </p:nvSpPr>
        <p:spPr>
          <a:xfrm>
            <a:off x="2022913" y="-1265650"/>
            <a:ext cx="9413034" cy="648013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7">
  <p:cSld name="CUSTOM_18">
    <p:spTree>
      <p:nvGrpSpPr>
        <p:cNvPr id="1" name="Shape 195"/>
        <p:cNvGrpSpPr/>
        <p:nvPr/>
      </p:nvGrpSpPr>
      <p:grpSpPr>
        <a:xfrm>
          <a:off x="0" y="0"/>
          <a:ext cx="0" cy="0"/>
          <a:chOff x="0" y="0"/>
          <a:chExt cx="0" cy="0"/>
        </a:xfrm>
      </p:grpSpPr>
      <p:sp>
        <p:nvSpPr>
          <p:cNvPr id="196" name="Google Shape;196;p33"/>
          <p:cNvSpPr txBox="1">
            <a:spLocks noGrp="1"/>
          </p:cNvSpPr>
          <p:nvPr>
            <p:ph type="title"/>
          </p:nvPr>
        </p:nvSpPr>
        <p:spPr>
          <a:xfrm>
            <a:off x="4815309" y="1289250"/>
            <a:ext cx="3871500" cy="140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97" name="Google Shape;197;p33"/>
          <p:cNvSpPr txBox="1">
            <a:spLocks noGrp="1"/>
          </p:cNvSpPr>
          <p:nvPr>
            <p:ph type="subTitle" idx="1"/>
          </p:nvPr>
        </p:nvSpPr>
        <p:spPr>
          <a:xfrm>
            <a:off x="4815300" y="2487916"/>
            <a:ext cx="3871500" cy="6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21">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457200" y="776150"/>
            <a:ext cx="375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Roboto Slab"/>
              <a:buNone/>
              <a:defRPr>
                <a:latin typeface="Roboto Slab"/>
                <a:ea typeface="Roboto Slab"/>
                <a:cs typeface="Roboto Slab"/>
                <a:sym typeface="Roboto Slab"/>
              </a:defRPr>
            </a:lvl2pPr>
            <a:lvl3pPr lvl="2" algn="ctr" rtl="0">
              <a:spcBef>
                <a:spcPts val="0"/>
              </a:spcBef>
              <a:spcAft>
                <a:spcPts val="0"/>
              </a:spcAft>
              <a:buSzPts val="3000"/>
              <a:buFont typeface="Roboto Slab"/>
              <a:buNone/>
              <a:defRPr>
                <a:latin typeface="Roboto Slab"/>
                <a:ea typeface="Roboto Slab"/>
                <a:cs typeface="Roboto Slab"/>
                <a:sym typeface="Roboto Slab"/>
              </a:defRPr>
            </a:lvl3pPr>
            <a:lvl4pPr lvl="3" algn="ctr" rtl="0">
              <a:spcBef>
                <a:spcPts val="0"/>
              </a:spcBef>
              <a:spcAft>
                <a:spcPts val="0"/>
              </a:spcAft>
              <a:buSzPts val="3000"/>
              <a:buFont typeface="Roboto Slab"/>
              <a:buNone/>
              <a:defRPr>
                <a:latin typeface="Roboto Slab"/>
                <a:ea typeface="Roboto Slab"/>
                <a:cs typeface="Roboto Slab"/>
                <a:sym typeface="Roboto Slab"/>
              </a:defRPr>
            </a:lvl4pPr>
            <a:lvl5pPr lvl="4" algn="ctr" rtl="0">
              <a:spcBef>
                <a:spcPts val="0"/>
              </a:spcBef>
              <a:spcAft>
                <a:spcPts val="0"/>
              </a:spcAft>
              <a:buSzPts val="3000"/>
              <a:buFont typeface="Roboto Slab"/>
              <a:buNone/>
              <a:defRPr>
                <a:latin typeface="Roboto Slab"/>
                <a:ea typeface="Roboto Slab"/>
                <a:cs typeface="Roboto Slab"/>
                <a:sym typeface="Roboto Slab"/>
              </a:defRPr>
            </a:lvl5pPr>
            <a:lvl6pPr lvl="5" algn="ctr" rtl="0">
              <a:spcBef>
                <a:spcPts val="0"/>
              </a:spcBef>
              <a:spcAft>
                <a:spcPts val="0"/>
              </a:spcAft>
              <a:buSzPts val="3000"/>
              <a:buFont typeface="Roboto Slab"/>
              <a:buNone/>
              <a:defRPr>
                <a:latin typeface="Roboto Slab"/>
                <a:ea typeface="Roboto Slab"/>
                <a:cs typeface="Roboto Slab"/>
                <a:sym typeface="Roboto Slab"/>
              </a:defRPr>
            </a:lvl6pPr>
            <a:lvl7pPr lvl="6" algn="ctr" rtl="0">
              <a:spcBef>
                <a:spcPts val="0"/>
              </a:spcBef>
              <a:spcAft>
                <a:spcPts val="0"/>
              </a:spcAft>
              <a:buSzPts val="3000"/>
              <a:buFont typeface="Roboto Slab"/>
              <a:buNone/>
              <a:defRPr>
                <a:latin typeface="Roboto Slab"/>
                <a:ea typeface="Roboto Slab"/>
                <a:cs typeface="Roboto Slab"/>
                <a:sym typeface="Roboto Slab"/>
              </a:defRPr>
            </a:lvl7pPr>
            <a:lvl8pPr lvl="7" algn="ctr" rtl="0">
              <a:spcBef>
                <a:spcPts val="0"/>
              </a:spcBef>
              <a:spcAft>
                <a:spcPts val="0"/>
              </a:spcAft>
              <a:buSzPts val="3000"/>
              <a:buFont typeface="Roboto Slab"/>
              <a:buNone/>
              <a:defRPr>
                <a:latin typeface="Roboto Slab"/>
                <a:ea typeface="Roboto Slab"/>
                <a:cs typeface="Roboto Slab"/>
                <a:sym typeface="Roboto Slab"/>
              </a:defRPr>
            </a:lvl8pPr>
            <a:lvl9pPr lvl="8" algn="ctr" rtl="0">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
        <p:nvSpPr>
          <p:cNvPr id="219" name="Google Shape;219;p36"/>
          <p:cNvSpPr txBox="1">
            <a:spLocks noGrp="1"/>
          </p:cNvSpPr>
          <p:nvPr>
            <p:ph type="subTitle" idx="1"/>
          </p:nvPr>
        </p:nvSpPr>
        <p:spPr>
          <a:xfrm>
            <a:off x="460500" y="1613675"/>
            <a:ext cx="37599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36"/>
          <p:cNvSpPr txBox="1"/>
          <p:nvPr/>
        </p:nvSpPr>
        <p:spPr>
          <a:xfrm>
            <a:off x="481362" y="3624400"/>
            <a:ext cx="3684000" cy="5694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rgbClr val="15212A"/>
                </a:solidFill>
                <a:latin typeface="Open Sans"/>
                <a:ea typeface="Open Sans"/>
                <a:cs typeface="Open Sans"/>
                <a:sym typeface="Open Sans"/>
              </a:rPr>
              <a:t>CREDITS: This presentation template was created by </a:t>
            </a:r>
            <a:r>
              <a:rPr lang="en" sz="1200">
                <a:solidFill>
                  <a:srgbClr val="15212A"/>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200">
                <a:solidFill>
                  <a:srgbClr val="15212A"/>
                </a:solidFill>
                <a:latin typeface="Open Sans"/>
                <a:ea typeface="Open Sans"/>
                <a:cs typeface="Open Sans"/>
                <a:sym typeface="Open Sans"/>
              </a:rPr>
              <a:t>, including icons by </a:t>
            </a:r>
            <a:r>
              <a:rPr lang="en" sz="1200">
                <a:solidFill>
                  <a:srgbClr val="15212A"/>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200">
                <a:solidFill>
                  <a:srgbClr val="15212A"/>
                </a:solidFill>
                <a:latin typeface="Open Sans"/>
                <a:ea typeface="Open Sans"/>
                <a:cs typeface="Open Sans"/>
                <a:sym typeface="Open Sans"/>
              </a:rPr>
              <a:t>, and infographics &amp; images by </a:t>
            </a:r>
            <a:r>
              <a:rPr lang="en" sz="1200">
                <a:solidFill>
                  <a:srgbClr val="15212A"/>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200">
                <a:solidFill>
                  <a:srgbClr val="15212A"/>
                </a:solidFill>
                <a:latin typeface="Cutive Mono"/>
                <a:ea typeface="Cutive Mono"/>
                <a:cs typeface="Cutive Mono"/>
                <a:sym typeface="Cutive Mono"/>
              </a:rPr>
              <a:t>. </a:t>
            </a:r>
            <a:endParaRPr sz="1200">
              <a:solidFill>
                <a:srgbClr val="15212A"/>
              </a:solidFill>
              <a:latin typeface="Cutive Mono"/>
              <a:ea typeface="Cutive Mono"/>
              <a:cs typeface="Cutive Mono"/>
              <a:sym typeface="Cutive Mono"/>
            </a:endParaRPr>
          </a:p>
          <a:p>
            <a:pPr marL="0" lvl="0" indent="0" algn="ctr" rtl="0">
              <a:spcBef>
                <a:spcPts val="300"/>
              </a:spcBef>
              <a:spcAft>
                <a:spcPts val="0"/>
              </a:spcAft>
              <a:buNone/>
            </a:pPr>
            <a:endParaRPr sz="900">
              <a:solidFill>
                <a:srgbClr val="15212A"/>
              </a:solidFill>
              <a:latin typeface="Cutive Mono"/>
              <a:ea typeface="Cutive Mono"/>
              <a:cs typeface="Cutive Mono"/>
              <a:sym typeface="Cutive Mon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CUSTOM_22">
    <p:spTree>
      <p:nvGrpSpPr>
        <p:cNvPr id="1" name="Shape 221"/>
        <p:cNvGrpSpPr/>
        <p:nvPr/>
      </p:nvGrpSpPr>
      <p:grpSpPr>
        <a:xfrm>
          <a:off x="0" y="0"/>
          <a:ext cx="0" cy="0"/>
          <a:chOff x="0" y="0"/>
          <a:chExt cx="0" cy="0"/>
        </a:xfrm>
      </p:grpSpPr>
      <p:sp>
        <p:nvSpPr>
          <p:cNvPr id="222" name="Google Shape;222;p37"/>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37"/>
          <p:cNvSpPr txBox="1">
            <a:spLocks noGrp="1"/>
          </p:cNvSpPr>
          <p:nvPr>
            <p:ph type="title" idx="2"/>
          </p:nvPr>
        </p:nvSpPr>
        <p:spPr>
          <a:xfrm>
            <a:off x="641800" y="1140525"/>
            <a:ext cx="37452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4" name="Google Shape;224;p37"/>
          <p:cNvSpPr txBox="1">
            <a:spLocks noGrp="1"/>
          </p:cNvSpPr>
          <p:nvPr>
            <p:ph type="subTitle" idx="1"/>
          </p:nvPr>
        </p:nvSpPr>
        <p:spPr>
          <a:xfrm>
            <a:off x="641800" y="1640450"/>
            <a:ext cx="3745200" cy="279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25" name="Google Shape;225;p37"/>
          <p:cNvSpPr txBox="1">
            <a:spLocks noGrp="1"/>
          </p:cNvSpPr>
          <p:nvPr>
            <p:ph type="title" idx="3"/>
          </p:nvPr>
        </p:nvSpPr>
        <p:spPr>
          <a:xfrm>
            <a:off x="4769400" y="1185650"/>
            <a:ext cx="37452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6" name="Google Shape;226;p37"/>
          <p:cNvSpPr txBox="1">
            <a:spLocks noGrp="1"/>
          </p:cNvSpPr>
          <p:nvPr>
            <p:ph type="subTitle" idx="4"/>
          </p:nvPr>
        </p:nvSpPr>
        <p:spPr>
          <a:xfrm>
            <a:off x="4769400" y="1640390"/>
            <a:ext cx="3745200" cy="279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solidFill>
                  <a:srgbClr val="374957"/>
                </a:solidFill>
                <a:highlight>
                  <a:srgbClr val="FFFFFF"/>
                </a:highlight>
                <a:latin typeface="Proxima Nova"/>
                <a:ea typeface="Proxima Nova"/>
                <a:cs typeface="Proxima Nova"/>
                <a:sym typeface="Proxima Nova"/>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4" name="Google Shape;14;p3"/>
          <p:cNvSpPr txBox="1">
            <a:spLocks noGrp="1"/>
          </p:cNvSpPr>
          <p:nvPr>
            <p:ph type="title"/>
          </p:nvPr>
        </p:nvSpPr>
        <p:spPr>
          <a:xfrm>
            <a:off x="4815300" y="1973225"/>
            <a:ext cx="3871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 name="Google Shape;15;p3"/>
          <p:cNvSpPr txBox="1">
            <a:spLocks noGrp="1"/>
          </p:cNvSpPr>
          <p:nvPr>
            <p:ph type="subTitle" idx="1"/>
          </p:nvPr>
        </p:nvSpPr>
        <p:spPr>
          <a:xfrm>
            <a:off x="4815300" y="2570575"/>
            <a:ext cx="3871500" cy="90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6" name="Google Shape;16;p3"/>
          <p:cNvSpPr/>
          <p:nvPr/>
        </p:nvSpPr>
        <p:spPr>
          <a:xfrm rot="-4895465">
            <a:off x="3368024" y="-1303705"/>
            <a:ext cx="9412969" cy="648010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815300" y="1973225"/>
            <a:ext cx="3871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0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
        <p:nvSpPr>
          <p:cNvPr id="19" name="Google Shape;19;p4"/>
          <p:cNvSpPr txBox="1">
            <a:spLocks noGrp="1"/>
          </p:cNvSpPr>
          <p:nvPr>
            <p:ph type="subTitle" idx="1"/>
          </p:nvPr>
        </p:nvSpPr>
        <p:spPr>
          <a:xfrm>
            <a:off x="4815300" y="2570575"/>
            <a:ext cx="3871500" cy="9045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3" name="Google Shape;33;p7"/>
          <p:cNvSpPr txBox="1">
            <a:spLocks noGrp="1"/>
          </p:cNvSpPr>
          <p:nvPr>
            <p:ph type="title"/>
          </p:nvPr>
        </p:nvSpPr>
        <p:spPr>
          <a:xfrm>
            <a:off x="457200" y="951000"/>
            <a:ext cx="3754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4" name="Google Shape;34;p7"/>
          <p:cNvSpPr txBox="1">
            <a:spLocks noGrp="1"/>
          </p:cNvSpPr>
          <p:nvPr>
            <p:ph type="subTitle" idx="1"/>
          </p:nvPr>
        </p:nvSpPr>
        <p:spPr>
          <a:xfrm>
            <a:off x="457200" y="2234150"/>
            <a:ext cx="3677400" cy="90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35" name="Google Shape;35;p7"/>
          <p:cNvSpPr/>
          <p:nvPr/>
        </p:nvSpPr>
        <p:spPr>
          <a:xfrm rot="-8960560">
            <a:off x="3895755" y="-250865"/>
            <a:ext cx="9413004" cy="7136681"/>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
  <p:cSld name="CUSTOM">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a:off x="457200" y="445025"/>
            <a:ext cx="8229600" cy="4845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000"/>
            </a:lvl1pPr>
            <a:lvl2pPr lvl="1">
              <a:spcBef>
                <a:spcPts val="0"/>
              </a:spcBef>
              <a:spcAft>
                <a:spcPts val="0"/>
              </a:spcAft>
              <a:buSzPts val="3000"/>
              <a:buNone/>
              <a:defRPr>
                <a:latin typeface="Ubuntu"/>
                <a:ea typeface="Ubuntu"/>
                <a:cs typeface="Ubuntu"/>
                <a:sym typeface="Ubuntu"/>
              </a:defRPr>
            </a:lvl2pPr>
            <a:lvl3pPr lvl="2">
              <a:spcBef>
                <a:spcPts val="0"/>
              </a:spcBef>
              <a:spcAft>
                <a:spcPts val="0"/>
              </a:spcAft>
              <a:buSzPts val="3000"/>
              <a:buNone/>
              <a:defRPr>
                <a:latin typeface="Ubuntu"/>
                <a:ea typeface="Ubuntu"/>
                <a:cs typeface="Ubuntu"/>
                <a:sym typeface="Ubuntu"/>
              </a:defRPr>
            </a:lvl3pPr>
            <a:lvl4pPr lvl="3">
              <a:spcBef>
                <a:spcPts val="0"/>
              </a:spcBef>
              <a:spcAft>
                <a:spcPts val="0"/>
              </a:spcAft>
              <a:buSzPts val="3000"/>
              <a:buNone/>
              <a:defRPr>
                <a:latin typeface="Ubuntu"/>
                <a:ea typeface="Ubuntu"/>
                <a:cs typeface="Ubuntu"/>
                <a:sym typeface="Ubuntu"/>
              </a:defRPr>
            </a:lvl4pPr>
            <a:lvl5pPr lvl="4">
              <a:spcBef>
                <a:spcPts val="0"/>
              </a:spcBef>
              <a:spcAft>
                <a:spcPts val="0"/>
              </a:spcAft>
              <a:buSzPts val="3000"/>
              <a:buNone/>
              <a:defRPr>
                <a:latin typeface="Ubuntu"/>
                <a:ea typeface="Ubuntu"/>
                <a:cs typeface="Ubuntu"/>
                <a:sym typeface="Ubuntu"/>
              </a:defRPr>
            </a:lvl5pPr>
            <a:lvl6pPr lvl="5">
              <a:spcBef>
                <a:spcPts val="0"/>
              </a:spcBef>
              <a:spcAft>
                <a:spcPts val="0"/>
              </a:spcAft>
              <a:buSzPts val="3000"/>
              <a:buNone/>
              <a:defRPr>
                <a:latin typeface="Ubuntu"/>
                <a:ea typeface="Ubuntu"/>
                <a:cs typeface="Ubuntu"/>
                <a:sym typeface="Ubuntu"/>
              </a:defRPr>
            </a:lvl6pPr>
            <a:lvl7pPr lvl="6">
              <a:spcBef>
                <a:spcPts val="0"/>
              </a:spcBef>
              <a:spcAft>
                <a:spcPts val="0"/>
              </a:spcAft>
              <a:buSzPts val="3000"/>
              <a:buNone/>
              <a:defRPr>
                <a:latin typeface="Ubuntu"/>
                <a:ea typeface="Ubuntu"/>
                <a:cs typeface="Ubuntu"/>
                <a:sym typeface="Ubuntu"/>
              </a:defRPr>
            </a:lvl7pPr>
            <a:lvl8pPr lvl="7">
              <a:spcBef>
                <a:spcPts val="0"/>
              </a:spcBef>
              <a:spcAft>
                <a:spcPts val="0"/>
              </a:spcAft>
              <a:buSzPts val="3000"/>
              <a:buNone/>
              <a:defRPr>
                <a:latin typeface="Ubuntu"/>
                <a:ea typeface="Ubuntu"/>
                <a:cs typeface="Ubuntu"/>
                <a:sym typeface="Ubuntu"/>
              </a:defRPr>
            </a:lvl8pPr>
            <a:lvl9pPr lvl="8">
              <a:spcBef>
                <a:spcPts val="0"/>
              </a:spcBef>
              <a:spcAft>
                <a:spcPts val="0"/>
              </a:spcAft>
              <a:buSzPts val="3000"/>
              <a:buNone/>
              <a:defRPr>
                <a:latin typeface="Ubuntu"/>
                <a:ea typeface="Ubuntu"/>
                <a:cs typeface="Ubuntu"/>
                <a:sym typeface="Ubuntu"/>
              </a:defRPr>
            </a:lvl9pPr>
          </a:lstStyle>
          <a:p>
            <a:endParaRPr/>
          </a:p>
        </p:txBody>
      </p:sp>
      <p:sp>
        <p:nvSpPr>
          <p:cNvPr id="61" name="Google Shape;61;p13"/>
          <p:cNvSpPr txBox="1">
            <a:spLocks noGrp="1"/>
          </p:cNvSpPr>
          <p:nvPr>
            <p:ph type="title" idx="2"/>
          </p:nvPr>
        </p:nvSpPr>
        <p:spPr>
          <a:xfrm>
            <a:off x="1120050" y="1827650"/>
            <a:ext cx="2240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2" name="Google Shape;62;p13"/>
          <p:cNvSpPr txBox="1">
            <a:spLocks noGrp="1"/>
          </p:cNvSpPr>
          <p:nvPr>
            <p:ph type="subTitle" idx="1"/>
          </p:nvPr>
        </p:nvSpPr>
        <p:spPr>
          <a:xfrm>
            <a:off x="1136550" y="2208253"/>
            <a:ext cx="2240100" cy="69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3" hasCustomPrompt="1"/>
          </p:nvPr>
        </p:nvSpPr>
        <p:spPr>
          <a:xfrm>
            <a:off x="1136550" y="1261027"/>
            <a:ext cx="2240100" cy="66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64" name="Google Shape;64;p13"/>
          <p:cNvSpPr txBox="1">
            <a:spLocks noGrp="1"/>
          </p:cNvSpPr>
          <p:nvPr>
            <p:ph type="title" idx="4"/>
          </p:nvPr>
        </p:nvSpPr>
        <p:spPr>
          <a:xfrm>
            <a:off x="1051675" y="3604000"/>
            <a:ext cx="24099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5" name="Google Shape;65;p13"/>
          <p:cNvSpPr txBox="1">
            <a:spLocks noGrp="1"/>
          </p:cNvSpPr>
          <p:nvPr>
            <p:ph type="subTitle" idx="5"/>
          </p:nvPr>
        </p:nvSpPr>
        <p:spPr>
          <a:xfrm>
            <a:off x="1136550" y="3945148"/>
            <a:ext cx="22401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6" hasCustomPrompt="1"/>
          </p:nvPr>
        </p:nvSpPr>
        <p:spPr>
          <a:xfrm>
            <a:off x="1136550" y="3036281"/>
            <a:ext cx="2240100" cy="63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67" name="Google Shape;67;p13"/>
          <p:cNvSpPr txBox="1">
            <a:spLocks noGrp="1"/>
          </p:cNvSpPr>
          <p:nvPr>
            <p:ph type="title" idx="7"/>
          </p:nvPr>
        </p:nvSpPr>
        <p:spPr>
          <a:xfrm>
            <a:off x="3528725" y="1817425"/>
            <a:ext cx="2240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8" name="Google Shape;68;p13"/>
          <p:cNvSpPr txBox="1">
            <a:spLocks noGrp="1"/>
          </p:cNvSpPr>
          <p:nvPr>
            <p:ph type="subTitle" idx="8"/>
          </p:nvPr>
        </p:nvSpPr>
        <p:spPr>
          <a:xfrm>
            <a:off x="3442327" y="2208253"/>
            <a:ext cx="2240100" cy="64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9" hasCustomPrompt="1"/>
          </p:nvPr>
        </p:nvSpPr>
        <p:spPr>
          <a:xfrm>
            <a:off x="3442327" y="1235450"/>
            <a:ext cx="2240100" cy="68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70" name="Google Shape;70;p13"/>
          <p:cNvSpPr txBox="1">
            <a:spLocks noGrp="1"/>
          </p:cNvSpPr>
          <p:nvPr>
            <p:ph type="title" idx="13"/>
          </p:nvPr>
        </p:nvSpPr>
        <p:spPr>
          <a:xfrm>
            <a:off x="3442327" y="3604003"/>
            <a:ext cx="2240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1" name="Google Shape;71;p13"/>
          <p:cNvSpPr txBox="1">
            <a:spLocks noGrp="1"/>
          </p:cNvSpPr>
          <p:nvPr>
            <p:ph type="subTitle" idx="14"/>
          </p:nvPr>
        </p:nvSpPr>
        <p:spPr>
          <a:xfrm>
            <a:off x="3442327" y="3945148"/>
            <a:ext cx="22401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5" hasCustomPrompt="1"/>
          </p:nvPr>
        </p:nvSpPr>
        <p:spPr>
          <a:xfrm>
            <a:off x="3442327" y="3012050"/>
            <a:ext cx="2240100" cy="65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73" name="Google Shape;73;p13"/>
          <p:cNvSpPr txBox="1">
            <a:spLocks noGrp="1"/>
          </p:cNvSpPr>
          <p:nvPr>
            <p:ph type="title" idx="16"/>
          </p:nvPr>
        </p:nvSpPr>
        <p:spPr>
          <a:xfrm>
            <a:off x="5682425" y="1826175"/>
            <a:ext cx="24099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 name="Google Shape;74;p13"/>
          <p:cNvSpPr txBox="1">
            <a:spLocks noGrp="1"/>
          </p:cNvSpPr>
          <p:nvPr>
            <p:ph type="subTitle" idx="17"/>
          </p:nvPr>
        </p:nvSpPr>
        <p:spPr>
          <a:xfrm>
            <a:off x="5768952" y="2161277"/>
            <a:ext cx="2240100" cy="69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18" hasCustomPrompt="1"/>
          </p:nvPr>
        </p:nvSpPr>
        <p:spPr>
          <a:xfrm>
            <a:off x="5768951" y="1264506"/>
            <a:ext cx="2240100" cy="66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76" name="Google Shape;76;p13"/>
          <p:cNvSpPr txBox="1">
            <a:spLocks noGrp="1"/>
          </p:cNvSpPr>
          <p:nvPr>
            <p:ph type="title" idx="19"/>
          </p:nvPr>
        </p:nvSpPr>
        <p:spPr>
          <a:xfrm>
            <a:off x="5768952" y="3602543"/>
            <a:ext cx="2240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7" name="Google Shape;77;p13"/>
          <p:cNvSpPr txBox="1">
            <a:spLocks noGrp="1"/>
          </p:cNvSpPr>
          <p:nvPr>
            <p:ph type="subTitle" idx="20"/>
          </p:nvPr>
        </p:nvSpPr>
        <p:spPr>
          <a:xfrm>
            <a:off x="5768952" y="3937632"/>
            <a:ext cx="22401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21" hasCustomPrompt="1"/>
          </p:nvPr>
        </p:nvSpPr>
        <p:spPr>
          <a:xfrm>
            <a:off x="5768951" y="3039614"/>
            <a:ext cx="2240100" cy="63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79" name="Google Shape;79;p13"/>
          <p:cNvSpPr/>
          <p:nvPr/>
        </p:nvSpPr>
        <p:spPr>
          <a:xfrm>
            <a:off x="1715088" y="2937001"/>
            <a:ext cx="1316596" cy="687324"/>
          </a:xfrm>
          <a:custGeom>
            <a:avLst/>
            <a:gdLst/>
            <a:ahLst/>
            <a:cxnLst/>
            <a:rect l="l" t="t" r="r" b="b"/>
            <a:pathLst>
              <a:path w="43850" h="20955" extrusionOk="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1597513" y="1163661"/>
            <a:ext cx="1316596" cy="736673"/>
          </a:xfrm>
          <a:custGeom>
            <a:avLst/>
            <a:gdLst/>
            <a:ahLst/>
            <a:cxnLst/>
            <a:rect l="l" t="t" r="r" b="b"/>
            <a:pathLst>
              <a:path w="43850" h="20955" extrusionOk="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3903264" y="1170188"/>
            <a:ext cx="1316596" cy="736673"/>
          </a:xfrm>
          <a:custGeom>
            <a:avLst/>
            <a:gdLst/>
            <a:ahLst/>
            <a:cxnLst/>
            <a:rect l="l" t="t" r="r" b="b"/>
            <a:pathLst>
              <a:path w="43850" h="20955" extrusionOk="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4056539" y="2937001"/>
            <a:ext cx="1316596" cy="687324"/>
          </a:xfrm>
          <a:custGeom>
            <a:avLst/>
            <a:gdLst/>
            <a:ahLst/>
            <a:cxnLst/>
            <a:rect l="l" t="t" r="r" b="b"/>
            <a:pathLst>
              <a:path w="43850" h="20955" extrusionOk="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295140" y="2937001"/>
            <a:ext cx="1316596" cy="687324"/>
          </a:xfrm>
          <a:custGeom>
            <a:avLst/>
            <a:gdLst/>
            <a:ahLst/>
            <a:cxnLst/>
            <a:rect l="l" t="t" r="r" b="b"/>
            <a:pathLst>
              <a:path w="43850" h="20955" extrusionOk="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229890" y="1163661"/>
            <a:ext cx="1316596" cy="736673"/>
          </a:xfrm>
          <a:custGeom>
            <a:avLst/>
            <a:gdLst/>
            <a:ahLst/>
            <a:cxnLst/>
            <a:rect l="l" t="t" r="r" b="b"/>
            <a:pathLst>
              <a:path w="43850" h="20955" extrusionOk="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1620150" y="1739138"/>
            <a:ext cx="5903700" cy="1129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sz="2000">
                <a:latin typeface="Open Sans"/>
                <a:ea typeface="Open Sans"/>
                <a:cs typeface="Open Sans"/>
                <a:sym typeface="Open Sans"/>
              </a:defRPr>
            </a:lvl1pPr>
            <a:lvl2pPr lvl="1" algn="ctr">
              <a:spcBef>
                <a:spcPts val="0"/>
              </a:spcBef>
              <a:spcAft>
                <a:spcPts val="0"/>
              </a:spcAft>
              <a:buSzPts val="3000"/>
              <a:buNone/>
              <a:defRPr>
                <a:latin typeface="Open Sans"/>
                <a:ea typeface="Open Sans"/>
                <a:cs typeface="Open Sans"/>
                <a:sym typeface="Open Sans"/>
              </a:defRPr>
            </a:lvl2pPr>
            <a:lvl3pPr lvl="2" algn="ctr">
              <a:spcBef>
                <a:spcPts val="0"/>
              </a:spcBef>
              <a:spcAft>
                <a:spcPts val="0"/>
              </a:spcAft>
              <a:buSzPts val="3000"/>
              <a:buNone/>
              <a:defRPr>
                <a:latin typeface="Open Sans"/>
                <a:ea typeface="Open Sans"/>
                <a:cs typeface="Open Sans"/>
                <a:sym typeface="Open Sans"/>
              </a:defRPr>
            </a:lvl3pPr>
            <a:lvl4pPr lvl="3" algn="ctr">
              <a:spcBef>
                <a:spcPts val="0"/>
              </a:spcBef>
              <a:spcAft>
                <a:spcPts val="0"/>
              </a:spcAft>
              <a:buSzPts val="3000"/>
              <a:buNone/>
              <a:defRPr>
                <a:latin typeface="Open Sans"/>
                <a:ea typeface="Open Sans"/>
                <a:cs typeface="Open Sans"/>
                <a:sym typeface="Open Sans"/>
              </a:defRPr>
            </a:lvl4pPr>
            <a:lvl5pPr lvl="4" algn="ctr">
              <a:spcBef>
                <a:spcPts val="0"/>
              </a:spcBef>
              <a:spcAft>
                <a:spcPts val="0"/>
              </a:spcAft>
              <a:buSzPts val="3000"/>
              <a:buNone/>
              <a:defRPr>
                <a:latin typeface="Open Sans"/>
                <a:ea typeface="Open Sans"/>
                <a:cs typeface="Open Sans"/>
                <a:sym typeface="Open Sans"/>
              </a:defRPr>
            </a:lvl5pPr>
            <a:lvl6pPr lvl="5" algn="ctr">
              <a:spcBef>
                <a:spcPts val="0"/>
              </a:spcBef>
              <a:spcAft>
                <a:spcPts val="0"/>
              </a:spcAft>
              <a:buSzPts val="3000"/>
              <a:buNone/>
              <a:defRPr>
                <a:latin typeface="Open Sans"/>
                <a:ea typeface="Open Sans"/>
                <a:cs typeface="Open Sans"/>
                <a:sym typeface="Open Sans"/>
              </a:defRPr>
            </a:lvl6pPr>
            <a:lvl7pPr lvl="6" algn="ctr">
              <a:spcBef>
                <a:spcPts val="0"/>
              </a:spcBef>
              <a:spcAft>
                <a:spcPts val="0"/>
              </a:spcAft>
              <a:buSzPts val="3000"/>
              <a:buNone/>
              <a:defRPr>
                <a:latin typeface="Open Sans"/>
                <a:ea typeface="Open Sans"/>
                <a:cs typeface="Open Sans"/>
                <a:sym typeface="Open Sans"/>
              </a:defRPr>
            </a:lvl7pPr>
            <a:lvl8pPr lvl="7" algn="ctr">
              <a:spcBef>
                <a:spcPts val="0"/>
              </a:spcBef>
              <a:spcAft>
                <a:spcPts val="0"/>
              </a:spcAft>
              <a:buSzPts val="3000"/>
              <a:buNone/>
              <a:defRPr>
                <a:latin typeface="Open Sans"/>
                <a:ea typeface="Open Sans"/>
                <a:cs typeface="Open Sans"/>
                <a:sym typeface="Open Sans"/>
              </a:defRPr>
            </a:lvl8pPr>
            <a:lvl9pPr lvl="8" algn="ctr">
              <a:spcBef>
                <a:spcPts val="0"/>
              </a:spcBef>
              <a:spcAft>
                <a:spcPts val="0"/>
              </a:spcAft>
              <a:buSzPts val="3000"/>
              <a:buNone/>
              <a:defRPr>
                <a:latin typeface="Open Sans"/>
                <a:ea typeface="Open Sans"/>
                <a:cs typeface="Open Sans"/>
                <a:sym typeface="Open Sans"/>
              </a:defRPr>
            </a:lvl9pPr>
          </a:lstStyle>
          <a:p>
            <a:endParaRPr/>
          </a:p>
        </p:txBody>
      </p:sp>
      <p:sp>
        <p:nvSpPr>
          <p:cNvPr id="91" name="Google Shape;91;p15"/>
          <p:cNvSpPr txBox="1">
            <a:spLocks noGrp="1"/>
          </p:cNvSpPr>
          <p:nvPr>
            <p:ph type="subTitle" idx="1"/>
          </p:nvPr>
        </p:nvSpPr>
        <p:spPr>
          <a:xfrm>
            <a:off x="1620150" y="2960638"/>
            <a:ext cx="5903700" cy="44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5"/>
          <p:cNvSpPr/>
          <p:nvPr/>
        </p:nvSpPr>
        <p:spPr>
          <a:xfrm rot="-9388082">
            <a:off x="-1143081" y="-588681"/>
            <a:ext cx="9612308" cy="6320856"/>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4815300" y="1598100"/>
            <a:ext cx="3871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5" name="Google Shape;95;p16"/>
          <p:cNvSpPr txBox="1">
            <a:spLocks noGrp="1"/>
          </p:cNvSpPr>
          <p:nvPr>
            <p:ph type="subTitle" idx="1"/>
          </p:nvPr>
        </p:nvSpPr>
        <p:spPr>
          <a:xfrm>
            <a:off x="4815300" y="2793300"/>
            <a:ext cx="3871500" cy="90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6" name="Google Shape;96;p16"/>
          <p:cNvSpPr/>
          <p:nvPr/>
        </p:nvSpPr>
        <p:spPr>
          <a:xfrm>
            <a:off x="-3911925" y="-1132300"/>
            <a:ext cx="9413034" cy="648013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3">
  <p:cSld name="CUSTOM_8">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4815300" y="1973225"/>
            <a:ext cx="3871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9" name="Google Shape;139;p23"/>
          <p:cNvSpPr txBox="1">
            <a:spLocks noGrp="1"/>
          </p:cNvSpPr>
          <p:nvPr>
            <p:ph type="subTitle" idx="1"/>
          </p:nvPr>
        </p:nvSpPr>
        <p:spPr>
          <a:xfrm>
            <a:off x="4815300" y="3159224"/>
            <a:ext cx="3871500" cy="90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40" name="Google Shape;140;p23"/>
          <p:cNvSpPr/>
          <p:nvPr/>
        </p:nvSpPr>
        <p:spPr>
          <a:xfrm>
            <a:off x="4094251" y="285751"/>
            <a:ext cx="8875013" cy="6109795"/>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1pPr>
            <a:lvl2pPr lvl="1">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8" r:id="rId5"/>
    <p:sldLayoutId id="2147483659" r:id="rId6"/>
    <p:sldLayoutId id="2147483661" r:id="rId7"/>
    <p:sldLayoutId id="2147483662" r:id="rId8"/>
    <p:sldLayoutId id="2147483669" r:id="rId9"/>
    <p:sldLayoutId id="2147483672" r:id="rId10"/>
    <p:sldLayoutId id="2147483675" r:id="rId11"/>
    <p:sldLayoutId id="2147483679" r:id="rId12"/>
    <p:sldLayoutId id="2147483682" r:id="rId13"/>
    <p:sldLayoutId id="214748368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4"/>
        <p:cNvGrpSpPr/>
        <p:nvPr/>
      </p:nvGrpSpPr>
      <p:grpSpPr>
        <a:xfrm>
          <a:off x="0" y="0"/>
          <a:ext cx="0" cy="0"/>
          <a:chOff x="0" y="0"/>
          <a:chExt cx="0" cy="0"/>
        </a:xfrm>
      </p:grpSpPr>
      <p:sp>
        <p:nvSpPr>
          <p:cNvPr id="235" name="Google Shape;235;p40"/>
          <p:cNvSpPr txBox="1">
            <a:spLocks noGrp="1"/>
          </p:cNvSpPr>
          <p:nvPr>
            <p:ph type="ctrTitle"/>
          </p:nvPr>
        </p:nvSpPr>
        <p:spPr>
          <a:xfrm>
            <a:off x="73830" y="684051"/>
            <a:ext cx="4213859" cy="170264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Research Final Presentation</a:t>
            </a:r>
            <a:endParaRPr sz="4000" dirty="0"/>
          </a:p>
        </p:txBody>
      </p:sp>
      <p:sp>
        <p:nvSpPr>
          <p:cNvPr id="236" name="Google Shape;236;p40"/>
          <p:cNvSpPr txBox="1">
            <a:spLocks noGrp="1"/>
          </p:cNvSpPr>
          <p:nvPr>
            <p:ph type="subTitle" idx="1"/>
          </p:nvPr>
        </p:nvSpPr>
        <p:spPr>
          <a:xfrm>
            <a:off x="200569" y="2509264"/>
            <a:ext cx="4157866" cy="6397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ru-RU" sz="1600" dirty="0"/>
              <a:t>Supervised by </a:t>
            </a:r>
            <a:r>
              <a:rPr lang="en-US" altLang="ru-RU" sz="1600" i="1" dirty="0"/>
              <a:t>: Dr.Sahan Jayasinghe</a:t>
            </a: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r>
              <a:rPr lang="en" dirty="0"/>
              <a:t>Co-Supervised by : Prof.</a:t>
            </a:r>
            <a:r>
              <a:rPr lang="en-US" altLang="ru-RU" sz="1600" i="1" dirty="0"/>
              <a:t> Janaka Wijayanayake</a:t>
            </a:r>
          </a:p>
          <a:p>
            <a:pPr marL="0" lvl="0" indent="0" algn="ctr" rtl="0">
              <a:spcBef>
                <a:spcPts val="0"/>
              </a:spcBef>
              <a:spcAft>
                <a:spcPts val="0"/>
              </a:spcAft>
              <a:buNone/>
            </a:pPr>
            <a:endParaRPr lang="en-US" altLang="ru-RU" sz="1600" i="1" dirty="0"/>
          </a:p>
          <a:p>
            <a:pPr marL="0" lvl="0" indent="0" algn="ctr" rtl="0">
              <a:spcBef>
                <a:spcPts val="0"/>
              </a:spcBef>
              <a:spcAft>
                <a:spcPts val="0"/>
              </a:spcAft>
              <a:buNone/>
            </a:pPr>
            <a:endParaRPr lang="en-US" altLang="ru-RU" i="1" dirty="0"/>
          </a:p>
          <a:p>
            <a:pPr marL="0" lvl="0" indent="0" algn="ctr" rtl="0">
              <a:spcBef>
                <a:spcPts val="0"/>
              </a:spcBef>
              <a:spcAft>
                <a:spcPts val="0"/>
              </a:spcAft>
              <a:buNone/>
            </a:pPr>
            <a:endParaRPr lang="en-US" altLang="ru-RU" sz="1600" i="1" dirty="0"/>
          </a:p>
          <a:p>
            <a:pPr marL="0" lvl="0" indent="0" algn="ctr" rtl="0">
              <a:spcBef>
                <a:spcPts val="0"/>
              </a:spcBef>
              <a:spcAft>
                <a:spcPts val="0"/>
              </a:spcAft>
              <a:buNone/>
            </a:pPr>
            <a:endParaRPr lang="en-US" altLang="ru-RU" i="1" dirty="0"/>
          </a:p>
          <a:p>
            <a:pPr marL="0" lvl="0" indent="0" algn="ctr" rtl="0">
              <a:spcBef>
                <a:spcPts val="0"/>
              </a:spcBef>
              <a:spcAft>
                <a:spcPts val="0"/>
              </a:spcAft>
              <a:buNone/>
            </a:pPr>
            <a:endParaRPr lang="en-US" altLang="ru-RU" sz="1600" i="1" dirty="0"/>
          </a:p>
          <a:p>
            <a:pPr marL="0" lvl="0" indent="0" rtl="0">
              <a:spcBef>
                <a:spcPts val="0"/>
              </a:spcBef>
              <a:spcAft>
                <a:spcPts val="0"/>
              </a:spcAft>
              <a:buNone/>
            </a:pPr>
            <a:r>
              <a:rPr lang="en-US" altLang="ru-RU" sz="1400" b="1" i="1" dirty="0"/>
              <a:t>M.Infas Ahamed </a:t>
            </a:r>
            <a:endParaRPr sz="1400" b="1" dirty="0"/>
          </a:p>
          <a:p>
            <a:pPr marL="0" lvl="0" indent="0" algn="l" rtl="0">
              <a:spcBef>
                <a:spcPts val="0"/>
              </a:spcBef>
              <a:spcAft>
                <a:spcPts val="0"/>
              </a:spcAft>
              <a:buNone/>
            </a:pPr>
            <a:endParaRPr dirty="0"/>
          </a:p>
        </p:txBody>
      </p:sp>
      <p:sp>
        <p:nvSpPr>
          <p:cNvPr id="237" name="Google Shape;237;p40"/>
          <p:cNvSpPr/>
          <p:nvPr/>
        </p:nvSpPr>
        <p:spPr>
          <a:xfrm>
            <a:off x="8964223" y="2608744"/>
            <a:ext cx="120227" cy="161505"/>
          </a:xfrm>
          <a:custGeom>
            <a:avLst/>
            <a:gdLst/>
            <a:ahLst/>
            <a:cxnLst/>
            <a:rect l="l" t="t" r="r" b="b"/>
            <a:pathLst>
              <a:path w="1733" h="2328" extrusionOk="0">
                <a:moveTo>
                  <a:pt x="871" y="1"/>
                </a:moveTo>
                <a:lnTo>
                  <a:pt x="636" y="923"/>
                </a:lnTo>
                <a:lnTo>
                  <a:pt x="0" y="1159"/>
                </a:lnTo>
                <a:lnTo>
                  <a:pt x="615" y="1395"/>
                </a:lnTo>
                <a:lnTo>
                  <a:pt x="861" y="2328"/>
                </a:lnTo>
                <a:lnTo>
                  <a:pt x="1097" y="1416"/>
                </a:lnTo>
                <a:lnTo>
                  <a:pt x="1733" y="1180"/>
                </a:lnTo>
                <a:lnTo>
                  <a:pt x="1117" y="944"/>
                </a:lnTo>
                <a:lnTo>
                  <a:pt x="871" y="1"/>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40"/>
          <p:cNvGrpSpPr/>
          <p:nvPr/>
        </p:nvGrpSpPr>
        <p:grpSpPr>
          <a:xfrm>
            <a:off x="4402489" y="617325"/>
            <a:ext cx="4561734" cy="3321225"/>
            <a:chOff x="4384025" y="753975"/>
            <a:chExt cx="4561734" cy="3321225"/>
          </a:xfrm>
        </p:grpSpPr>
        <p:sp>
          <p:nvSpPr>
            <p:cNvPr id="239" name="Google Shape;239;p40"/>
            <p:cNvSpPr/>
            <p:nvPr/>
          </p:nvSpPr>
          <p:spPr>
            <a:xfrm>
              <a:off x="5131531" y="3948106"/>
              <a:ext cx="109315" cy="84899"/>
            </a:xfrm>
            <a:custGeom>
              <a:avLst/>
              <a:gdLst/>
              <a:ahLst/>
              <a:cxnLst/>
              <a:rect l="l" t="t" r="r" b="b"/>
              <a:pathLst>
                <a:path w="1499" h="1164" extrusionOk="0">
                  <a:moveTo>
                    <a:pt x="682" y="1"/>
                  </a:moveTo>
                  <a:cubicBezTo>
                    <a:pt x="579" y="1"/>
                    <a:pt x="468" y="22"/>
                    <a:pt x="371" y="35"/>
                  </a:cubicBezTo>
                  <a:cubicBezTo>
                    <a:pt x="279" y="45"/>
                    <a:pt x="207" y="127"/>
                    <a:pt x="207" y="219"/>
                  </a:cubicBezTo>
                  <a:cubicBezTo>
                    <a:pt x="207" y="230"/>
                    <a:pt x="207" y="240"/>
                    <a:pt x="207" y="250"/>
                  </a:cubicBezTo>
                  <a:cubicBezTo>
                    <a:pt x="207" y="271"/>
                    <a:pt x="207" y="291"/>
                    <a:pt x="207" y="312"/>
                  </a:cubicBezTo>
                  <a:cubicBezTo>
                    <a:pt x="197" y="486"/>
                    <a:pt x="156" y="650"/>
                    <a:pt x="94" y="814"/>
                  </a:cubicBezTo>
                  <a:cubicBezTo>
                    <a:pt x="0" y="1105"/>
                    <a:pt x="293" y="1164"/>
                    <a:pt x="800" y="1164"/>
                  </a:cubicBezTo>
                  <a:cubicBezTo>
                    <a:pt x="847" y="1164"/>
                    <a:pt x="895" y="1163"/>
                    <a:pt x="945" y="1162"/>
                  </a:cubicBezTo>
                  <a:cubicBezTo>
                    <a:pt x="1499" y="1152"/>
                    <a:pt x="1345" y="927"/>
                    <a:pt x="1263" y="804"/>
                  </a:cubicBezTo>
                  <a:cubicBezTo>
                    <a:pt x="1181" y="691"/>
                    <a:pt x="1037" y="629"/>
                    <a:pt x="1017" y="486"/>
                  </a:cubicBezTo>
                  <a:cubicBezTo>
                    <a:pt x="1007" y="383"/>
                    <a:pt x="996" y="281"/>
                    <a:pt x="986" y="189"/>
                  </a:cubicBezTo>
                  <a:cubicBezTo>
                    <a:pt x="986" y="178"/>
                    <a:pt x="986" y="178"/>
                    <a:pt x="986" y="178"/>
                  </a:cubicBezTo>
                  <a:cubicBezTo>
                    <a:pt x="939" y="38"/>
                    <a:pt x="819" y="1"/>
                    <a:pt x="6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0"/>
            <p:cNvSpPr/>
            <p:nvPr/>
          </p:nvSpPr>
          <p:spPr>
            <a:xfrm>
              <a:off x="5151804" y="3907261"/>
              <a:ext cx="46453" cy="64841"/>
            </a:xfrm>
            <a:custGeom>
              <a:avLst/>
              <a:gdLst/>
              <a:ahLst/>
              <a:cxnLst/>
              <a:rect l="l" t="t" r="r" b="b"/>
              <a:pathLst>
                <a:path w="637" h="889" extrusionOk="0">
                  <a:moveTo>
                    <a:pt x="636" y="0"/>
                  </a:moveTo>
                  <a:lnTo>
                    <a:pt x="1" y="62"/>
                  </a:lnTo>
                  <a:cubicBezTo>
                    <a:pt x="1" y="62"/>
                    <a:pt x="1" y="636"/>
                    <a:pt x="1" y="769"/>
                  </a:cubicBezTo>
                  <a:cubicBezTo>
                    <a:pt x="1" y="816"/>
                    <a:pt x="135" y="888"/>
                    <a:pt x="294" y="888"/>
                  </a:cubicBezTo>
                  <a:cubicBezTo>
                    <a:pt x="380" y="888"/>
                    <a:pt x="472" y="867"/>
                    <a:pt x="554" y="810"/>
                  </a:cubicBezTo>
                  <a:cubicBezTo>
                    <a:pt x="575" y="800"/>
                    <a:pt x="585" y="779"/>
                    <a:pt x="595" y="749"/>
                  </a:cubicBezTo>
                  <a:cubicBezTo>
                    <a:pt x="606" y="677"/>
                    <a:pt x="626" y="226"/>
                    <a:pt x="636" y="0"/>
                  </a:cubicBezTo>
                  <a:close/>
                </a:path>
              </a:pathLst>
            </a:custGeom>
            <a:solidFill>
              <a:srgbClr val="ED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0"/>
            <p:cNvSpPr/>
            <p:nvPr/>
          </p:nvSpPr>
          <p:spPr>
            <a:xfrm>
              <a:off x="5545100" y="3905000"/>
              <a:ext cx="50902" cy="71843"/>
            </a:xfrm>
            <a:custGeom>
              <a:avLst/>
              <a:gdLst/>
              <a:ahLst/>
              <a:cxnLst/>
              <a:rect l="l" t="t" r="r" b="b"/>
              <a:pathLst>
                <a:path w="698" h="985" extrusionOk="0">
                  <a:moveTo>
                    <a:pt x="554" y="0"/>
                  </a:moveTo>
                  <a:lnTo>
                    <a:pt x="0" y="72"/>
                  </a:lnTo>
                  <a:lnTo>
                    <a:pt x="144" y="985"/>
                  </a:lnTo>
                  <a:lnTo>
                    <a:pt x="697" y="933"/>
                  </a:lnTo>
                  <a:lnTo>
                    <a:pt x="554" y="0"/>
                  </a:lnTo>
                  <a:close/>
                </a:path>
              </a:pathLst>
            </a:custGeom>
            <a:solidFill>
              <a:srgbClr val="ED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0"/>
            <p:cNvSpPr/>
            <p:nvPr/>
          </p:nvSpPr>
          <p:spPr>
            <a:xfrm>
              <a:off x="5547360" y="3954962"/>
              <a:ext cx="160727" cy="62507"/>
            </a:xfrm>
            <a:custGeom>
              <a:avLst/>
              <a:gdLst/>
              <a:ahLst/>
              <a:cxnLst/>
              <a:rect l="l" t="t" r="r" b="b"/>
              <a:pathLst>
                <a:path w="2204" h="857" extrusionOk="0">
                  <a:moveTo>
                    <a:pt x="585" y="1"/>
                  </a:moveTo>
                  <a:cubicBezTo>
                    <a:pt x="552" y="1"/>
                    <a:pt x="500" y="43"/>
                    <a:pt x="482" y="136"/>
                  </a:cubicBezTo>
                  <a:cubicBezTo>
                    <a:pt x="460" y="200"/>
                    <a:pt x="360" y="249"/>
                    <a:pt x="249" y="249"/>
                  </a:cubicBezTo>
                  <a:cubicBezTo>
                    <a:pt x="200" y="249"/>
                    <a:pt x="149" y="239"/>
                    <a:pt x="102" y="218"/>
                  </a:cubicBezTo>
                  <a:cubicBezTo>
                    <a:pt x="51" y="300"/>
                    <a:pt x="20" y="392"/>
                    <a:pt x="20" y="494"/>
                  </a:cubicBezTo>
                  <a:cubicBezTo>
                    <a:pt x="3" y="778"/>
                    <a:pt x="0" y="838"/>
                    <a:pt x="187" y="838"/>
                  </a:cubicBezTo>
                  <a:cubicBezTo>
                    <a:pt x="223" y="838"/>
                    <a:pt x="266" y="836"/>
                    <a:pt x="318" y="833"/>
                  </a:cubicBezTo>
                  <a:cubicBezTo>
                    <a:pt x="420" y="822"/>
                    <a:pt x="525" y="817"/>
                    <a:pt x="630" y="817"/>
                  </a:cubicBezTo>
                  <a:cubicBezTo>
                    <a:pt x="735" y="817"/>
                    <a:pt x="841" y="822"/>
                    <a:pt x="943" y="833"/>
                  </a:cubicBezTo>
                  <a:cubicBezTo>
                    <a:pt x="1038" y="842"/>
                    <a:pt x="1174" y="856"/>
                    <a:pt x="1326" y="856"/>
                  </a:cubicBezTo>
                  <a:cubicBezTo>
                    <a:pt x="1503" y="856"/>
                    <a:pt x="1700" y="837"/>
                    <a:pt x="1876" y="771"/>
                  </a:cubicBezTo>
                  <a:cubicBezTo>
                    <a:pt x="2204" y="638"/>
                    <a:pt x="1599" y="617"/>
                    <a:pt x="1302" y="515"/>
                  </a:cubicBezTo>
                  <a:cubicBezTo>
                    <a:pt x="1087" y="453"/>
                    <a:pt x="892" y="330"/>
                    <a:pt x="738" y="166"/>
                  </a:cubicBezTo>
                  <a:cubicBezTo>
                    <a:pt x="697" y="95"/>
                    <a:pt x="646" y="13"/>
                    <a:pt x="594" y="2"/>
                  </a:cubicBezTo>
                  <a:cubicBezTo>
                    <a:pt x="591" y="1"/>
                    <a:pt x="588" y="1"/>
                    <a:pt x="5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0"/>
            <p:cNvSpPr/>
            <p:nvPr/>
          </p:nvSpPr>
          <p:spPr>
            <a:xfrm>
              <a:off x="5156691" y="3957296"/>
              <a:ext cx="51631" cy="25674"/>
            </a:xfrm>
            <a:custGeom>
              <a:avLst/>
              <a:gdLst/>
              <a:ahLst/>
              <a:cxnLst/>
              <a:rect l="l" t="t" r="r" b="b"/>
              <a:pathLst>
                <a:path w="708" h="352" extrusionOk="0">
                  <a:moveTo>
                    <a:pt x="288" y="1"/>
                  </a:moveTo>
                  <a:cubicBezTo>
                    <a:pt x="262" y="1"/>
                    <a:pt x="234" y="1"/>
                    <a:pt x="205" y="3"/>
                  </a:cubicBezTo>
                  <a:cubicBezTo>
                    <a:pt x="93" y="3"/>
                    <a:pt x="0" y="95"/>
                    <a:pt x="0" y="208"/>
                  </a:cubicBezTo>
                  <a:lnTo>
                    <a:pt x="82" y="310"/>
                  </a:lnTo>
                  <a:lnTo>
                    <a:pt x="308" y="351"/>
                  </a:lnTo>
                  <a:cubicBezTo>
                    <a:pt x="308" y="351"/>
                    <a:pt x="708" y="341"/>
                    <a:pt x="646" y="177"/>
                  </a:cubicBezTo>
                  <a:cubicBezTo>
                    <a:pt x="584" y="35"/>
                    <a:pt x="460" y="1"/>
                    <a:pt x="288" y="1"/>
                  </a:cubicBezTo>
                  <a:close/>
                </a:path>
              </a:pathLst>
            </a:custGeom>
            <a:solidFill>
              <a:srgbClr val="1E5F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0"/>
            <p:cNvSpPr/>
            <p:nvPr/>
          </p:nvSpPr>
          <p:spPr>
            <a:xfrm>
              <a:off x="5530948" y="1003944"/>
              <a:ext cx="377955" cy="177947"/>
            </a:xfrm>
            <a:custGeom>
              <a:avLst/>
              <a:gdLst/>
              <a:ahLst/>
              <a:cxnLst/>
              <a:rect l="l" t="t" r="r" b="b"/>
              <a:pathLst>
                <a:path w="5448" h="2565" extrusionOk="0">
                  <a:moveTo>
                    <a:pt x="3817" y="0"/>
                  </a:moveTo>
                  <a:cubicBezTo>
                    <a:pt x="2165" y="0"/>
                    <a:pt x="1" y="1052"/>
                    <a:pt x="1470" y="2292"/>
                  </a:cubicBezTo>
                  <a:cubicBezTo>
                    <a:pt x="1706" y="2489"/>
                    <a:pt x="1978" y="2565"/>
                    <a:pt x="2268" y="2565"/>
                  </a:cubicBezTo>
                  <a:cubicBezTo>
                    <a:pt x="3078" y="2565"/>
                    <a:pt x="4025" y="1979"/>
                    <a:pt x="4689" y="1820"/>
                  </a:cubicBezTo>
                  <a:cubicBezTo>
                    <a:pt x="4904" y="1779"/>
                    <a:pt x="5099" y="1666"/>
                    <a:pt x="5232" y="1492"/>
                  </a:cubicBezTo>
                  <a:cubicBezTo>
                    <a:pt x="5396" y="1277"/>
                    <a:pt x="5448" y="990"/>
                    <a:pt x="5386" y="733"/>
                  </a:cubicBezTo>
                  <a:cubicBezTo>
                    <a:pt x="5325" y="549"/>
                    <a:pt x="5202" y="405"/>
                    <a:pt x="5048" y="303"/>
                  </a:cubicBezTo>
                  <a:cubicBezTo>
                    <a:pt x="4756" y="93"/>
                    <a:pt x="4309" y="0"/>
                    <a:pt x="38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0"/>
            <p:cNvSpPr/>
            <p:nvPr/>
          </p:nvSpPr>
          <p:spPr>
            <a:xfrm>
              <a:off x="5071055" y="3718270"/>
              <a:ext cx="663641" cy="130217"/>
            </a:xfrm>
            <a:custGeom>
              <a:avLst/>
              <a:gdLst/>
              <a:ahLst/>
              <a:cxnLst/>
              <a:rect l="l" t="t" r="r" b="b"/>
              <a:pathLst>
                <a:path w="9566" h="1877" extrusionOk="0">
                  <a:moveTo>
                    <a:pt x="0" y="0"/>
                  </a:moveTo>
                  <a:lnTo>
                    <a:pt x="0" y="1148"/>
                  </a:lnTo>
                  <a:cubicBezTo>
                    <a:pt x="0" y="1548"/>
                    <a:pt x="2133" y="1876"/>
                    <a:pt x="4778" y="1876"/>
                  </a:cubicBezTo>
                  <a:cubicBezTo>
                    <a:pt x="7422" y="1876"/>
                    <a:pt x="9565" y="1558"/>
                    <a:pt x="9565" y="1159"/>
                  </a:cubicBezTo>
                  <a:lnTo>
                    <a:pt x="9565" y="0"/>
                  </a:ln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0"/>
            <p:cNvSpPr/>
            <p:nvPr/>
          </p:nvSpPr>
          <p:spPr>
            <a:xfrm>
              <a:off x="5078131" y="368483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0"/>
            <p:cNvSpPr/>
            <p:nvPr/>
          </p:nvSpPr>
          <p:spPr>
            <a:xfrm>
              <a:off x="5118716" y="368483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0"/>
            <p:cNvSpPr/>
            <p:nvPr/>
          </p:nvSpPr>
          <p:spPr>
            <a:xfrm>
              <a:off x="5164920" y="3684831"/>
              <a:ext cx="16442" cy="184260"/>
            </a:xfrm>
            <a:custGeom>
              <a:avLst/>
              <a:gdLst/>
              <a:ahLst/>
              <a:cxnLst/>
              <a:rect l="l" t="t" r="r" b="b"/>
              <a:pathLst>
                <a:path w="237" h="2656" extrusionOk="0">
                  <a:moveTo>
                    <a:pt x="1" y="0"/>
                  </a:moveTo>
                  <a:lnTo>
                    <a:pt x="1" y="2655"/>
                  </a:lnTo>
                  <a:lnTo>
                    <a:pt x="236" y="2655"/>
                  </a:lnTo>
                  <a:lnTo>
                    <a:pt x="23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0"/>
            <p:cNvSpPr/>
            <p:nvPr/>
          </p:nvSpPr>
          <p:spPr>
            <a:xfrm>
              <a:off x="5223265" y="368483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0"/>
            <p:cNvSpPr/>
            <p:nvPr/>
          </p:nvSpPr>
          <p:spPr>
            <a:xfrm>
              <a:off x="5287230" y="368483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0"/>
            <p:cNvSpPr/>
            <p:nvPr/>
          </p:nvSpPr>
          <p:spPr>
            <a:xfrm>
              <a:off x="5566052" y="368483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0"/>
            <p:cNvSpPr/>
            <p:nvPr/>
          </p:nvSpPr>
          <p:spPr>
            <a:xfrm>
              <a:off x="5070361" y="3666308"/>
              <a:ext cx="664335" cy="100386"/>
            </a:xfrm>
            <a:custGeom>
              <a:avLst/>
              <a:gdLst/>
              <a:ahLst/>
              <a:cxnLst/>
              <a:rect l="l" t="t" r="r" b="b"/>
              <a:pathLst>
                <a:path w="9576" h="1447" extrusionOk="0">
                  <a:moveTo>
                    <a:pt x="4788" y="1"/>
                  </a:moveTo>
                  <a:cubicBezTo>
                    <a:pt x="2143" y="1"/>
                    <a:pt x="0" y="329"/>
                    <a:pt x="0" y="729"/>
                  </a:cubicBezTo>
                  <a:cubicBezTo>
                    <a:pt x="0" y="1128"/>
                    <a:pt x="2143" y="1446"/>
                    <a:pt x="4788" y="1446"/>
                  </a:cubicBezTo>
                  <a:cubicBezTo>
                    <a:pt x="7432" y="1446"/>
                    <a:pt x="9575" y="1128"/>
                    <a:pt x="9575" y="729"/>
                  </a:cubicBezTo>
                  <a:cubicBezTo>
                    <a:pt x="9575" y="319"/>
                    <a:pt x="7432" y="1"/>
                    <a:pt x="4788" y="1"/>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0"/>
            <p:cNvSpPr/>
            <p:nvPr/>
          </p:nvSpPr>
          <p:spPr>
            <a:xfrm>
              <a:off x="5138627" y="3687676"/>
              <a:ext cx="527736" cy="46967"/>
            </a:xfrm>
            <a:custGeom>
              <a:avLst/>
              <a:gdLst/>
              <a:ahLst/>
              <a:cxnLst/>
              <a:rect l="l" t="t" r="r" b="b"/>
              <a:pathLst>
                <a:path w="7607" h="677" extrusionOk="0">
                  <a:moveTo>
                    <a:pt x="3804" y="0"/>
                  </a:moveTo>
                  <a:cubicBezTo>
                    <a:pt x="1702" y="0"/>
                    <a:pt x="0" y="154"/>
                    <a:pt x="0" y="339"/>
                  </a:cubicBezTo>
                  <a:cubicBezTo>
                    <a:pt x="0" y="523"/>
                    <a:pt x="1702" y="677"/>
                    <a:pt x="3804" y="677"/>
                  </a:cubicBezTo>
                  <a:cubicBezTo>
                    <a:pt x="5905" y="677"/>
                    <a:pt x="7607" y="523"/>
                    <a:pt x="7607" y="339"/>
                  </a:cubicBezTo>
                  <a:cubicBezTo>
                    <a:pt x="7607" y="154"/>
                    <a:pt x="5905" y="0"/>
                    <a:pt x="3804"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0"/>
            <p:cNvSpPr/>
            <p:nvPr/>
          </p:nvSpPr>
          <p:spPr>
            <a:xfrm>
              <a:off x="5138627" y="3687676"/>
              <a:ext cx="527736" cy="30664"/>
            </a:xfrm>
            <a:custGeom>
              <a:avLst/>
              <a:gdLst/>
              <a:ahLst/>
              <a:cxnLst/>
              <a:rect l="l" t="t" r="r" b="b"/>
              <a:pathLst>
                <a:path w="7607" h="442" extrusionOk="0">
                  <a:moveTo>
                    <a:pt x="3804" y="0"/>
                  </a:moveTo>
                  <a:cubicBezTo>
                    <a:pt x="1702" y="0"/>
                    <a:pt x="0" y="154"/>
                    <a:pt x="0" y="339"/>
                  </a:cubicBezTo>
                  <a:cubicBezTo>
                    <a:pt x="0" y="380"/>
                    <a:pt x="62" y="410"/>
                    <a:pt x="164" y="441"/>
                  </a:cubicBezTo>
                  <a:cubicBezTo>
                    <a:pt x="636" y="298"/>
                    <a:pt x="2092" y="195"/>
                    <a:pt x="3804" y="195"/>
                  </a:cubicBezTo>
                  <a:cubicBezTo>
                    <a:pt x="5526" y="195"/>
                    <a:pt x="6971" y="298"/>
                    <a:pt x="7443" y="441"/>
                  </a:cubicBezTo>
                  <a:cubicBezTo>
                    <a:pt x="7545" y="410"/>
                    <a:pt x="7607" y="380"/>
                    <a:pt x="7607" y="339"/>
                  </a:cubicBezTo>
                  <a:cubicBezTo>
                    <a:pt x="7607" y="154"/>
                    <a:pt x="5905" y="0"/>
                    <a:pt x="3804"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0"/>
            <p:cNvSpPr/>
            <p:nvPr/>
          </p:nvSpPr>
          <p:spPr>
            <a:xfrm>
              <a:off x="5023393" y="3627180"/>
              <a:ext cx="663641" cy="130980"/>
            </a:xfrm>
            <a:custGeom>
              <a:avLst/>
              <a:gdLst/>
              <a:ahLst/>
              <a:cxnLst/>
              <a:rect l="l" t="t" r="r" b="b"/>
              <a:pathLst>
                <a:path w="9566" h="1888" extrusionOk="0">
                  <a:moveTo>
                    <a:pt x="1" y="1"/>
                  </a:moveTo>
                  <a:lnTo>
                    <a:pt x="1" y="1159"/>
                  </a:lnTo>
                  <a:cubicBezTo>
                    <a:pt x="1" y="1559"/>
                    <a:pt x="2143" y="1887"/>
                    <a:pt x="4778" y="1887"/>
                  </a:cubicBezTo>
                  <a:cubicBezTo>
                    <a:pt x="7423" y="1887"/>
                    <a:pt x="9565" y="1559"/>
                    <a:pt x="9565" y="1159"/>
                  </a:cubicBezTo>
                  <a:lnTo>
                    <a:pt x="9565" y="1"/>
                  </a:ln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0"/>
            <p:cNvSpPr/>
            <p:nvPr/>
          </p:nvSpPr>
          <p:spPr>
            <a:xfrm>
              <a:off x="5029776"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0"/>
            <p:cNvSpPr/>
            <p:nvPr/>
          </p:nvSpPr>
          <p:spPr>
            <a:xfrm>
              <a:off x="5070361" y="3593810"/>
              <a:ext cx="16372" cy="184260"/>
            </a:xfrm>
            <a:custGeom>
              <a:avLst/>
              <a:gdLst/>
              <a:ahLst/>
              <a:cxnLst/>
              <a:rect l="l" t="t" r="r" b="b"/>
              <a:pathLst>
                <a:path w="236" h="2656" extrusionOk="0">
                  <a:moveTo>
                    <a:pt x="0" y="0"/>
                  </a:moveTo>
                  <a:lnTo>
                    <a:pt x="0" y="2655"/>
                  </a:lnTo>
                  <a:lnTo>
                    <a:pt x="236" y="2655"/>
                  </a:lnTo>
                  <a:lnTo>
                    <a:pt x="23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0"/>
            <p:cNvSpPr/>
            <p:nvPr/>
          </p:nvSpPr>
          <p:spPr>
            <a:xfrm>
              <a:off x="5117259"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0"/>
            <p:cNvSpPr/>
            <p:nvPr/>
          </p:nvSpPr>
          <p:spPr>
            <a:xfrm>
              <a:off x="5174910" y="3593810"/>
              <a:ext cx="16372" cy="184260"/>
            </a:xfrm>
            <a:custGeom>
              <a:avLst/>
              <a:gdLst/>
              <a:ahLst/>
              <a:cxnLst/>
              <a:rect l="l" t="t" r="r" b="b"/>
              <a:pathLst>
                <a:path w="236" h="2656" extrusionOk="0">
                  <a:moveTo>
                    <a:pt x="0" y="0"/>
                  </a:moveTo>
                  <a:lnTo>
                    <a:pt x="0" y="2655"/>
                  </a:lnTo>
                  <a:lnTo>
                    <a:pt x="236" y="2655"/>
                  </a:lnTo>
                  <a:lnTo>
                    <a:pt x="23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0"/>
            <p:cNvSpPr/>
            <p:nvPr/>
          </p:nvSpPr>
          <p:spPr>
            <a:xfrm>
              <a:off x="5238875"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0"/>
            <p:cNvSpPr/>
            <p:nvPr/>
          </p:nvSpPr>
          <p:spPr>
            <a:xfrm>
              <a:off x="5308598" y="3593810"/>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0"/>
            <p:cNvSpPr/>
            <p:nvPr/>
          </p:nvSpPr>
          <p:spPr>
            <a:xfrm>
              <a:off x="5575973"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0"/>
            <p:cNvSpPr/>
            <p:nvPr/>
          </p:nvSpPr>
          <p:spPr>
            <a:xfrm>
              <a:off x="5517697" y="3593810"/>
              <a:ext cx="16442" cy="184260"/>
            </a:xfrm>
            <a:custGeom>
              <a:avLst/>
              <a:gdLst/>
              <a:ahLst/>
              <a:cxnLst/>
              <a:rect l="l" t="t" r="r" b="b"/>
              <a:pathLst>
                <a:path w="237" h="2656" extrusionOk="0">
                  <a:moveTo>
                    <a:pt x="0" y="0"/>
                  </a:moveTo>
                  <a:lnTo>
                    <a:pt x="0" y="2655"/>
                  </a:lnTo>
                  <a:lnTo>
                    <a:pt x="236" y="2655"/>
                  </a:lnTo>
                  <a:lnTo>
                    <a:pt x="23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0"/>
            <p:cNvSpPr/>
            <p:nvPr/>
          </p:nvSpPr>
          <p:spPr>
            <a:xfrm>
              <a:off x="5023393" y="3575981"/>
              <a:ext cx="662878" cy="100386"/>
            </a:xfrm>
            <a:custGeom>
              <a:avLst/>
              <a:gdLst/>
              <a:ahLst/>
              <a:cxnLst/>
              <a:rect l="l" t="t" r="r" b="b"/>
              <a:pathLst>
                <a:path w="9555" h="1447" extrusionOk="0">
                  <a:moveTo>
                    <a:pt x="4778" y="1"/>
                  </a:moveTo>
                  <a:cubicBezTo>
                    <a:pt x="2143" y="1"/>
                    <a:pt x="1" y="329"/>
                    <a:pt x="1" y="729"/>
                  </a:cubicBezTo>
                  <a:cubicBezTo>
                    <a:pt x="1" y="1118"/>
                    <a:pt x="2133" y="1446"/>
                    <a:pt x="4778" y="1446"/>
                  </a:cubicBezTo>
                  <a:cubicBezTo>
                    <a:pt x="7412" y="1446"/>
                    <a:pt x="9555" y="1128"/>
                    <a:pt x="9555" y="729"/>
                  </a:cubicBezTo>
                  <a:cubicBezTo>
                    <a:pt x="9555" y="319"/>
                    <a:pt x="7423" y="1"/>
                    <a:pt x="4778" y="1"/>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0"/>
            <p:cNvSpPr/>
            <p:nvPr/>
          </p:nvSpPr>
          <p:spPr>
            <a:xfrm>
              <a:off x="5090965" y="3597348"/>
              <a:ext cx="527805" cy="46967"/>
            </a:xfrm>
            <a:custGeom>
              <a:avLst/>
              <a:gdLst/>
              <a:ahLst/>
              <a:cxnLst/>
              <a:rect l="l" t="t" r="r" b="b"/>
              <a:pathLst>
                <a:path w="7608" h="677" extrusionOk="0">
                  <a:moveTo>
                    <a:pt x="3804" y="0"/>
                  </a:moveTo>
                  <a:cubicBezTo>
                    <a:pt x="1702" y="0"/>
                    <a:pt x="0" y="154"/>
                    <a:pt x="0" y="339"/>
                  </a:cubicBezTo>
                  <a:cubicBezTo>
                    <a:pt x="0" y="523"/>
                    <a:pt x="1702" y="677"/>
                    <a:pt x="3804" y="677"/>
                  </a:cubicBezTo>
                  <a:cubicBezTo>
                    <a:pt x="5905" y="677"/>
                    <a:pt x="7607" y="523"/>
                    <a:pt x="7607" y="339"/>
                  </a:cubicBezTo>
                  <a:cubicBezTo>
                    <a:pt x="7607" y="154"/>
                    <a:pt x="5905" y="0"/>
                    <a:pt x="3804"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0"/>
            <p:cNvSpPr/>
            <p:nvPr/>
          </p:nvSpPr>
          <p:spPr>
            <a:xfrm>
              <a:off x="5090965" y="3597348"/>
              <a:ext cx="527042" cy="29901"/>
            </a:xfrm>
            <a:custGeom>
              <a:avLst/>
              <a:gdLst/>
              <a:ahLst/>
              <a:cxnLst/>
              <a:rect l="l" t="t" r="r" b="b"/>
              <a:pathLst>
                <a:path w="7597" h="431" extrusionOk="0">
                  <a:moveTo>
                    <a:pt x="3793" y="0"/>
                  </a:moveTo>
                  <a:cubicBezTo>
                    <a:pt x="1702" y="0"/>
                    <a:pt x="0" y="154"/>
                    <a:pt x="0" y="339"/>
                  </a:cubicBezTo>
                  <a:cubicBezTo>
                    <a:pt x="0" y="369"/>
                    <a:pt x="52" y="400"/>
                    <a:pt x="164" y="431"/>
                  </a:cubicBezTo>
                  <a:cubicBezTo>
                    <a:pt x="636" y="298"/>
                    <a:pt x="2082" y="195"/>
                    <a:pt x="3804" y="195"/>
                  </a:cubicBezTo>
                  <a:cubicBezTo>
                    <a:pt x="5516" y="195"/>
                    <a:pt x="6961" y="298"/>
                    <a:pt x="7443" y="431"/>
                  </a:cubicBezTo>
                  <a:cubicBezTo>
                    <a:pt x="7546" y="400"/>
                    <a:pt x="7597" y="369"/>
                    <a:pt x="7597" y="339"/>
                  </a:cubicBezTo>
                  <a:cubicBezTo>
                    <a:pt x="7597" y="154"/>
                    <a:pt x="5895" y="0"/>
                    <a:pt x="3793"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0"/>
            <p:cNvSpPr/>
            <p:nvPr/>
          </p:nvSpPr>
          <p:spPr>
            <a:xfrm>
              <a:off x="5076743" y="3536159"/>
              <a:ext cx="663641" cy="130217"/>
            </a:xfrm>
            <a:custGeom>
              <a:avLst/>
              <a:gdLst/>
              <a:ahLst/>
              <a:cxnLst/>
              <a:rect l="l" t="t" r="r" b="b"/>
              <a:pathLst>
                <a:path w="9566" h="1877" extrusionOk="0">
                  <a:moveTo>
                    <a:pt x="0" y="1"/>
                  </a:moveTo>
                  <a:lnTo>
                    <a:pt x="0" y="1149"/>
                  </a:lnTo>
                  <a:cubicBezTo>
                    <a:pt x="0" y="1559"/>
                    <a:pt x="2133" y="1877"/>
                    <a:pt x="4778" y="1877"/>
                  </a:cubicBezTo>
                  <a:cubicBezTo>
                    <a:pt x="7422" y="1877"/>
                    <a:pt x="9565" y="1559"/>
                    <a:pt x="9565" y="1149"/>
                  </a:cubicBezTo>
                  <a:lnTo>
                    <a:pt x="9565" y="1"/>
                  </a:ln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0"/>
            <p:cNvSpPr/>
            <p:nvPr/>
          </p:nvSpPr>
          <p:spPr>
            <a:xfrm>
              <a:off x="5083820" y="3502720"/>
              <a:ext cx="15748" cy="184329"/>
            </a:xfrm>
            <a:custGeom>
              <a:avLst/>
              <a:gdLst/>
              <a:ahLst/>
              <a:cxnLst/>
              <a:rect l="l" t="t" r="r" b="b"/>
              <a:pathLst>
                <a:path w="227" h="2657" extrusionOk="0">
                  <a:moveTo>
                    <a:pt x="1" y="1"/>
                  </a:moveTo>
                  <a:lnTo>
                    <a:pt x="1"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0"/>
            <p:cNvSpPr/>
            <p:nvPr/>
          </p:nvSpPr>
          <p:spPr>
            <a:xfrm>
              <a:off x="5124405"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0"/>
            <p:cNvSpPr/>
            <p:nvPr/>
          </p:nvSpPr>
          <p:spPr>
            <a:xfrm>
              <a:off x="5171303" y="3502720"/>
              <a:ext cx="15748" cy="184329"/>
            </a:xfrm>
            <a:custGeom>
              <a:avLst/>
              <a:gdLst/>
              <a:ahLst/>
              <a:cxnLst/>
              <a:rect l="l" t="t" r="r" b="b"/>
              <a:pathLst>
                <a:path w="227" h="2657" extrusionOk="0">
                  <a:moveTo>
                    <a:pt x="1" y="1"/>
                  </a:moveTo>
                  <a:lnTo>
                    <a:pt x="1"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0"/>
            <p:cNvSpPr/>
            <p:nvPr/>
          </p:nvSpPr>
          <p:spPr>
            <a:xfrm>
              <a:off x="5228954"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0"/>
            <p:cNvSpPr/>
            <p:nvPr/>
          </p:nvSpPr>
          <p:spPr>
            <a:xfrm>
              <a:off x="5292919" y="3502720"/>
              <a:ext cx="15748" cy="184329"/>
            </a:xfrm>
            <a:custGeom>
              <a:avLst/>
              <a:gdLst/>
              <a:ahLst/>
              <a:cxnLst/>
              <a:rect l="l" t="t" r="r" b="b"/>
              <a:pathLst>
                <a:path w="227" h="2657" extrusionOk="0">
                  <a:moveTo>
                    <a:pt x="1" y="1"/>
                  </a:moveTo>
                  <a:lnTo>
                    <a:pt x="1"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0"/>
            <p:cNvSpPr/>
            <p:nvPr/>
          </p:nvSpPr>
          <p:spPr>
            <a:xfrm>
              <a:off x="5571741"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0"/>
            <p:cNvSpPr/>
            <p:nvPr/>
          </p:nvSpPr>
          <p:spPr>
            <a:xfrm>
              <a:off x="5508470"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0"/>
            <p:cNvSpPr/>
            <p:nvPr/>
          </p:nvSpPr>
          <p:spPr>
            <a:xfrm>
              <a:off x="5076743" y="3484266"/>
              <a:ext cx="663641" cy="101079"/>
            </a:xfrm>
            <a:custGeom>
              <a:avLst/>
              <a:gdLst/>
              <a:ahLst/>
              <a:cxnLst/>
              <a:rect l="l" t="t" r="r" b="b"/>
              <a:pathLst>
                <a:path w="9566" h="1457" extrusionOk="0">
                  <a:moveTo>
                    <a:pt x="4778" y="0"/>
                  </a:moveTo>
                  <a:cubicBezTo>
                    <a:pt x="2143" y="0"/>
                    <a:pt x="0" y="328"/>
                    <a:pt x="0" y="728"/>
                  </a:cubicBezTo>
                  <a:cubicBezTo>
                    <a:pt x="0" y="1128"/>
                    <a:pt x="2143" y="1456"/>
                    <a:pt x="4778" y="1456"/>
                  </a:cubicBezTo>
                  <a:cubicBezTo>
                    <a:pt x="7422" y="1456"/>
                    <a:pt x="9565" y="1128"/>
                    <a:pt x="9565" y="728"/>
                  </a:cubicBezTo>
                  <a:cubicBezTo>
                    <a:pt x="9565" y="328"/>
                    <a:pt x="7422" y="0"/>
                    <a:pt x="4778"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0"/>
            <p:cNvSpPr/>
            <p:nvPr/>
          </p:nvSpPr>
          <p:spPr>
            <a:xfrm>
              <a:off x="5144316" y="3506327"/>
              <a:ext cx="527736" cy="46273"/>
            </a:xfrm>
            <a:custGeom>
              <a:avLst/>
              <a:gdLst/>
              <a:ahLst/>
              <a:cxnLst/>
              <a:rect l="l" t="t" r="r" b="b"/>
              <a:pathLst>
                <a:path w="7607" h="667" extrusionOk="0">
                  <a:moveTo>
                    <a:pt x="3804" y="0"/>
                  </a:moveTo>
                  <a:cubicBezTo>
                    <a:pt x="1702" y="0"/>
                    <a:pt x="0" y="144"/>
                    <a:pt x="0" y="328"/>
                  </a:cubicBezTo>
                  <a:cubicBezTo>
                    <a:pt x="0" y="523"/>
                    <a:pt x="1702" y="667"/>
                    <a:pt x="3804" y="667"/>
                  </a:cubicBezTo>
                  <a:cubicBezTo>
                    <a:pt x="5905" y="667"/>
                    <a:pt x="7607" y="523"/>
                    <a:pt x="7607" y="328"/>
                  </a:cubicBezTo>
                  <a:cubicBezTo>
                    <a:pt x="7607" y="144"/>
                    <a:pt x="5905" y="0"/>
                    <a:pt x="3804"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0"/>
            <p:cNvSpPr/>
            <p:nvPr/>
          </p:nvSpPr>
          <p:spPr>
            <a:xfrm>
              <a:off x="5144316" y="3506327"/>
              <a:ext cx="528499" cy="29901"/>
            </a:xfrm>
            <a:custGeom>
              <a:avLst/>
              <a:gdLst/>
              <a:ahLst/>
              <a:cxnLst/>
              <a:rect l="l" t="t" r="r" b="b"/>
              <a:pathLst>
                <a:path w="7618" h="431" extrusionOk="0">
                  <a:moveTo>
                    <a:pt x="3814" y="0"/>
                  </a:moveTo>
                  <a:cubicBezTo>
                    <a:pt x="1712" y="0"/>
                    <a:pt x="11" y="144"/>
                    <a:pt x="11" y="328"/>
                  </a:cubicBezTo>
                  <a:cubicBezTo>
                    <a:pt x="0" y="369"/>
                    <a:pt x="62" y="400"/>
                    <a:pt x="175" y="431"/>
                  </a:cubicBezTo>
                  <a:cubicBezTo>
                    <a:pt x="646" y="287"/>
                    <a:pt x="2102" y="195"/>
                    <a:pt x="3814" y="195"/>
                  </a:cubicBezTo>
                  <a:cubicBezTo>
                    <a:pt x="5536" y="195"/>
                    <a:pt x="6982" y="287"/>
                    <a:pt x="7453" y="431"/>
                  </a:cubicBezTo>
                  <a:cubicBezTo>
                    <a:pt x="7556" y="400"/>
                    <a:pt x="7617" y="369"/>
                    <a:pt x="7617" y="328"/>
                  </a:cubicBezTo>
                  <a:cubicBezTo>
                    <a:pt x="7617" y="144"/>
                    <a:pt x="5915" y="0"/>
                    <a:pt x="3814"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0"/>
            <p:cNvSpPr/>
            <p:nvPr/>
          </p:nvSpPr>
          <p:spPr>
            <a:xfrm>
              <a:off x="5100192" y="3443751"/>
              <a:ext cx="663641" cy="130217"/>
            </a:xfrm>
            <a:custGeom>
              <a:avLst/>
              <a:gdLst/>
              <a:ahLst/>
              <a:cxnLst/>
              <a:rect l="l" t="t" r="r" b="b"/>
              <a:pathLst>
                <a:path w="9566" h="1877" extrusionOk="0">
                  <a:moveTo>
                    <a:pt x="1" y="0"/>
                  </a:moveTo>
                  <a:lnTo>
                    <a:pt x="1" y="1158"/>
                  </a:lnTo>
                  <a:cubicBezTo>
                    <a:pt x="1" y="1558"/>
                    <a:pt x="2143" y="1876"/>
                    <a:pt x="4778" y="1876"/>
                  </a:cubicBezTo>
                  <a:cubicBezTo>
                    <a:pt x="7423" y="1876"/>
                    <a:pt x="9565" y="1558"/>
                    <a:pt x="9565" y="1158"/>
                  </a:cubicBezTo>
                  <a:lnTo>
                    <a:pt x="9565" y="0"/>
                  </a:ln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0"/>
            <p:cNvSpPr/>
            <p:nvPr/>
          </p:nvSpPr>
          <p:spPr>
            <a:xfrm>
              <a:off x="5107338" y="341031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0"/>
            <p:cNvSpPr/>
            <p:nvPr/>
          </p:nvSpPr>
          <p:spPr>
            <a:xfrm>
              <a:off x="5147854" y="341031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0"/>
            <p:cNvSpPr/>
            <p:nvPr/>
          </p:nvSpPr>
          <p:spPr>
            <a:xfrm>
              <a:off x="5194058" y="3410311"/>
              <a:ext cx="16442" cy="184260"/>
            </a:xfrm>
            <a:custGeom>
              <a:avLst/>
              <a:gdLst/>
              <a:ahLst/>
              <a:cxnLst/>
              <a:rect l="l" t="t" r="r" b="b"/>
              <a:pathLst>
                <a:path w="237" h="2656" extrusionOk="0">
                  <a:moveTo>
                    <a:pt x="1" y="0"/>
                  </a:moveTo>
                  <a:lnTo>
                    <a:pt x="1" y="2655"/>
                  </a:lnTo>
                  <a:lnTo>
                    <a:pt x="237" y="2655"/>
                  </a:lnTo>
                  <a:lnTo>
                    <a:pt x="237"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0"/>
            <p:cNvSpPr/>
            <p:nvPr/>
          </p:nvSpPr>
          <p:spPr>
            <a:xfrm>
              <a:off x="5252403" y="341031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0"/>
            <p:cNvSpPr/>
            <p:nvPr/>
          </p:nvSpPr>
          <p:spPr>
            <a:xfrm>
              <a:off x="5316437" y="341031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0"/>
            <p:cNvSpPr/>
            <p:nvPr/>
          </p:nvSpPr>
          <p:spPr>
            <a:xfrm>
              <a:off x="5531225" y="3410311"/>
              <a:ext cx="16372" cy="184260"/>
            </a:xfrm>
            <a:custGeom>
              <a:avLst/>
              <a:gdLst/>
              <a:ahLst/>
              <a:cxnLst/>
              <a:rect l="l" t="t" r="r" b="b"/>
              <a:pathLst>
                <a:path w="236" h="2656" extrusionOk="0">
                  <a:moveTo>
                    <a:pt x="0" y="0"/>
                  </a:moveTo>
                  <a:lnTo>
                    <a:pt x="0" y="2655"/>
                  </a:lnTo>
                  <a:lnTo>
                    <a:pt x="236" y="2655"/>
                  </a:lnTo>
                  <a:lnTo>
                    <a:pt x="23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p:nvPr/>
          </p:nvSpPr>
          <p:spPr>
            <a:xfrm>
              <a:off x="5462196" y="341031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0"/>
            <p:cNvSpPr/>
            <p:nvPr/>
          </p:nvSpPr>
          <p:spPr>
            <a:xfrm>
              <a:off x="5100192" y="3391788"/>
              <a:ext cx="663641" cy="101079"/>
            </a:xfrm>
            <a:custGeom>
              <a:avLst/>
              <a:gdLst/>
              <a:ahLst/>
              <a:cxnLst/>
              <a:rect l="l" t="t" r="r" b="b"/>
              <a:pathLst>
                <a:path w="9566" h="1457" extrusionOk="0">
                  <a:moveTo>
                    <a:pt x="4778" y="1"/>
                  </a:moveTo>
                  <a:cubicBezTo>
                    <a:pt x="2143" y="1"/>
                    <a:pt x="1" y="329"/>
                    <a:pt x="1" y="729"/>
                  </a:cubicBezTo>
                  <a:cubicBezTo>
                    <a:pt x="1" y="1128"/>
                    <a:pt x="2133" y="1456"/>
                    <a:pt x="4778" y="1456"/>
                  </a:cubicBezTo>
                  <a:cubicBezTo>
                    <a:pt x="7423" y="1456"/>
                    <a:pt x="9565" y="1128"/>
                    <a:pt x="9565" y="729"/>
                  </a:cubicBezTo>
                  <a:cubicBezTo>
                    <a:pt x="9565" y="329"/>
                    <a:pt x="7423" y="1"/>
                    <a:pt x="4778" y="1"/>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0"/>
            <p:cNvSpPr/>
            <p:nvPr/>
          </p:nvSpPr>
          <p:spPr>
            <a:xfrm>
              <a:off x="5167765" y="3413850"/>
              <a:ext cx="527805" cy="46273"/>
            </a:xfrm>
            <a:custGeom>
              <a:avLst/>
              <a:gdLst/>
              <a:ahLst/>
              <a:cxnLst/>
              <a:rect l="l" t="t" r="r" b="b"/>
              <a:pathLst>
                <a:path w="7608" h="667" extrusionOk="0">
                  <a:moveTo>
                    <a:pt x="3804" y="0"/>
                  </a:moveTo>
                  <a:cubicBezTo>
                    <a:pt x="1702" y="0"/>
                    <a:pt x="1" y="144"/>
                    <a:pt x="1" y="329"/>
                  </a:cubicBezTo>
                  <a:cubicBezTo>
                    <a:pt x="1" y="523"/>
                    <a:pt x="1702" y="667"/>
                    <a:pt x="3804" y="667"/>
                  </a:cubicBezTo>
                  <a:cubicBezTo>
                    <a:pt x="5905" y="667"/>
                    <a:pt x="7607" y="523"/>
                    <a:pt x="7607" y="329"/>
                  </a:cubicBezTo>
                  <a:cubicBezTo>
                    <a:pt x="7607" y="144"/>
                    <a:pt x="5905" y="0"/>
                    <a:pt x="3804"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0"/>
            <p:cNvSpPr/>
            <p:nvPr/>
          </p:nvSpPr>
          <p:spPr>
            <a:xfrm>
              <a:off x="5167765" y="3413850"/>
              <a:ext cx="527805" cy="29970"/>
            </a:xfrm>
            <a:custGeom>
              <a:avLst/>
              <a:gdLst/>
              <a:ahLst/>
              <a:cxnLst/>
              <a:rect l="l" t="t" r="r" b="b"/>
              <a:pathLst>
                <a:path w="7608" h="432" extrusionOk="0">
                  <a:moveTo>
                    <a:pt x="3804" y="0"/>
                  </a:moveTo>
                  <a:cubicBezTo>
                    <a:pt x="1702" y="0"/>
                    <a:pt x="1" y="144"/>
                    <a:pt x="1" y="329"/>
                  </a:cubicBezTo>
                  <a:cubicBezTo>
                    <a:pt x="1" y="370"/>
                    <a:pt x="62" y="400"/>
                    <a:pt x="165" y="431"/>
                  </a:cubicBezTo>
                  <a:cubicBezTo>
                    <a:pt x="636" y="298"/>
                    <a:pt x="2092" y="195"/>
                    <a:pt x="3804" y="195"/>
                  </a:cubicBezTo>
                  <a:cubicBezTo>
                    <a:pt x="5526" y="195"/>
                    <a:pt x="6972" y="298"/>
                    <a:pt x="7443" y="431"/>
                  </a:cubicBezTo>
                  <a:cubicBezTo>
                    <a:pt x="7556" y="400"/>
                    <a:pt x="7607" y="370"/>
                    <a:pt x="7607" y="329"/>
                  </a:cubicBezTo>
                  <a:cubicBezTo>
                    <a:pt x="7607" y="144"/>
                    <a:pt x="5905" y="0"/>
                    <a:pt x="3804"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0"/>
            <p:cNvSpPr/>
            <p:nvPr/>
          </p:nvSpPr>
          <p:spPr>
            <a:xfrm>
              <a:off x="5020549" y="3352660"/>
              <a:ext cx="663641" cy="130217"/>
            </a:xfrm>
            <a:custGeom>
              <a:avLst/>
              <a:gdLst/>
              <a:ahLst/>
              <a:cxnLst/>
              <a:rect l="l" t="t" r="r" b="b"/>
              <a:pathLst>
                <a:path w="9566" h="1877" extrusionOk="0">
                  <a:moveTo>
                    <a:pt x="1" y="1"/>
                  </a:moveTo>
                  <a:lnTo>
                    <a:pt x="1" y="1149"/>
                  </a:lnTo>
                  <a:cubicBezTo>
                    <a:pt x="1" y="1549"/>
                    <a:pt x="2143" y="1877"/>
                    <a:pt x="4788" y="1877"/>
                  </a:cubicBezTo>
                  <a:cubicBezTo>
                    <a:pt x="7423" y="1877"/>
                    <a:pt x="9565" y="1549"/>
                    <a:pt x="9565" y="1149"/>
                  </a:cubicBezTo>
                  <a:lnTo>
                    <a:pt x="9565" y="1"/>
                  </a:ln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a:off x="5027695" y="3319290"/>
              <a:ext cx="16372" cy="183497"/>
            </a:xfrm>
            <a:custGeom>
              <a:avLst/>
              <a:gdLst/>
              <a:ahLst/>
              <a:cxnLst/>
              <a:rect l="l" t="t" r="r" b="b"/>
              <a:pathLst>
                <a:path w="236" h="2645" extrusionOk="0">
                  <a:moveTo>
                    <a:pt x="0" y="0"/>
                  </a:moveTo>
                  <a:lnTo>
                    <a:pt x="0" y="2645"/>
                  </a:lnTo>
                  <a:lnTo>
                    <a:pt x="236" y="2645"/>
                  </a:lnTo>
                  <a:lnTo>
                    <a:pt x="23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0"/>
            <p:cNvSpPr/>
            <p:nvPr/>
          </p:nvSpPr>
          <p:spPr>
            <a:xfrm>
              <a:off x="5068904"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0"/>
            <p:cNvSpPr/>
            <p:nvPr/>
          </p:nvSpPr>
          <p:spPr>
            <a:xfrm>
              <a:off x="5115108" y="3319290"/>
              <a:ext cx="15748" cy="183497"/>
            </a:xfrm>
            <a:custGeom>
              <a:avLst/>
              <a:gdLst/>
              <a:ahLst/>
              <a:cxnLst/>
              <a:rect l="l" t="t" r="r" b="b"/>
              <a:pathLst>
                <a:path w="227" h="2645" extrusionOk="0">
                  <a:moveTo>
                    <a:pt x="1" y="0"/>
                  </a:moveTo>
                  <a:lnTo>
                    <a:pt x="1" y="2645"/>
                  </a:lnTo>
                  <a:lnTo>
                    <a:pt x="227" y="2645"/>
                  </a:lnTo>
                  <a:lnTo>
                    <a:pt x="227"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0"/>
            <p:cNvSpPr/>
            <p:nvPr/>
          </p:nvSpPr>
          <p:spPr>
            <a:xfrm>
              <a:off x="5173453"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0"/>
            <p:cNvSpPr/>
            <p:nvPr/>
          </p:nvSpPr>
          <p:spPr>
            <a:xfrm>
              <a:off x="5236794" y="3319290"/>
              <a:ext cx="16372" cy="183497"/>
            </a:xfrm>
            <a:custGeom>
              <a:avLst/>
              <a:gdLst/>
              <a:ahLst/>
              <a:cxnLst/>
              <a:rect l="l" t="t" r="r" b="b"/>
              <a:pathLst>
                <a:path w="236" h="2645" extrusionOk="0">
                  <a:moveTo>
                    <a:pt x="0" y="0"/>
                  </a:moveTo>
                  <a:lnTo>
                    <a:pt x="0" y="2645"/>
                  </a:lnTo>
                  <a:lnTo>
                    <a:pt x="236" y="2645"/>
                  </a:lnTo>
                  <a:lnTo>
                    <a:pt x="23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0"/>
            <p:cNvSpPr/>
            <p:nvPr/>
          </p:nvSpPr>
          <p:spPr>
            <a:xfrm>
              <a:off x="5306447"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0"/>
            <p:cNvSpPr/>
            <p:nvPr/>
          </p:nvSpPr>
          <p:spPr>
            <a:xfrm>
              <a:off x="5573891" y="3319290"/>
              <a:ext cx="16372" cy="183497"/>
            </a:xfrm>
            <a:custGeom>
              <a:avLst/>
              <a:gdLst/>
              <a:ahLst/>
              <a:cxnLst/>
              <a:rect l="l" t="t" r="r" b="b"/>
              <a:pathLst>
                <a:path w="236" h="2645" extrusionOk="0">
                  <a:moveTo>
                    <a:pt x="0" y="0"/>
                  </a:moveTo>
                  <a:lnTo>
                    <a:pt x="0" y="2645"/>
                  </a:lnTo>
                  <a:lnTo>
                    <a:pt x="236" y="2645"/>
                  </a:lnTo>
                  <a:lnTo>
                    <a:pt x="23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0"/>
            <p:cNvSpPr/>
            <p:nvPr/>
          </p:nvSpPr>
          <p:spPr>
            <a:xfrm>
              <a:off x="5516240"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0"/>
            <p:cNvSpPr/>
            <p:nvPr/>
          </p:nvSpPr>
          <p:spPr>
            <a:xfrm>
              <a:off x="5020549" y="3300073"/>
              <a:ext cx="663641" cy="101010"/>
            </a:xfrm>
            <a:custGeom>
              <a:avLst/>
              <a:gdLst/>
              <a:ahLst/>
              <a:cxnLst/>
              <a:rect l="l" t="t" r="r" b="b"/>
              <a:pathLst>
                <a:path w="9566" h="1456" extrusionOk="0">
                  <a:moveTo>
                    <a:pt x="4788" y="0"/>
                  </a:moveTo>
                  <a:cubicBezTo>
                    <a:pt x="2143" y="0"/>
                    <a:pt x="1" y="328"/>
                    <a:pt x="1" y="728"/>
                  </a:cubicBezTo>
                  <a:cubicBezTo>
                    <a:pt x="1" y="1128"/>
                    <a:pt x="2143" y="1456"/>
                    <a:pt x="4788" y="1456"/>
                  </a:cubicBezTo>
                  <a:cubicBezTo>
                    <a:pt x="7423" y="1456"/>
                    <a:pt x="9565" y="1128"/>
                    <a:pt x="9565" y="728"/>
                  </a:cubicBezTo>
                  <a:cubicBezTo>
                    <a:pt x="9565" y="328"/>
                    <a:pt x="7423" y="0"/>
                    <a:pt x="4788"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0"/>
            <p:cNvSpPr/>
            <p:nvPr/>
          </p:nvSpPr>
          <p:spPr>
            <a:xfrm>
              <a:off x="5088815" y="3322135"/>
              <a:ext cx="527805" cy="46967"/>
            </a:xfrm>
            <a:custGeom>
              <a:avLst/>
              <a:gdLst/>
              <a:ahLst/>
              <a:cxnLst/>
              <a:rect l="l" t="t" r="r" b="b"/>
              <a:pathLst>
                <a:path w="7608" h="677" extrusionOk="0">
                  <a:moveTo>
                    <a:pt x="3804" y="0"/>
                  </a:moveTo>
                  <a:cubicBezTo>
                    <a:pt x="1702" y="0"/>
                    <a:pt x="1" y="154"/>
                    <a:pt x="1" y="338"/>
                  </a:cubicBezTo>
                  <a:cubicBezTo>
                    <a:pt x="1" y="523"/>
                    <a:pt x="1702" y="677"/>
                    <a:pt x="3804" y="677"/>
                  </a:cubicBezTo>
                  <a:cubicBezTo>
                    <a:pt x="5906" y="677"/>
                    <a:pt x="7607" y="523"/>
                    <a:pt x="7607" y="338"/>
                  </a:cubicBezTo>
                  <a:cubicBezTo>
                    <a:pt x="7607" y="154"/>
                    <a:pt x="5906" y="0"/>
                    <a:pt x="3804"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0"/>
            <p:cNvSpPr/>
            <p:nvPr/>
          </p:nvSpPr>
          <p:spPr>
            <a:xfrm>
              <a:off x="5088815" y="3322135"/>
              <a:ext cx="527805" cy="30594"/>
            </a:xfrm>
            <a:custGeom>
              <a:avLst/>
              <a:gdLst/>
              <a:ahLst/>
              <a:cxnLst/>
              <a:rect l="l" t="t" r="r" b="b"/>
              <a:pathLst>
                <a:path w="7608" h="441" extrusionOk="0">
                  <a:moveTo>
                    <a:pt x="3804" y="0"/>
                  </a:moveTo>
                  <a:cubicBezTo>
                    <a:pt x="1702" y="0"/>
                    <a:pt x="1" y="154"/>
                    <a:pt x="1" y="338"/>
                  </a:cubicBezTo>
                  <a:cubicBezTo>
                    <a:pt x="1" y="369"/>
                    <a:pt x="62" y="410"/>
                    <a:pt x="165" y="441"/>
                  </a:cubicBezTo>
                  <a:cubicBezTo>
                    <a:pt x="636" y="297"/>
                    <a:pt x="2082" y="195"/>
                    <a:pt x="3804" y="195"/>
                  </a:cubicBezTo>
                  <a:cubicBezTo>
                    <a:pt x="5516" y="195"/>
                    <a:pt x="6972" y="297"/>
                    <a:pt x="7443" y="441"/>
                  </a:cubicBezTo>
                  <a:cubicBezTo>
                    <a:pt x="7546" y="410"/>
                    <a:pt x="7607" y="369"/>
                    <a:pt x="7607" y="338"/>
                  </a:cubicBezTo>
                  <a:cubicBezTo>
                    <a:pt x="7607" y="154"/>
                    <a:pt x="5906" y="0"/>
                    <a:pt x="3804"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0"/>
            <p:cNvSpPr/>
            <p:nvPr/>
          </p:nvSpPr>
          <p:spPr>
            <a:xfrm>
              <a:off x="5084583" y="3261639"/>
              <a:ext cx="663572" cy="130217"/>
            </a:xfrm>
            <a:custGeom>
              <a:avLst/>
              <a:gdLst/>
              <a:ahLst/>
              <a:cxnLst/>
              <a:rect l="l" t="t" r="r" b="b"/>
              <a:pathLst>
                <a:path w="9565" h="1877" extrusionOk="0">
                  <a:moveTo>
                    <a:pt x="0" y="1"/>
                  </a:moveTo>
                  <a:lnTo>
                    <a:pt x="0" y="1159"/>
                  </a:lnTo>
                  <a:cubicBezTo>
                    <a:pt x="0" y="1559"/>
                    <a:pt x="2143" y="1877"/>
                    <a:pt x="4788" y="1877"/>
                  </a:cubicBezTo>
                  <a:cubicBezTo>
                    <a:pt x="7433" y="1877"/>
                    <a:pt x="9565" y="1559"/>
                    <a:pt x="9565" y="1159"/>
                  </a:cubicBezTo>
                  <a:lnTo>
                    <a:pt x="9565" y="1"/>
                  </a:ln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0"/>
            <p:cNvSpPr/>
            <p:nvPr/>
          </p:nvSpPr>
          <p:spPr>
            <a:xfrm>
              <a:off x="5091659" y="3228200"/>
              <a:ext cx="16442" cy="183566"/>
            </a:xfrm>
            <a:custGeom>
              <a:avLst/>
              <a:gdLst/>
              <a:ahLst/>
              <a:cxnLst/>
              <a:rect l="l" t="t" r="r" b="b"/>
              <a:pathLst>
                <a:path w="237" h="2646" extrusionOk="0">
                  <a:moveTo>
                    <a:pt x="1" y="1"/>
                  </a:moveTo>
                  <a:lnTo>
                    <a:pt x="1" y="2646"/>
                  </a:lnTo>
                  <a:lnTo>
                    <a:pt x="236" y="2646"/>
                  </a:lnTo>
                  <a:lnTo>
                    <a:pt x="23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0"/>
            <p:cNvSpPr/>
            <p:nvPr/>
          </p:nvSpPr>
          <p:spPr>
            <a:xfrm>
              <a:off x="5132938"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0"/>
            <p:cNvSpPr/>
            <p:nvPr/>
          </p:nvSpPr>
          <p:spPr>
            <a:xfrm>
              <a:off x="5179142" y="3228200"/>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0"/>
            <p:cNvSpPr/>
            <p:nvPr/>
          </p:nvSpPr>
          <p:spPr>
            <a:xfrm>
              <a:off x="5237487"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0"/>
            <p:cNvSpPr/>
            <p:nvPr/>
          </p:nvSpPr>
          <p:spPr>
            <a:xfrm>
              <a:off x="5300758" y="3228200"/>
              <a:ext cx="16442" cy="183566"/>
            </a:xfrm>
            <a:custGeom>
              <a:avLst/>
              <a:gdLst/>
              <a:ahLst/>
              <a:cxnLst/>
              <a:rect l="l" t="t" r="r" b="b"/>
              <a:pathLst>
                <a:path w="237" h="2646" extrusionOk="0">
                  <a:moveTo>
                    <a:pt x="1" y="1"/>
                  </a:moveTo>
                  <a:lnTo>
                    <a:pt x="1" y="2646"/>
                  </a:lnTo>
                  <a:lnTo>
                    <a:pt x="236" y="2646"/>
                  </a:lnTo>
                  <a:lnTo>
                    <a:pt x="23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0"/>
            <p:cNvSpPr/>
            <p:nvPr/>
          </p:nvSpPr>
          <p:spPr>
            <a:xfrm>
              <a:off x="5725339" y="3228200"/>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0"/>
            <p:cNvSpPr/>
            <p:nvPr/>
          </p:nvSpPr>
          <p:spPr>
            <a:xfrm>
              <a:off x="5684823"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0"/>
            <p:cNvSpPr/>
            <p:nvPr/>
          </p:nvSpPr>
          <p:spPr>
            <a:xfrm>
              <a:off x="5638619"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0"/>
            <p:cNvSpPr/>
            <p:nvPr/>
          </p:nvSpPr>
          <p:spPr>
            <a:xfrm>
              <a:off x="5580274" y="3228200"/>
              <a:ext cx="15748" cy="183566"/>
            </a:xfrm>
            <a:custGeom>
              <a:avLst/>
              <a:gdLst/>
              <a:ahLst/>
              <a:cxnLst/>
              <a:rect l="l" t="t" r="r" b="b"/>
              <a:pathLst>
                <a:path w="227" h="2646" extrusionOk="0">
                  <a:moveTo>
                    <a:pt x="0" y="1"/>
                  </a:moveTo>
                  <a:lnTo>
                    <a:pt x="0"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0"/>
            <p:cNvSpPr/>
            <p:nvPr/>
          </p:nvSpPr>
          <p:spPr>
            <a:xfrm>
              <a:off x="5516240" y="3228200"/>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0"/>
            <p:cNvSpPr/>
            <p:nvPr/>
          </p:nvSpPr>
          <p:spPr>
            <a:xfrm>
              <a:off x="5084583" y="3209052"/>
              <a:ext cx="664335" cy="101010"/>
            </a:xfrm>
            <a:custGeom>
              <a:avLst/>
              <a:gdLst/>
              <a:ahLst/>
              <a:cxnLst/>
              <a:rect l="l" t="t" r="r" b="b"/>
              <a:pathLst>
                <a:path w="9576" h="1456" extrusionOk="0">
                  <a:moveTo>
                    <a:pt x="4788" y="0"/>
                  </a:moveTo>
                  <a:cubicBezTo>
                    <a:pt x="2143" y="0"/>
                    <a:pt x="0" y="328"/>
                    <a:pt x="0" y="728"/>
                  </a:cubicBezTo>
                  <a:cubicBezTo>
                    <a:pt x="0" y="1128"/>
                    <a:pt x="2143" y="1456"/>
                    <a:pt x="4788" y="1456"/>
                  </a:cubicBezTo>
                  <a:cubicBezTo>
                    <a:pt x="7433" y="1456"/>
                    <a:pt x="9575" y="1128"/>
                    <a:pt x="9575" y="728"/>
                  </a:cubicBezTo>
                  <a:cubicBezTo>
                    <a:pt x="9575" y="328"/>
                    <a:pt x="7433" y="0"/>
                    <a:pt x="4788"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0"/>
            <p:cNvSpPr/>
            <p:nvPr/>
          </p:nvSpPr>
          <p:spPr>
            <a:xfrm>
              <a:off x="5152849" y="3231044"/>
              <a:ext cx="527736" cy="47036"/>
            </a:xfrm>
            <a:custGeom>
              <a:avLst/>
              <a:gdLst/>
              <a:ahLst/>
              <a:cxnLst/>
              <a:rect l="l" t="t" r="r" b="b"/>
              <a:pathLst>
                <a:path w="7607" h="678" extrusionOk="0">
                  <a:moveTo>
                    <a:pt x="3804" y="1"/>
                  </a:moveTo>
                  <a:cubicBezTo>
                    <a:pt x="1702" y="1"/>
                    <a:pt x="0" y="155"/>
                    <a:pt x="0" y="339"/>
                  </a:cubicBezTo>
                  <a:cubicBezTo>
                    <a:pt x="0" y="524"/>
                    <a:pt x="1702" y="677"/>
                    <a:pt x="3804" y="677"/>
                  </a:cubicBezTo>
                  <a:cubicBezTo>
                    <a:pt x="5905" y="677"/>
                    <a:pt x="7607" y="524"/>
                    <a:pt x="7607" y="339"/>
                  </a:cubicBezTo>
                  <a:cubicBezTo>
                    <a:pt x="7607" y="155"/>
                    <a:pt x="5905" y="1"/>
                    <a:pt x="3804"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0"/>
            <p:cNvSpPr/>
            <p:nvPr/>
          </p:nvSpPr>
          <p:spPr>
            <a:xfrm>
              <a:off x="5152849" y="3231808"/>
              <a:ext cx="527736" cy="29901"/>
            </a:xfrm>
            <a:custGeom>
              <a:avLst/>
              <a:gdLst/>
              <a:ahLst/>
              <a:cxnLst/>
              <a:rect l="l" t="t" r="r" b="b"/>
              <a:pathLst>
                <a:path w="7607" h="431" extrusionOk="0">
                  <a:moveTo>
                    <a:pt x="3804" y="0"/>
                  </a:moveTo>
                  <a:cubicBezTo>
                    <a:pt x="1702" y="0"/>
                    <a:pt x="0" y="144"/>
                    <a:pt x="0" y="328"/>
                  </a:cubicBezTo>
                  <a:cubicBezTo>
                    <a:pt x="0" y="359"/>
                    <a:pt x="52" y="390"/>
                    <a:pt x="164" y="431"/>
                  </a:cubicBezTo>
                  <a:cubicBezTo>
                    <a:pt x="636" y="297"/>
                    <a:pt x="2081" y="195"/>
                    <a:pt x="3804" y="195"/>
                  </a:cubicBezTo>
                  <a:cubicBezTo>
                    <a:pt x="5516" y="195"/>
                    <a:pt x="6971" y="297"/>
                    <a:pt x="7443" y="431"/>
                  </a:cubicBezTo>
                  <a:cubicBezTo>
                    <a:pt x="7545" y="400"/>
                    <a:pt x="7607" y="369"/>
                    <a:pt x="7607" y="328"/>
                  </a:cubicBezTo>
                  <a:cubicBezTo>
                    <a:pt x="7607" y="144"/>
                    <a:pt x="5905" y="0"/>
                    <a:pt x="3804"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0"/>
            <p:cNvSpPr/>
            <p:nvPr/>
          </p:nvSpPr>
          <p:spPr>
            <a:xfrm>
              <a:off x="5026931" y="3169924"/>
              <a:ext cx="664335" cy="130217"/>
            </a:xfrm>
            <a:custGeom>
              <a:avLst/>
              <a:gdLst/>
              <a:ahLst/>
              <a:cxnLst/>
              <a:rect l="l" t="t" r="r" b="b"/>
              <a:pathLst>
                <a:path w="9576" h="1877" extrusionOk="0">
                  <a:moveTo>
                    <a:pt x="1" y="0"/>
                  </a:moveTo>
                  <a:lnTo>
                    <a:pt x="1" y="1159"/>
                  </a:lnTo>
                  <a:cubicBezTo>
                    <a:pt x="1" y="1558"/>
                    <a:pt x="2143" y="1876"/>
                    <a:pt x="4788" y="1876"/>
                  </a:cubicBezTo>
                  <a:cubicBezTo>
                    <a:pt x="7433" y="1876"/>
                    <a:pt x="9576" y="1558"/>
                    <a:pt x="9576" y="1159"/>
                  </a:cubicBezTo>
                  <a:lnTo>
                    <a:pt x="9576" y="0"/>
                  </a:ln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0"/>
            <p:cNvSpPr/>
            <p:nvPr/>
          </p:nvSpPr>
          <p:spPr>
            <a:xfrm>
              <a:off x="5121560"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0"/>
            <p:cNvSpPr/>
            <p:nvPr/>
          </p:nvSpPr>
          <p:spPr>
            <a:xfrm>
              <a:off x="5179836" y="3136485"/>
              <a:ext cx="15748" cy="184260"/>
            </a:xfrm>
            <a:custGeom>
              <a:avLst/>
              <a:gdLst/>
              <a:ahLst/>
              <a:cxnLst/>
              <a:rect l="l" t="t" r="r" b="b"/>
              <a:pathLst>
                <a:path w="227" h="2656" extrusionOk="0">
                  <a:moveTo>
                    <a:pt x="1" y="0"/>
                  </a:moveTo>
                  <a:lnTo>
                    <a:pt x="1" y="2656"/>
                  </a:lnTo>
                  <a:lnTo>
                    <a:pt x="226" y="2656"/>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0"/>
            <p:cNvSpPr/>
            <p:nvPr/>
          </p:nvSpPr>
          <p:spPr>
            <a:xfrm>
              <a:off x="5243870" y="3136485"/>
              <a:ext cx="15748" cy="184260"/>
            </a:xfrm>
            <a:custGeom>
              <a:avLst/>
              <a:gdLst/>
              <a:ahLst/>
              <a:cxnLst/>
              <a:rect l="l" t="t" r="r" b="b"/>
              <a:pathLst>
                <a:path w="227" h="2656" extrusionOk="0">
                  <a:moveTo>
                    <a:pt x="1" y="0"/>
                  </a:moveTo>
                  <a:lnTo>
                    <a:pt x="1" y="2656"/>
                  </a:lnTo>
                  <a:lnTo>
                    <a:pt x="226" y="2656"/>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0"/>
            <p:cNvSpPr/>
            <p:nvPr/>
          </p:nvSpPr>
          <p:spPr>
            <a:xfrm>
              <a:off x="5312830" y="3136485"/>
              <a:ext cx="16442" cy="184260"/>
            </a:xfrm>
            <a:custGeom>
              <a:avLst/>
              <a:gdLst/>
              <a:ahLst/>
              <a:cxnLst/>
              <a:rect l="l" t="t" r="r" b="b"/>
              <a:pathLst>
                <a:path w="237" h="2656" extrusionOk="0">
                  <a:moveTo>
                    <a:pt x="1" y="0"/>
                  </a:moveTo>
                  <a:lnTo>
                    <a:pt x="1" y="2656"/>
                  </a:lnTo>
                  <a:lnTo>
                    <a:pt x="237" y="2656"/>
                  </a:lnTo>
                  <a:lnTo>
                    <a:pt x="237"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0"/>
            <p:cNvSpPr/>
            <p:nvPr/>
          </p:nvSpPr>
          <p:spPr>
            <a:xfrm>
              <a:off x="5667757"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0"/>
            <p:cNvSpPr/>
            <p:nvPr/>
          </p:nvSpPr>
          <p:spPr>
            <a:xfrm>
              <a:off x="5627241"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0"/>
            <p:cNvSpPr/>
            <p:nvPr/>
          </p:nvSpPr>
          <p:spPr>
            <a:xfrm>
              <a:off x="5580968" y="3136485"/>
              <a:ext cx="15748" cy="184260"/>
            </a:xfrm>
            <a:custGeom>
              <a:avLst/>
              <a:gdLst/>
              <a:ahLst/>
              <a:cxnLst/>
              <a:rect l="l" t="t" r="r" b="b"/>
              <a:pathLst>
                <a:path w="227" h="2656" extrusionOk="0">
                  <a:moveTo>
                    <a:pt x="1" y="0"/>
                  </a:moveTo>
                  <a:lnTo>
                    <a:pt x="1" y="2656"/>
                  </a:lnTo>
                  <a:lnTo>
                    <a:pt x="226" y="2656"/>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5522692"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p:nvPr/>
          </p:nvSpPr>
          <p:spPr>
            <a:xfrm>
              <a:off x="5458658"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0"/>
            <p:cNvSpPr/>
            <p:nvPr/>
          </p:nvSpPr>
          <p:spPr>
            <a:xfrm>
              <a:off x="5026931" y="3117962"/>
              <a:ext cx="664335" cy="101079"/>
            </a:xfrm>
            <a:custGeom>
              <a:avLst/>
              <a:gdLst/>
              <a:ahLst/>
              <a:cxnLst/>
              <a:rect l="l" t="t" r="r" b="b"/>
              <a:pathLst>
                <a:path w="9576" h="1457" extrusionOk="0">
                  <a:moveTo>
                    <a:pt x="4788" y="1"/>
                  </a:moveTo>
                  <a:cubicBezTo>
                    <a:pt x="2143" y="1"/>
                    <a:pt x="1" y="329"/>
                    <a:pt x="1" y="729"/>
                  </a:cubicBezTo>
                  <a:cubicBezTo>
                    <a:pt x="1" y="1129"/>
                    <a:pt x="2143" y="1457"/>
                    <a:pt x="4788" y="1457"/>
                  </a:cubicBezTo>
                  <a:cubicBezTo>
                    <a:pt x="7433" y="1457"/>
                    <a:pt x="9576" y="1129"/>
                    <a:pt x="9576" y="729"/>
                  </a:cubicBezTo>
                  <a:cubicBezTo>
                    <a:pt x="9576" y="329"/>
                    <a:pt x="7433" y="1"/>
                    <a:pt x="4788" y="1"/>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0"/>
            <p:cNvSpPr/>
            <p:nvPr/>
          </p:nvSpPr>
          <p:spPr>
            <a:xfrm>
              <a:off x="5095197" y="3140023"/>
              <a:ext cx="527805" cy="46342"/>
            </a:xfrm>
            <a:custGeom>
              <a:avLst/>
              <a:gdLst/>
              <a:ahLst/>
              <a:cxnLst/>
              <a:rect l="l" t="t" r="r" b="b"/>
              <a:pathLst>
                <a:path w="7608" h="668" extrusionOk="0">
                  <a:moveTo>
                    <a:pt x="3804" y="1"/>
                  </a:moveTo>
                  <a:cubicBezTo>
                    <a:pt x="1703" y="1"/>
                    <a:pt x="1" y="144"/>
                    <a:pt x="1" y="339"/>
                  </a:cubicBezTo>
                  <a:cubicBezTo>
                    <a:pt x="1" y="523"/>
                    <a:pt x="1703" y="667"/>
                    <a:pt x="3804" y="667"/>
                  </a:cubicBezTo>
                  <a:cubicBezTo>
                    <a:pt x="5906" y="667"/>
                    <a:pt x="7608" y="523"/>
                    <a:pt x="7608" y="339"/>
                  </a:cubicBezTo>
                  <a:cubicBezTo>
                    <a:pt x="7608" y="144"/>
                    <a:pt x="5906" y="1"/>
                    <a:pt x="3804"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0"/>
            <p:cNvSpPr/>
            <p:nvPr/>
          </p:nvSpPr>
          <p:spPr>
            <a:xfrm>
              <a:off x="5095197" y="3140023"/>
              <a:ext cx="527805" cy="29970"/>
            </a:xfrm>
            <a:custGeom>
              <a:avLst/>
              <a:gdLst/>
              <a:ahLst/>
              <a:cxnLst/>
              <a:rect l="l" t="t" r="r" b="b"/>
              <a:pathLst>
                <a:path w="7608" h="432" extrusionOk="0">
                  <a:moveTo>
                    <a:pt x="3804" y="1"/>
                  </a:moveTo>
                  <a:cubicBezTo>
                    <a:pt x="1703" y="1"/>
                    <a:pt x="1" y="144"/>
                    <a:pt x="1" y="339"/>
                  </a:cubicBezTo>
                  <a:cubicBezTo>
                    <a:pt x="1" y="370"/>
                    <a:pt x="62" y="400"/>
                    <a:pt x="165" y="431"/>
                  </a:cubicBezTo>
                  <a:cubicBezTo>
                    <a:pt x="637" y="298"/>
                    <a:pt x="2092" y="195"/>
                    <a:pt x="3804" y="195"/>
                  </a:cubicBezTo>
                  <a:cubicBezTo>
                    <a:pt x="5516" y="195"/>
                    <a:pt x="6972" y="298"/>
                    <a:pt x="7444" y="431"/>
                  </a:cubicBezTo>
                  <a:cubicBezTo>
                    <a:pt x="7546" y="400"/>
                    <a:pt x="7608" y="370"/>
                    <a:pt x="7608" y="339"/>
                  </a:cubicBezTo>
                  <a:cubicBezTo>
                    <a:pt x="7608" y="144"/>
                    <a:pt x="5906" y="1"/>
                    <a:pt x="3804"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5078131" y="368483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5118716" y="368483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5164920" y="3684831"/>
              <a:ext cx="16442" cy="184260"/>
            </a:xfrm>
            <a:custGeom>
              <a:avLst/>
              <a:gdLst/>
              <a:ahLst/>
              <a:cxnLst/>
              <a:rect l="l" t="t" r="r" b="b"/>
              <a:pathLst>
                <a:path w="237" h="2656" extrusionOk="0">
                  <a:moveTo>
                    <a:pt x="1" y="0"/>
                  </a:moveTo>
                  <a:lnTo>
                    <a:pt x="1" y="2655"/>
                  </a:lnTo>
                  <a:lnTo>
                    <a:pt x="236" y="2655"/>
                  </a:lnTo>
                  <a:lnTo>
                    <a:pt x="2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5223265" y="368483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5287230" y="368483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5566052" y="368483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5029776"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5070361" y="3593810"/>
              <a:ext cx="16372" cy="184260"/>
            </a:xfrm>
            <a:custGeom>
              <a:avLst/>
              <a:gdLst/>
              <a:ahLst/>
              <a:cxnLst/>
              <a:rect l="l" t="t" r="r" b="b"/>
              <a:pathLst>
                <a:path w="236" h="2656" extrusionOk="0">
                  <a:moveTo>
                    <a:pt x="0" y="0"/>
                  </a:moveTo>
                  <a:lnTo>
                    <a:pt x="0" y="2655"/>
                  </a:lnTo>
                  <a:lnTo>
                    <a:pt x="236" y="2655"/>
                  </a:lnTo>
                  <a:lnTo>
                    <a:pt x="2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5117259"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5174910" y="3593810"/>
              <a:ext cx="16372" cy="184260"/>
            </a:xfrm>
            <a:custGeom>
              <a:avLst/>
              <a:gdLst/>
              <a:ahLst/>
              <a:cxnLst/>
              <a:rect l="l" t="t" r="r" b="b"/>
              <a:pathLst>
                <a:path w="236" h="2656" extrusionOk="0">
                  <a:moveTo>
                    <a:pt x="0" y="0"/>
                  </a:moveTo>
                  <a:lnTo>
                    <a:pt x="0" y="2655"/>
                  </a:lnTo>
                  <a:lnTo>
                    <a:pt x="236" y="2655"/>
                  </a:lnTo>
                  <a:lnTo>
                    <a:pt x="2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5238875"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5308598" y="3593810"/>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5575973"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5517697" y="3593810"/>
              <a:ext cx="16442" cy="184260"/>
            </a:xfrm>
            <a:custGeom>
              <a:avLst/>
              <a:gdLst/>
              <a:ahLst/>
              <a:cxnLst/>
              <a:rect l="l" t="t" r="r" b="b"/>
              <a:pathLst>
                <a:path w="237" h="2656" extrusionOk="0">
                  <a:moveTo>
                    <a:pt x="0" y="0"/>
                  </a:moveTo>
                  <a:lnTo>
                    <a:pt x="0" y="2655"/>
                  </a:lnTo>
                  <a:lnTo>
                    <a:pt x="236" y="2655"/>
                  </a:lnTo>
                  <a:lnTo>
                    <a:pt x="2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5083820" y="3502720"/>
              <a:ext cx="15748" cy="184329"/>
            </a:xfrm>
            <a:custGeom>
              <a:avLst/>
              <a:gdLst/>
              <a:ahLst/>
              <a:cxnLst/>
              <a:rect l="l" t="t" r="r" b="b"/>
              <a:pathLst>
                <a:path w="227" h="2657" extrusionOk="0">
                  <a:moveTo>
                    <a:pt x="1" y="1"/>
                  </a:moveTo>
                  <a:lnTo>
                    <a:pt x="1" y="2656"/>
                  </a:lnTo>
                  <a:lnTo>
                    <a:pt x="226" y="265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5124405"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5171303" y="3502720"/>
              <a:ext cx="15748" cy="184329"/>
            </a:xfrm>
            <a:custGeom>
              <a:avLst/>
              <a:gdLst/>
              <a:ahLst/>
              <a:cxnLst/>
              <a:rect l="l" t="t" r="r" b="b"/>
              <a:pathLst>
                <a:path w="227" h="2657" extrusionOk="0">
                  <a:moveTo>
                    <a:pt x="1" y="1"/>
                  </a:moveTo>
                  <a:lnTo>
                    <a:pt x="1" y="2656"/>
                  </a:lnTo>
                  <a:lnTo>
                    <a:pt x="226" y="265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5228954"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5292919" y="3502720"/>
              <a:ext cx="15748" cy="184329"/>
            </a:xfrm>
            <a:custGeom>
              <a:avLst/>
              <a:gdLst/>
              <a:ahLst/>
              <a:cxnLst/>
              <a:rect l="l" t="t" r="r" b="b"/>
              <a:pathLst>
                <a:path w="227" h="2657" extrusionOk="0">
                  <a:moveTo>
                    <a:pt x="1" y="1"/>
                  </a:moveTo>
                  <a:lnTo>
                    <a:pt x="1" y="2656"/>
                  </a:lnTo>
                  <a:lnTo>
                    <a:pt x="226" y="265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5571741"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5508470"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0"/>
            <p:cNvSpPr/>
            <p:nvPr/>
          </p:nvSpPr>
          <p:spPr>
            <a:xfrm>
              <a:off x="5107338" y="341031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0"/>
            <p:cNvSpPr/>
            <p:nvPr/>
          </p:nvSpPr>
          <p:spPr>
            <a:xfrm>
              <a:off x="5147854" y="341031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p:nvPr/>
          </p:nvSpPr>
          <p:spPr>
            <a:xfrm>
              <a:off x="5194058" y="3410311"/>
              <a:ext cx="16442" cy="184260"/>
            </a:xfrm>
            <a:custGeom>
              <a:avLst/>
              <a:gdLst/>
              <a:ahLst/>
              <a:cxnLst/>
              <a:rect l="l" t="t" r="r" b="b"/>
              <a:pathLst>
                <a:path w="237" h="2656" extrusionOk="0">
                  <a:moveTo>
                    <a:pt x="1" y="0"/>
                  </a:moveTo>
                  <a:lnTo>
                    <a:pt x="1" y="2655"/>
                  </a:lnTo>
                  <a:lnTo>
                    <a:pt x="237" y="2655"/>
                  </a:lnTo>
                  <a:lnTo>
                    <a:pt x="2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a:off x="5252403" y="341031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p:nvPr/>
          </p:nvSpPr>
          <p:spPr>
            <a:xfrm>
              <a:off x="5531225" y="3410311"/>
              <a:ext cx="16372" cy="184260"/>
            </a:xfrm>
            <a:custGeom>
              <a:avLst/>
              <a:gdLst/>
              <a:ahLst/>
              <a:cxnLst/>
              <a:rect l="l" t="t" r="r" b="b"/>
              <a:pathLst>
                <a:path w="236" h="2656" extrusionOk="0">
                  <a:moveTo>
                    <a:pt x="0" y="0"/>
                  </a:moveTo>
                  <a:lnTo>
                    <a:pt x="0" y="2655"/>
                  </a:lnTo>
                  <a:lnTo>
                    <a:pt x="236" y="2655"/>
                  </a:lnTo>
                  <a:lnTo>
                    <a:pt x="2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0"/>
            <p:cNvSpPr/>
            <p:nvPr/>
          </p:nvSpPr>
          <p:spPr>
            <a:xfrm>
              <a:off x="5027695" y="3319290"/>
              <a:ext cx="16372" cy="183497"/>
            </a:xfrm>
            <a:custGeom>
              <a:avLst/>
              <a:gdLst/>
              <a:ahLst/>
              <a:cxnLst/>
              <a:rect l="l" t="t" r="r" b="b"/>
              <a:pathLst>
                <a:path w="236" h="2645" extrusionOk="0">
                  <a:moveTo>
                    <a:pt x="0" y="0"/>
                  </a:moveTo>
                  <a:lnTo>
                    <a:pt x="0" y="2645"/>
                  </a:lnTo>
                  <a:lnTo>
                    <a:pt x="236" y="2645"/>
                  </a:lnTo>
                  <a:lnTo>
                    <a:pt x="2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0"/>
            <p:cNvSpPr/>
            <p:nvPr/>
          </p:nvSpPr>
          <p:spPr>
            <a:xfrm>
              <a:off x="5068904"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0"/>
            <p:cNvSpPr/>
            <p:nvPr/>
          </p:nvSpPr>
          <p:spPr>
            <a:xfrm>
              <a:off x="5115108" y="3319290"/>
              <a:ext cx="15748" cy="183497"/>
            </a:xfrm>
            <a:custGeom>
              <a:avLst/>
              <a:gdLst/>
              <a:ahLst/>
              <a:cxnLst/>
              <a:rect l="l" t="t" r="r" b="b"/>
              <a:pathLst>
                <a:path w="227" h="2645" extrusionOk="0">
                  <a:moveTo>
                    <a:pt x="1" y="0"/>
                  </a:moveTo>
                  <a:lnTo>
                    <a:pt x="1" y="2645"/>
                  </a:lnTo>
                  <a:lnTo>
                    <a:pt x="227" y="2645"/>
                  </a:lnTo>
                  <a:lnTo>
                    <a:pt x="22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0"/>
            <p:cNvSpPr/>
            <p:nvPr/>
          </p:nvSpPr>
          <p:spPr>
            <a:xfrm>
              <a:off x="5173453"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5236794" y="3319290"/>
              <a:ext cx="16372" cy="183497"/>
            </a:xfrm>
            <a:custGeom>
              <a:avLst/>
              <a:gdLst/>
              <a:ahLst/>
              <a:cxnLst/>
              <a:rect l="l" t="t" r="r" b="b"/>
              <a:pathLst>
                <a:path w="236" h="2645" extrusionOk="0">
                  <a:moveTo>
                    <a:pt x="0" y="0"/>
                  </a:moveTo>
                  <a:lnTo>
                    <a:pt x="0" y="2645"/>
                  </a:lnTo>
                  <a:lnTo>
                    <a:pt x="236" y="2645"/>
                  </a:lnTo>
                  <a:lnTo>
                    <a:pt x="2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p:nvPr/>
          </p:nvSpPr>
          <p:spPr>
            <a:xfrm>
              <a:off x="5306447"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a:off x="5573891" y="3319290"/>
              <a:ext cx="16372" cy="183497"/>
            </a:xfrm>
            <a:custGeom>
              <a:avLst/>
              <a:gdLst/>
              <a:ahLst/>
              <a:cxnLst/>
              <a:rect l="l" t="t" r="r" b="b"/>
              <a:pathLst>
                <a:path w="236" h="2645" extrusionOk="0">
                  <a:moveTo>
                    <a:pt x="0" y="0"/>
                  </a:moveTo>
                  <a:lnTo>
                    <a:pt x="0" y="2645"/>
                  </a:lnTo>
                  <a:lnTo>
                    <a:pt x="236" y="2645"/>
                  </a:lnTo>
                  <a:lnTo>
                    <a:pt x="2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0"/>
            <p:cNvSpPr/>
            <p:nvPr/>
          </p:nvSpPr>
          <p:spPr>
            <a:xfrm>
              <a:off x="5516240"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0"/>
            <p:cNvSpPr/>
            <p:nvPr/>
          </p:nvSpPr>
          <p:spPr>
            <a:xfrm>
              <a:off x="5091659" y="3228200"/>
              <a:ext cx="16442" cy="183566"/>
            </a:xfrm>
            <a:custGeom>
              <a:avLst/>
              <a:gdLst/>
              <a:ahLst/>
              <a:cxnLst/>
              <a:rect l="l" t="t" r="r" b="b"/>
              <a:pathLst>
                <a:path w="237" h="2646" extrusionOk="0">
                  <a:moveTo>
                    <a:pt x="1" y="1"/>
                  </a:moveTo>
                  <a:lnTo>
                    <a:pt x="1" y="2646"/>
                  </a:lnTo>
                  <a:lnTo>
                    <a:pt x="236" y="2646"/>
                  </a:lnTo>
                  <a:lnTo>
                    <a:pt x="2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0"/>
            <p:cNvSpPr/>
            <p:nvPr/>
          </p:nvSpPr>
          <p:spPr>
            <a:xfrm>
              <a:off x="5132938"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0"/>
            <p:cNvSpPr/>
            <p:nvPr/>
          </p:nvSpPr>
          <p:spPr>
            <a:xfrm>
              <a:off x="5179142" y="3228200"/>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5237487"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5300758" y="3228200"/>
              <a:ext cx="16442" cy="183566"/>
            </a:xfrm>
            <a:custGeom>
              <a:avLst/>
              <a:gdLst/>
              <a:ahLst/>
              <a:cxnLst/>
              <a:rect l="l" t="t" r="r" b="b"/>
              <a:pathLst>
                <a:path w="237" h="2646" extrusionOk="0">
                  <a:moveTo>
                    <a:pt x="1" y="1"/>
                  </a:moveTo>
                  <a:lnTo>
                    <a:pt x="1" y="2646"/>
                  </a:lnTo>
                  <a:lnTo>
                    <a:pt x="236" y="2646"/>
                  </a:lnTo>
                  <a:lnTo>
                    <a:pt x="2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5725339" y="3228200"/>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5684823"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0"/>
            <p:cNvSpPr/>
            <p:nvPr/>
          </p:nvSpPr>
          <p:spPr>
            <a:xfrm>
              <a:off x="5638619"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0"/>
            <p:cNvSpPr/>
            <p:nvPr/>
          </p:nvSpPr>
          <p:spPr>
            <a:xfrm>
              <a:off x="5580274" y="3228200"/>
              <a:ext cx="15748" cy="183566"/>
            </a:xfrm>
            <a:custGeom>
              <a:avLst/>
              <a:gdLst/>
              <a:ahLst/>
              <a:cxnLst/>
              <a:rect l="l" t="t" r="r" b="b"/>
              <a:pathLst>
                <a:path w="227" h="2646" extrusionOk="0">
                  <a:moveTo>
                    <a:pt x="0" y="1"/>
                  </a:moveTo>
                  <a:lnTo>
                    <a:pt x="0" y="2646"/>
                  </a:lnTo>
                  <a:lnTo>
                    <a:pt x="226" y="264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p:nvPr/>
          </p:nvSpPr>
          <p:spPr>
            <a:xfrm>
              <a:off x="5516240" y="3228200"/>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0"/>
            <p:cNvSpPr/>
            <p:nvPr/>
          </p:nvSpPr>
          <p:spPr>
            <a:xfrm>
              <a:off x="5243870" y="3136485"/>
              <a:ext cx="15748" cy="184260"/>
            </a:xfrm>
            <a:custGeom>
              <a:avLst/>
              <a:gdLst/>
              <a:ahLst/>
              <a:cxnLst/>
              <a:rect l="l" t="t" r="r" b="b"/>
              <a:pathLst>
                <a:path w="227" h="2656" extrusionOk="0">
                  <a:moveTo>
                    <a:pt x="1" y="0"/>
                  </a:moveTo>
                  <a:lnTo>
                    <a:pt x="1" y="2656"/>
                  </a:lnTo>
                  <a:lnTo>
                    <a:pt x="226" y="2656"/>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0"/>
            <p:cNvSpPr/>
            <p:nvPr/>
          </p:nvSpPr>
          <p:spPr>
            <a:xfrm>
              <a:off x="5312830" y="3136485"/>
              <a:ext cx="16442" cy="184260"/>
            </a:xfrm>
            <a:custGeom>
              <a:avLst/>
              <a:gdLst/>
              <a:ahLst/>
              <a:cxnLst/>
              <a:rect l="l" t="t" r="r" b="b"/>
              <a:pathLst>
                <a:path w="237" h="2656" extrusionOk="0">
                  <a:moveTo>
                    <a:pt x="1" y="0"/>
                  </a:moveTo>
                  <a:lnTo>
                    <a:pt x="1" y="2656"/>
                  </a:lnTo>
                  <a:lnTo>
                    <a:pt x="237" y="2656"/>
                  </a:lnTo>
                  <a:lnTo>
                    <a:pt x="2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p:nvPr/>
          </p:nvSpPr>
          <p:spPr>
            <a:xfrm>
              <a:off x="5667757"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0"/>
            <p:cNvSpPr/>
            <p:nvPr/>
          </p:nvSpPr>
          <p:spPr>
            <a:xfrm>
              <a:off x="5627241"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0"/>
            <p:cNvSpPr/>
            <p:nvPr/>
          </p:nvSpPr>
          <p:spPr>
            <a:xfrm>
              <a:off x="5580968" y="3136485"/>
              <a:ext cx="15748" cy="184260"/>
            </a:xfrm>
            <a:custGeom>
              <a:avLst/>
              <a:gdLst/>
              <a:ahLst/>
              <a:cxnLst/>
              <a:rect l="l" t="t" r="r" b="b"/>
              <a:pathLst>
                <a:path w="227" h="2656" extrusionOk="0">
                  <a:moveTo>
                    <a:pt x="1" y="0"/>
                  </a:moveTo>
                  <a:lnTo>
                    <a:pt x="1" y="2656"/>
                  </a:lnTo>
                  <a:lnTo>
                    <a:pt x="226" y="2656"/>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0"/>
            <p:cNvSpPr/>
            <p:nvPr/>
          </p:nvSpPr>
          <p:spPr>
            <a:xfrm>
              <a:off x="5522692"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0"/>
            <p:cNvSpPr/>
            <p:nvPr/>
          </p:nvSpPr>
          <p:spPr>
            <a:xfrm>
              <a:off x="5458658"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0"/>
            <p:cNvSpPr/>
            <p:nvPr/>
          </p:nvSpPr>
          <p:spPr>
            <a:xfrm>
              <a:off x="4693372" y="3762324"/>
              <a:ext cx="663641" cy="130217"/>
            </a:xfrm>
            <a:custGeom>
              <a:avLst/>
              <a:gdLst/>
              <a:ahLst/>
              <a:cxnLst/>
              <a:rect l="l" t="t" r="r" b="b"/>
              <a:pathLst>
                <a:path w="9566" h="1877" extrusionOk="0">
                  <a:moveTo>
                    <a:pt x="1" y="1"/>
                  </a:moveTo>
                  <a:lnTo>
                    <a:pt x="1" y="1149"/>
                  </a:lnTo>
                  <a:cubicBezTo>
                    <a:pt x="1" y="1549"/>
                    <a:pt x="2143" y="1877"/>
                    <a:pt x="4778" y="1877"/>
                  </a:cubicBezTo>
                  <a:cubicBezTo>
                    <a:pt x="7423" y="1877"/>
                    <a:pt x="9566" y="1549"/>
                    <a:pt x="9566" y="1149"/>
                  </a:cubicBezTo>
                  <a:lnTo>
                    <a:pt x="9566" y="1"/>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0"/>
            <p:cNvSpPr/>
            <p:nvPr/>
          </p:nvSpPr>
          <p:spPr>
            <a:xfrm>
              <a:off x="5188369" y="3728885"/>
              <a:ext cx="16442" cy="183566"/>
            </a:xfrm>
            <a:custGeom>
              <a:avLst/>
              <a:gdLst/>
              <a:ahLst/>
              <a:cxnLst/>
              <a:rect l="l" t="t" r="r" b="b"/>
              <a:pathLst>
                <a:path w="237" h="2646" extrusionOk="0">
                  <a:moveTo>
                    <a:pt x="1" y="1"/>
                  </a:moveTo>
                  <a:lnTo>
                    <a:pt x="1" y="2646"/>
                  </a:lnTo>
                  <a:lnTo>
                    <a:pt x="237" y="2646"/>
                  </a:lnTo>
                  <a:lnTo>
                    <a:pt x="237"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0"/>
            <p:cNvSpPr/>
            <p:nvPr/>
          </p:nvSpPr>
          <p:spPr>
            <a:xfrm>
              <a:off x="4741033" y="3728885"/>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a:off x="4788001" y="3728885"/>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a:off x="4845583" y="3728885"/>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p:nvPr/>
          </p:nvSpPr>
          <p:spPr>
            <a:xfrm>
              <a:off x="4909617" y="3728885"/>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0"/>
            <p:cNvSpPr/>
            <p:nvPr/>
          </p:nvSpPr>
          <p:spPr>
            <a:xfrm>
              <a:off x="4979270" y="3728885"/>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0"/>
            <p:cNvSpPr/>
            <p:nvPr/>
          </p:nvSpPr>
          <p:spPr>
            <a:xfrm>
              <a:off x="4693372" y="3710431"/>
              <a:ext cx="663641" cy="100316"/>
            </a:xfrm>
            <a:custGeom>
              <a:avLst/>
              <a:gdLst/>
              <a:ahLst/>
              <a:cxnLst/>
              <a:rect l="l" t="t" r="r" b="b"/>
              <a:pathLst>
                <a:path w="9566" h="1446" extrusionOk="0">
                  <a:moveTo>
                    <a:pt x="4778" y="0"/>
                  </a:moveTo>
                  <a:cubicBezTo>
                    <a:pt x="2143" y="0"/>
                    <a:pt x="1" y="328"/>
                    <a:pt x="1" y="718"/>
                  </a:cubicBezTo>
                  <a:cubicBezTo>
                    <a:pt x="1" y="1128"/>
                    <a:pt x="2143" y="1446"/>
                    <a:pt x="4778" y="1446"/>
                  </a:cubicBezTo>
                  <a:cubicBezTo>
                    <a:pt x="7423" y="1446"/>
                    <a:pt x="9566" y="1128"/>
                    <a:pt x="9566" y="718"/>
                  </a:cubicBezTo>
                  <a:cubicBezTo>
                    <a:pt x="9566" y="318"/>
                    <a:pt x="7423" y="0"/>
                    <a:pt x="4778"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0"/>
            <p:cNvSpPr/>
            <p:nvPr/>
          </p:nvSpPr>
          <p:spPr>
            <a:xfrm>
              <a:off x="4760944" y="3731729"/>
              <a:ext cx="527805" cy="47036"/>
            </a:xfrm>
            <a:custGeom>
              <a:avLst/>
              <a:gdLst/>
              <a:ahLst/>
              <a:cxnLst/>
              <a:rect l="l" t="t" r="r" b="b"/>
              <a:pathLst>
                <a:path w="7608" h="678" extrusionOk="0">
                  <a:moveTo>
                    <a:pt x="3804" y="1"/>
                  </a:moveTo>
                  <a:cubicBezTo>
                    <a:pt x="1703" y="1"/>
                    <a:pt x="1" y="155"/>
                    <a:pt x="1" y="339"/>
                  </a:cubicBezTo>
                  <a:cubicBezTo>
                    <a:pt x="1" y="524"/>
                    <a:pt x="1713" y="677"/>
                    <a:pt x="3804" y="677"/>
                  </a:cubicBezTo>
                  <a:cubicBezTo>
                    <a:pt x="5906" y="677"/>
                    <a:pt x="7607" y="524"/>
                    <a:pt x="7607" y="339"/>
                  </a:cubicBezTo>
                  <a:cubicBezTo>
                    <a:pt x="7607" y="155"/>
                    <a:pt x="5906" y="1"/>
                    <a:pt x="3804"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0"/>
            <p:cNvSpPr/>
            <p:nvPr/>
          </p:nvSpPr>
          <p:spPr>
            <a:xfrm>
              <a:off x="4760944" y="3731729"/>
              <a:ext cx="527805" cy="30664"/>
            </a:xfrm>
            <a:custGeom>
              <a:avLst/>
              <a:gdLst/>
              <a:ahLst/>
              <a:cxnLst/>
              <a:rect l="l" t="t" r="r" b="b"/>
              <a:pathLst>
                <a:path w="7608" h="442" extrusionOk="0">
                  <a:moveTo>
                    <a:pt x="3804" y="1"/>
                  </a:moveTo>
                  <a:cubicBezTo>
                    <a:pt x="1703" y="1"/>
                    <a:pt x="1" y="155"/>
                    <a:pt x="1" y="339"/>
                  </a:cubicBezTo>
                  <a:cubicBezTo>
                    <a:pt x="1" y="370"/>
                    <a:pt x="62" y="411"/>
                    <a:pt x="165" y="442"/>
                  </a:cubicBezTo>
                  <a:cubicBezTo>
                    <a:pt x="647" y="298"/>
                    <a:pt x="2092" y="196"/>
                    <a:pt x="3804" y="196"/>
                  </a:cubicBezTo>
                  <a:cubicBezTo>
                    <a:pt x="5526" y="196"/>
                    <a:pt x="6972" y="298"/>
                    <a:pt x="7443" y="442"/>
                  </a:cubicBezTo>
                  <a:cubicBezTo>
                    <a:pt x="7556" y="401"/>
                    <a:pt x="7607" y="370"/>
                    <a:pt x="7607" y="339"/>
                  </a:cubicBezTo>
                  <a:cubicBezTo>
                    <a:pt x="7607" y="155"/>
                    <a:pt x="5906" y="1"/>
                    <a:pt x="3804"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p:cNvSpPr/>
            <p:nvPr/>
          </p:nvSpPr>
          <p:spPr>
            <a:xfrm>
              <a:off x="4741727" y="3671303"/>
              <a:ext cx="663641" cy="130217"/>
            </a:xfrm>
            <a:custGeom>
              <a:avLst/>
              <a:gdLst/>
              <a:ahLst/>
              <a:cxnLst/>
              <a:rect l="l" t="t" r="r" b="b"/>
              <a:pathLst>
                <a:path w="9566" h="1877" extrusionOk="0">
                  <a:moveTo>
                    <a:pt x="1" y="0"/>
                  </a:moveTo>
                  <a:lnTo>
                    <a:pt x="1" y="1159"/>
                  </a:lnTo>
                  <a:cubicBezTo>
                    <a:pt x="1" y="1559"/>
                    <a:pt x="2144" y="1877"/>
                    <a:pt x="4778" y="1877"/>
                  </a:cubicBezTo>
                  <a:cubicBezTo>
                    <a:pt x="7423" y="1877"/>
                    <a:pt x="9566" y="1559"/>
                    <a:pt x="9566" y="1159"/>
                  </a:cubicBezTo>
                  <a:lnTo>
                    <a:pt x="9566" y="0"/>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0"/>
            <p:cNvSpPr/>
            <p:nvPr/>
          </p:nvSpPr>
          <p:spPr>
            <a:xfrm>
              <a:off x="5172760" y="3637864"/>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0"/>
            <p:cNvSpPr/>
            <p:nvPr/>
          </p:nvSpPr>
          <p:spPr>
            <a:xfrm>
              <a:off x="4748179" y="3637864"/>
              <a:ext cx="16442" cy="184260"/>
            </a:xfrm>
            <a:custGeom>
              <a:avLst/>
              <a:gdLst/>
              <a:ahLst/>
              <a:cxnLst/>
              <a:rect l="l" t="t" r="r" b="b"/>
              <a:pathLst>
                <a:path w="237" h="2656" extrusionOk="0">
                  <a:moveTo>
                    <a:pt x="0" y="1"/>
                  </a:moveTo>
                  <a:lnTo>
                    <a:pt x="0" y="2656"/>
                  </a:lnTo>
                  <a:lnTo>
                    <a:pt x="236" y="2656"/>
                  </a:lnTo>
                  <a:lnTo>
                    <a:pt x="23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p:cNvSpPr/>
            <p:nvPr/>
          </p:nvSpPr>
          <p:spPr>
            <a:xfrm>
              <a:off x="4789388" y="3637864"/>
              <a:ext cx="15748" cy="184260"/>
            </a:xfrm>
            <a:custGeom>
              <a:avLst/>
              <a:gdLst/>
              <a:ahLst/>
              <a:cxnLst/>
              <a:rect l="l" t="t" r="r" b="b"/>
              <a:pathLst>
                <a:path w="227" h="2656" extrusionOk="0">
                  <a:moveTo>
                    <a:pt x="1" y="1"/>
                  </a:moveTo>
                  <a:lnTo>
                    <a:pt x="1"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0"/>
            <p:cNvSpPr/>
            <p:nvPr/>
          </p:nvSpPr>
          <p:spPr>
            <a:xfrm>
              <a:off x="4835662" y="3637864"/>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0"/>
            <p:cNvSpPr/>
            <p:nvPr/>
          </p:nvSpPr>
          <p:spPr>
            <a:xfrm>
              <a:off x="4893938" y="3637864"/>
              <a:ext cx="15748" cy="184260"/>
            </a:xfrm>
            <a:custGeom>
              <a:avLst/>
              <a:gdLst/>
              <a:ahLst/>
              <a:cxnLst/>
              <a:rect l="l" t="t" r="r" b="b"/>
              <a:pathLst>
                <a:path w="227" h="2656" extrusionOk="0">
                  <a:moveTo>
                    <a:pt x="1" y="1"/>
                  </a:moveTo>
                  <a:lnTo>
                    <a:pt x="1"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0"/>
            <p:cNvSpPr/>
            <p:nvPr/>
          </p:nvSpPr>
          <p:spPr>
            <a:xfrm>
              <a:off x="4957278" y="3637864"/>
              <a:ext cx="16372" cy="184260"/>
            </a:xfrm>
            <a:custGeom>
              <a:avLst/>
              <a:gdLst/>
              <a:ahLst/>
              <a:cxnLst/>
              <a:rect l="l" t="t" r="r" b="b"/>
              <a:pathLst>
                <a:path w="236" h="2656" extrusionOk="0">
                  <a:moveTo>
                    <a:pt x="0" y="1"/>
                  </a:moveTo>
                  <a:lnTo>
                    <a:pt x="0" y="2656"/>
                  </a:lnTo>
                  <a:lnTo>
                    <a:pt x="236" y="2656"/>
                  </a:lnTo>
                  <a:lnTo>
                    <a:pt x="23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0"/>
            <p:cNvSpPr/>
            <p:nvPr/>
          </p:nvSpPr>
          <p:spPr>
            <a:xfrm>
              <a:off x="5026931" y="3637864"/>
              <a:ext cx="15748" cy="184260"/>
            </a:xfrm>
            <a:custGeom>
              <a:avLst/>
              <a:gdLst/>
              <a:ahLst/>
              <a:cxnLst/>
              <a:rect l="l" t="t" r="r" b="b"/>
              <a:pathLst>
                <a:path w="227" h="2656" extrusionOk="0">
                  <a:moveTo>
                    <a:pt x="1" y="1"/>
                  </a:moveTo>
                  <a:lnTo>
                    <a:pt x="1"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p:cNvSpPr/>
            <p:nvPr/>
          </p:nvSpPr>
          <p:spPr>
            <a:xfrm>
              <a:off x="4741033" y="3619410"/>
              <a:ext cx="664335" cy="101010"/>
            </a:xfrm>
            <a:custGeom>
              <a:avLst/>
              <a:gdLst/>
              <a:ahLst/>
              <a:cxnLst/>
              <a:rect l="l" t="t" r="r" b="b"/>
              <a:pathLst>
                <a:path w="9576" h="1456" extrusionOk="0">
                  <a:moveTo>
                    <a:pt x="4788" y="0"/>
                  </a:moveTo>
                  <a:cubicBezTo>
                    <a:pt x="2154" y="0"/>
                    <a:pt x="1" y="328"/>
                    <a:pt x="1" y="728"/>
                  </a:cubicBezTo>
                  <a:cubicBezTo>
                    <a:pt x="1" y="1128"/>
                    <a:pt x="2143" y="1456"/>
                    <a:pt x="4788" y="1456"/>
                  </a:cubicBezTo>
                  <a:cubicBezTo>
                    <a:pt x="7433" y="1456"/>
                    <a:pt x="9576" y="1128"/>
                    <a:pt x="9576" y="728"/>
                  </a:cubicBezTo>
                  <a:cubicBezTo>
                    <a:pt x="9576" y="328"/>
                    <a:pt x="7433" y="0"/>
                    <a:pt x="4788"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p:cNvSpPr/>
            <p:nvPr/>
          </p:nvSpPr>
          <p:spPr>
            <a:xfrm>
              <a:off x="4810062" y="3641402"/>
              <a:ext cx="527042" cy="46343"/>
            </a:xfrm>
            <a:custGeom>
              <a:avLst/>
              <a:gdLst/>
              <a:ahLst/>
              <a:cxnLst/>
              <a:rect l="l" t="t" r="r" b="b"/>
              <a:pathLst>
                <a:path w="7597" h="668" extrusionOk="0">
                  <a:moveTo>
                    <a:pt x="3793" y="1"/>
                  </a:moveTo>
                  <a:cubicBezTo>
                    <a:pt x="1702" y="1"/>
                    <a:pt x="0" y="144"/>
                    <a:pt x="0" y="329"/>
                  </a:cubicBezTo>
                  <a:cubicBezTo>
                    <a:pt x="0" y="524"/>
                    <a:pt x="1702" y="667"/>
                    <a:pt x="3793" y="667"/>
                  </a:cubicBezTo>
                  <a:cubicBezTo>
                    <a:pt x="5895" y="667"/>
                    <a:pt x="7596" y="524"/>
                    <a:pt x="7596" y="329"/>
                  </a:cubicBezTo>
                  <a:cubicBezTo>
                    <a:pt x="7596" y="144"/>
                    <a:pt x="5895" y="1"/>
                    <a:pt x="3793"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p:cNvSpPr/>
            <p:nvPr/>
          </p:nvSpPr>
          <p:spPr>
            <a:xfrm>
              <a:off x="4809299" y="3641402"/>
              <a:ext cx="527805" cy="29970"/>
            </a:xfrm>
            <a:custGeom>
              <a:avLst/>
              <a:gdLst/>
              <a:ahLst/>
              <a:cxnLst/>
              <a:rect l="l" t="t" r="r" b="b"/>
              <a:pathLst>
                <a:path w="7608" h="432" extrusionOk="0">
                  <a:moveTo>
                    <a:pt x="3794" y="1"/>
                  </a:moveTo>
                  <a:cubicBezTo>
                    <a:pt x="1703" y="1"/>
                    <a:pt x="1" y="144"/>
                    <a:pt x="1" y="329"/>
                  </a:cubicBezTo>
                  <a:cubicBezTo>
                    <a:pt x="1" y="370"/>
                    <a:pt x="52" y="401"/>
                    <a:pt x="165" y="431"/>
                  </a:cubicBezTo>
                  <a:cubicBezTo>
                    <a:pt x="636" y="298"/>
                    <a:pt x="2082" y="196"/>
                    <a:pt x="3804" y="196"/>
                  </a:cubicBezTo>
                  <a:cubicBezTo>
                    <a:pt x="5516" y="196"/>
                    <a:pt x="6962" y="298"/>
                    <a:pt x="7443" y="431"/>
                  </a:cubicBezTo>
                  <a:cubicBezTo>
                    <a:pt x="7546" y="401"/>
                    <a:pt x="7607" y="370"/>
                    <a:pt x="7597" y="329"/>
                  </a:cubicBezTo>
                  <a:cubicBezTo>
                    <a:pt x="7597" y="144"/>
                    <a:pt x="5895" y="1"/>
                    <a:pt x="3794"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p:cNvSpPr/>
            <p:nvPr/>
          </p:nvSpPr>
          <p:spPr>
            <a:xfrm>
              <a:off x="4687683" y="3580282"/>
              <a:ext cx="663641" cy="130217"/>
            </a:xfrm>
            <a:custGeom>
              <a:avLst/>
              <a:gdLst/>
              <a:ahLst/>
              <a:cxnLst/>
              <a:rect l="l" t="t" r="r" b="b"/>
              <a:pathLst>
                <a:path w="9566" h="1877" extrusionOk="0">
                  <a:moveTo>
                    <a:pt x="1" y="0"/>
                  </a:moveTo>
                  <a:lnTo>
                    <a:pt x="1" y="1148"/>
                  </a:lnTo>
                  <a:cubicBezTo>
                    <a:pt x="1" y="1548"/>
                    <a:pt x="2143" y="1876"/>
                    <a:pt x="4778" y="1876"/>
                  </a:cubicBezTo>
                  <a:cubicBezTo>
                    <a:pt x="7423" y="1876"/>
                    <a:pt x="9565" y="1548"/>
                    <a:pt x="9565" y="1148"/>
                  </a:cubicBezTo>
                  <a:lnTo>
                    <a:pt x="9565" y="0"/>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p:cNvSpPr/>
            <p:nvPr/>
          </p:nvSpPr>
          <p:spPr>
            <a:xfrm>
              <a:off x="5241026" y="3546843"/>
              <a:ext cx="15748" cy="183566"/>
            </a:xfrm>
            <a:custGeom>
              <a:avLst/>
              <a:gdLst/>
              <a:ahLst/>
              <a:cxnLst/>
              <a:rect l="l" t="t" r="r" b="b"/>
              <a:pathLst>
                <a:path w="227" h="2646" extrusionOk="0">
                  <a:moveTo>
                    <a:pt x="1" y="0"/>
                  </a:moveTo>
                  <a:lnTo>
                    <a:pt x="1"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0"/>
            <p:cNvSpPr/>
            <p:nvPr/>
          </p:nvSpPr>
          <p:spPr>
            <a:xfrm>
              <a:off x="5182680" y="3546843"/>
              <a:ext cx="15748" cy="183566"/>
            </a:xfrm>
            <a:custGeom>
              <a:avLst/>
              <a:gdLst/>
              <a:ahLst/>
              <a:cxnLst/>
              <a:rect l="l" t="t" r="r" b="b"/>
              <a:pathLst>
                <a:path w="227" h="2646" extrusionOk="0">
                  <a:moveTo>
                    <a:pt x="1" y="0"/>
                  </a:moveTo>
                  <a:lnTo>
                    <a:pt x="1"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0"/>
            <p:cNvSpPr/>
            <p:nvPr/>
          </p:nvSpPr>
          <p:spPr>
            <a:xfrm>
              <a:off x="5049687" y="3546843"/>
              <a:ext cx="15748" cy="183566"/>
            </a:xfrm>
            <a:custGeom>
              <a:avLst/>
              <a:gdLst/>
              <a:ahLst/>
              <a:cxnLst/>
              <a:rect l="l" t="t" r="r" b="b"/>
              <a:pathLst>
                <a:path w="227" h="2646" extrusionOk="0">
                  <a:moveTo>
                    <a:pt x="1" y="0"/>
                  </a:moveTo>
                  <a:lnTo>
                    <a:pt x="1"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0"/>
            <p:cNvSpPr/>
            <p:nvPr/>
          </p:nvSpPr>
          <p:spPr>
            <a:xfrm>
              <a:off x="4735345" y="3546843"/>
              <a:ext cx="15748" cy="183566"/>
            </a:xfrm>
            <a:custGeom>
              <a:avLst/>
              <a:gdLst/>
              <a:ahLst/>
              <a:cxnLst/>
              <a:rect l="l" t="t" r="r" b="b"/>
              <a:pathLst>
                <a:path w="227" h="2646" extrusionOk="0">
                  <a:moveTo>
                    <a:pt x="1" y="0"/>
                  </a:moveTo>
                  <a:lnTo>
                    <a:pt x="1"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0"/>
            <p:cNvSpPr/>
            <p:nvPr/>
          </p:nvSpPr>
          <p:spPr>
            <a:xfrm>
              <a:off x="4781618" y="3546843"/>
              <a:ext cx="15679" cy="183566"/>
            </a:xfrm>
            <a:custGeom>
              <a:avLst/>
              <a:gdLst/>
              <a:ahLst/>
              <a:cxnLst/>
              <a:rect l="l" t="t" r="r" b="b"/>
              <a:pathLst>
                <a:path w="226" h="2646" extrusionOk="0">
                  <a:moveTo>
                    <a:pt x="0" y="0"/>
                  </a:moveTo>
                  <a:lnTo>
                    <a:pt x="0"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0"/>
            <p:cNvSpPr/>
            <p:nvPr/>
          </p:nvSpPr>
          <p:spPr>
            <a:xfrm>
              <a:off x="4839894" y="3546843"/>
              <a:ext cx="15748" cy="183566"/>
            </a:xfrm>
            <a:custGeom>
              <a:avLst/>
              <a:gdLst/>
              <a:ahLst/>
              <a:cxnLst/>
              <a:rect l="l" t="t" r="r" b="b"/>
              <a:pathLst>
                <a:path w="227" h="2646" extrusionOk="0">
                  <a:moveTo>
                    <a:pt x="1" y="0"/>
                  </a:moveTo>
                  <a:lnTo>
                    <a:pt x="1"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0"/>
            <p:cNvSpPr/>
            <p:nvPr/>
          </p:nvSpPr>
          <p:spPr>
            <a:xfrm>
              <a:off x="4903928" y="3546843"/>
              <a:ext cx="15679" cy="183566"/>
            </a:xfrm>
            <a:custGeom>
              <a:avLst/>
              <a:gdLst/>
              <a:ahLst/>
              <a:cxnLst/>
              <a:rect l="l" t="t" r="r" b="b"/>
              <a:pathLst>
                <a:path w="226" h="2646" extrusionOk="0">
                  <a:moveTo>
                    <a:pt x="0" y="0"/>
                  </a:moveTo>
                  <a:lnTo>
                    <a:pt x="0"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0"/>
            <p:cNvSpPr/>
            <p:nvPr/>
          </p:nvSpPr>
          <p:spPr>
            <a:xfrm>
              <a:off x="4972888" y="3546843"/>
              <a:ext cx="15748" cy="183566"/>
            </a:xfrm>
            <a:custGeom>
              <a:avLst/>
              <a:gdLst/>
              <a:ahLst/>
              <a:cxnLst/>
              <a:rect l="l" t="t" r="r" b="b"/>
              <a:pathLst>
                <a:path w="227" h="2646" extrusionOk="0">
                  <a:moveTo>
                    <a:pt x="1" y="0"/>
                  </a:moveTo>
                  <a:lnTo>
                    <a:pt x="1" y="2645"/>
                  </a:lnTo>
                  <a:lnTo>
                    <a:pt x="226" y="264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0"/>
            <p:cNvSpPr/>
            <p:nvPr/>
          </p:nvSpPr>
          <p:spPr>
            <a:xfrm>
              <a:off x="4687683" y="3528320"/>
              <a:ext cx="663641" cy="100386"/>
            </a:xfrm>
            <a:custGeom>
              <a:avLst/>
              <a:gdLst/>
              <a:ahLst/>
              <a:cxnLst/>
              <a:rect l="l" t="t" r="r" b="b"/>
              <a:pathLst>
                <a:path w="9566" h="1447" extrusionOk="0">
                  <a:moveTo>
                    <a:pt x="4778" y="1"/>
                  </a:moveTo>
                  <a:cubicBezTo>
                    <a:pt x="2133" y="1"/>
                    <a:pt x="1" y="319"/>
                    <a:pt x="1" y="729"/>
                  </a:cubicBezTo>
                  <a:cubicBezTo>
                    <a:pt x="1" y="1129"/>
                    <a:pt x="2133" y="1446"/>
                    <a:pt x="4778" y="1446"/>
                  </a:cubicBezTo>
                  <a:cubicBezTo>
                    <a:pt x="7423" y="1446"/>
                    <a:pt x="9565" y="1129"/>
                    <a:pt x="9565" y="729"/>
                  </a:cubicBezTo>
                  <a:cubicBezTo>
                    <a:pt x="9565" y="319"/>
                    <a:pt x="7423" y="1"/>
                    <a:pt x="4778" y="1"/>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p:nvPr/>
          </p:nvSpPr>
          <p:spPr>
            <a:xfrm>
              <a:off x="4755255" y="3549687"/>
              <a:ext cx="527805" cy="47036"/>
            </a:xfrm>
            <a:custGeom>
              <a:avLst/>
              <a:gdLst/>
              <a:ahLst/>
              <a:cxnLst/>
              <a:rect l="l" t="t" r="r" b="b"/>
              <a:pathLst>
                <a:path w="7608" h="678" extrusionOk="0">
                  <a:moveTo>
                    <a:pt x="3804" y="0"/>
                  </a:moveTo>
                  <a:cubicBezTo>
                    <a:pt x="1702" y="0"/>
                    <a:pt x="1" y="154"/>
                    <a:pt x="1" y="339"/>
                  </a:cubicBezTo>
                  <a:cubicBezTo>
                    <a:pt x="1" y="523"/>
                    <a:pt x="1702" y="677"/>
                    <a:pt x="3804" y="677"/>
                  </a:cubicBezTo>
                  <a:cubicBezTo>
                    <a:pt x="5906" y="677"/>
                    <a:pt x="7607" y="523"/>
                    <a:pt x="7607" y="339"/>
                  </a:cubicBezTo>
                  <a:cubicBezTo>
                    <a:pt x="7607" y="154"/>
                    <a:pt x="5906" y="0"/>
                    <a:pt x="3804"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a:off x="4755949" y="3549687"/>
              <a:ext cx="527805" cy="30664"/>
            </a:xfrm>
            <a:custGeom>
              <a:avLst/>
              <a:gdLst/>
              <a:ahLst/>
              <a:cxnLst/>
              <a:rect l="l" t="t" r="r" b="b"/>
              <a:pathLst>
                <a:path w="7608" h="442" extrusionOk="0">
                  <a:moveTo>
                    <a:pt x="3804" y="0"/>
                  </a:moveTo>
                  <a:cubicBezTo>
                    <a:pt x="1703" y="0"/>
                    <a:pt x="1" y="154"/>
                    <a:pt x="1" y="339"/>
                  </a:cubicBezTo>
                  <a:cubicBezTo>
                    <a:pt x="1" y="370"/>
                    <a:pt x="52" y="411"/>
                    <a:pt x="165" y="441"/>
                  </a:cubicBezTo>
                  <a:cubicBezTo>
                    <a:pt x="637" y="298"/>
                    <a:pt x="2082" y="195"/>
                    <a:pt x="3804" y="195"/>
                  </a:cubicBezTo>
                  <a:cubicBezTo>
                    <a:pt x="5516" y="195"/>
                    <a:pt x="6962" y="298"/>
                    <a:pt x="7444" y="441"/>
                  </a:cubicBezTo>
                  <a:cubicBezTo>
                    <a:pt x="7536" y="411"/>
                    <a:pt x="7597" y="370"/>
                    <a:pt x="7608" y="339"/>
                  </a:cubicBezTo>
                  <a:cubicBezTo>
                    <a:pt x="7608" y="154"/>
                    <a:pt x="5906" y="0"/>
                    <a:pt x="3804"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a:off x="4664234" y="3487804"/>
              <a:ext cx="663641" cy="130217"/>
            </a:xfrm>
            <a:custGeom>
              <a:avLst/>
              <a:gdLst/>
              <a:ahLst/>
              <a:cxnLst/>
              <a:rect l="l" t="t" r="r" b="b"/>
              <a:pathLst>
                <a:path w="9566" h="1877" extrusionOk="0">
                  <a:moveTo>
                    <a:pt x="1" y="1"/>
                  </a:moveTo>
                  <a:lnTo>
                    <a:pt x="1" y="1149"/>
                  </a:lnTo>
                  <a:cubicBezTo>
                    <a:pt x="1" y="1549"/>
                    <a:pt x="2143" y="1877"/>
                    <a:pt x="4778" y="1877"/>
                  </a:cubicBezTo>
                  <a:cubicBezTo>
                    <a:pt x="7423" y="1877"/>
                    <a:pt x="9565" y="1549"/>
                    <a:pt x="9565" y="1149"/>
                  </a:cubicBezTo>
                  <a:lnTo>
                    <a:pt x="9565" y="1"/>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0"/>
            <p:cNvSpPr/>
            <p:nvPr/>
          </p:nvSpPr>
          <p:spPr>
            <a:xfrm>
              <a:off x="5217577" y="3454365"/>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0"/>
            <p:cNvSpPr/>
            <p:nvPr/>
          </p:nvSpPr>
          <p:spPr>
            <a:xfrm>
              <a:off x="5159231" y="3454365"/>
              <a:ext cx="15748" cy="184260"/>
            </a:xfrm>
            <a:custGeom>
              <a:avLst/>
              <a:gdLst/>
              <a:ahLst/>
              <a:cxnLst/>
              <a:rect l="l" t="t" r="r" b="b"/>
              <a:pathLst>
                <a:path w="227" h="2656" extrusionOk="0">
                  <a:moveTo>
                    <a:pt x="1" y="1"/>
                  </a:moveTo>
                  <a:lnTo>
                    <a:pt x="1"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0"/>
            <p:cNvSpPr/>
            <p:nvPr/>
          </p:nvSpPr>
          <p:spPr>
            <a:xfrm>
              <a:off x="5095961" y="3454365"/>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0"/>
            <p:cNvSpPr/>
            <p:nvPr/>
          </p:nvSpPr>
          <p:spPr>
            <a:xfrm>
              <a:off x="5026238" y="3454365"/>
              <a:ext cx="15748" cy="184260"/>
            </a:xfrm>
            <a:custGeom>
              <a:avLst/>
              <a:gdLst/>
              <a:ahLst/>
              <a:cxnLst/>
              <a:rect l="l" t="t" r="r" b="b"/>
              <a:pathLst>
                <a:path w="227" h="2656" extrusionOk="0">
                  <a:moveTo>
                    <a:pt x="1" y="1"/>
                  </a:moveTo>
                  <a:lnTo>
                    <a:pt x="1"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0"/>
            <p:cNvSpPr/>
            <p:nvPr/>
          </p:nvSpPr>
          <p:spPr>
            <a:xfrm>
              <a:off x="4442780" y="3606765"/>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0"/>
            <p:cNvSpPr/>
            <p:nvPr/>
          </p:nvSpPr>
          <p:spPr>
            <a:xfrm>
              <a:off x="4483295" y="3606765"/>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p:nvPr/>
          </p:nvSpPr>
          <p:spPr>
            <a:xfrm>
              <a:off x="4758863" y="3454365"/>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0"/>
            <p:cNvSpPr/>
            <p:nvPr/>
          </p:nvSpPr>
          <p:spPr>
            <a:xfrm>
              <a:off x="4816445" y="3454365"/>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0"/>
            <p:cNvSpPr/>
            <p:nvPr/>
          </p:nvSpPr>
          <p:spPr>
            <a:xfrm>
              <a:off x="4880479" y="3454365"/>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0"/>
            <p:cNvSpPr/>
            <p:nvPr/>
          </p:nvSpPr>
          <p:spPr>
            <a:xfrm>
              <a:off x="4950132" y="3454365"/>
              <a:ext cx="15748" cy="184260"/>
            </a:xfrm>
            <a:custGeom>
              <a:avLst/>
              <a:gdLst/>
              <a:ahLst/>
              <a:cxnLst/>
              <a:rect l="l" t="t" r="r" b="b"/>
              <a:pathLst>
                <a:path w="227" h="2656" extrusionOk="0">
                  <a:moveTo>
                    <a:pt x="1" y="1"/>
                  </a:moveTo>
                  <a:lnTo>
                    <a:pt x="1"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0"/>
            <p:cNvSpPr/>
            <p:nvPr/>
          </p:nvSpPr>
          <p:spPr>
            <a:xfrm>
              <a:off x="4664234" y="3435911"/>
              <a:ext cx="663641" cy="101010"/>
            </a:xfrm>
            <a:custGeom>
              <a:avLst/>
              <a:gdLst/>
              <a:ahLst/>
              <a:cxnLst/>
              <a:rect l="l" t="t" r="r" b="b"/>
              <a:pathLst>
                <a:path w="9566" h="1456" extrusionOk="0">
                  <a:moveTo>
                    <a:pt x="4778" y="0"/>
                  </a:moveTo>
                  <a:cubicBezTo>
                    <a:pt x="2143" y="0"/>
                    <a:pt x="1" y="328"/>
                    <a:pt x="1" y="728"/>
                  </a:cubicBezTo>
                  <a:cubicBezTo>
                    <a:pt x="1" y="1128"/>
                    <a:pt x="2143" y="1456"/>
                    <a:pt x="4778" y="1456"/>
                  </a:cubicBezTo>
                  <a:cubicBezTo>
                    <a:pt x="7423" y="1456"/>
                    <a:pt x="9565" y="1128"/>
                    <a:pt x="9565" y="728"/>
                  </a:cubicBezTo>
                  <a:cubicBezTo>
                    <a:pt x="9565" y="328"/>
                    <a:pt x="7423" y="0"/>
                    <a:pt x="4778"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0"/>
            <p:cNvSpPr/>
            <p:nvPr/>
          </p:nvSpPr>
          <p:spPr>
            <a:xfrm>
              <a:off x="4731806" y="3457209"/>
              <a:ext cx="527805" cy="47036"/>
            </a:xfrm>
            <a:custGeom>
              <a:avLst/>
              <a:gdLst/>
              <a:ahLst/>
              <a:cxnLst/>
              <a:rect l="l" t="t" r="r" b="b"/>
              <a:pathLst>
                <a:path w="7608" h="678" extrusionOk="0">
                  <a:moveTo>
                    <a:pt x="3804" y="1"/>
                  </a:moveTo>
                  <a:cubicBezTo>
                    <a:pt x="1702" y="1"/>
                    <a:pt x="0" y="155"/>
                    <a:pt x="0" y="339"/>
                  </a:cubicBezTo>
                  <a:cubicBezTo>
                    <a:pt x="0" y="524"/>
                    <a:pt x="1702" y="677"/>
                    <a:pt x="3804" y="677"/>
                  </a:cubicBezTo>
                  <a:cubicBezTo>
                    <a:pt x="5905" y="677"/>
                    <a:pt x="7607" y="524"/>
                    <a:pt x="7607" y="339"/>
                  </a:cubicBezTo>
                  <a:cubicBezTo>
                    <a:pt x="7607" y="155"/>
                    <a:pt x="5905" y="1"/>
                    <a:pt x="3804"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0"/>
            <p:cNvSpPr/>
            <p:nvPr/>
          </p:nvSpPr>
          <p:spPr>
            <a:xfrm>
              <a:off x="4731806" y="3457209"/>
              <a:ext cx="527805" cy="30664"/>
            </a:xfrm>
            <a:custGeom>
              <a:avLst/>
              <a:gdLst/>
              <a:ahLst/>
              <a:cxnLst/>
              <a:rect l="l" t="t" r="r" b="b"/>
              <a:pathLst>
                <a:path w="7608" h="442" extrusionOk="0">
                  <a:moveTo>
                    <a:pt x="3804" y="1"/>
                  </a:moveTo>
                  <a:cubicBezTo>
                    <a:pt x="1702" y="1"/>
                    <a:pt x="0" y="155"/>
                    <a:pt x="0" y="339"/>
                  </a:cubicBezTo>
                  <a:cubicBezTo>
                    <a:pt x="0" y="380"/>
                    <a:pt x="62" y="411"/>
                    <a:pt x="164" y="442"/>
                  </a:cubicBezTo>
                  <a:cubicBezTo>
                    <a:pt x="646" y="298"/>
                    <a:pt x="2092" y="196"/>
                    <a:pt x="3804" y="196"/>
                  </a:cubicBezTo>
                  <a:cubicBezTo>
                    <a:pt x="5526" y="196"/>
                    <a:pt x="6971" y="298"/>
                    <a:pt x="7443" y="442"/>
                  </a:cubicBezTo>
                  <a:cubicBezTo>
                    <a:pt x="7556" y="411"/>
                    <a:pt x="7607" y="380"/>
                    <a:pt x="7607" y="339"/>
                  </a:cubicBezTo>
                  <a:cubicBezTo>
                    <a:pt x="7607" y="155"/>
                    <a:pt x="5905" y="1"/>
                    <a:pt x="3804"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0"/>
            <p:cNvSpPr/>
            <p:nvPr/>
          </p:nvSpPr>
          <p:spPr>
            <a:xfrm>
              <a:off x="4743184" y="3396783"/>
              <a:ext cx="663641" cy="130217"/>
            </a:xfrm>
            <a:custGeom>
              <a:avLst/>
              <a:gdLst/>
              <a:ahLst/>
              <a:cxnLst/>
              <a:rect l="l" t="t" r="r" b="b"/>
              <a:pathLst>
                <a:path w="9566" h="1877" extrusionOk="0">
                  <a:moveTo>
                    <a:pt x="0" y="0"/>
                  </a:moveTo>
                  <a:lnTo>
                    <a:pt x="0" y="1149"/>
                  </a:lnTo>
                  <a:cubicBezTo>
                    <a:pt x="0" y="1548"/>
                    <a:pt x="2143" y="1876"/>
                    <a:pt x="4788" y="1876"/>
                  </a:cubicBezTo>
                  <a:cubicBezTo>
                    <a:pt x="7423" y="1876"/>
                    <a:pt x="9565" y="1548"/>
                    <a:pt x="9565" y="1149"/>
                  </a:cubicBezTo>
                  <a:lnTo>
                    <a:pt x="9565" y="0"/>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0"/>
            <p:cNvSpPr/>
            <p:nvPr/>
          </p:nvSpPr>
          <p:spPr>
            <a:xfrm>
              <a:off x="5238875" y="3363344"/>
              <a:ext cx="15748" cy="183566"/>
            </a:xfrm>
            <a:custGeom>
              <a:avLst/>
              <a:gdLst/>
              <a:ahLst/>
              <a:cxnLst/>
              <a:rect l="l" t="t" r="r" b="b"/>
              <a:pathLst>
                <a:path w="227" h="2646" extrusionOk="0">
                  <a:moveTo>
                    <a:pt x="1" y="1"/>
                  </a:moveTo>
                  <a:lnTo>
                    <a:pt x="1" y="2645"/>
                  </a:lnTo>
                  <a:lnTo>
                    <a:pt x="226" y="2645"/>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0"/>
            <p:cNvSpPr/>
            <p:nvPr/>
          </p:nvSpPr>
          <p:spPr>
            <a:xfrm>
              <a:off x="5174910" y="3363344"/>
              <a:ext cx="15679" cy="183566"/>
            </a:xfrm>
            <a:custGeom>
              <a:avLst/>
              <a:gdLst/>
              <a:ahLst/>
              <a:cxnLst/>
              <a:rect l="l" t="t" r="r" b="b"/>
              <a:pathLst>
                <a:path w="226" h="2646" extrusionOk="0">
                  <a:moveTo>
                    <a:pt x="0" y="1"/>
                  </a:moveTo>
                  <a:lnTo>
                    <a:pt x="0" y="2645"/>
                  </a:lnTo>
                  <a:lnTo>
                    <a:pt x="226" y="2645"/>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0"/>
            <p:cNvSpPr/>
            <p:nvPr/>
          </p:nvSpPr>
          <p:spPr>
            <a:xfrm>
              <a:off x="4750260" y="3363344"/>
              <a:ext cx="15748" cy="183566"/>
            </a:xfrm>
            <a:custGeom>
              <a:avLst/>
              <a:gdLst/>
              <a:ahLst/>
              <a:cxnLst/>
              <a:rect l="l" t="t" r="r" b="b"/>
              <a:pathLst>
                <a:path w="227" h="2646" extrusionOk="0">
                  <a:moveTo>
                    <a:pt x="1" y="1"/>
                  </a:moveTo>
                  <a:lnTo>
                    <a:pt x="1" y="2645"/>
                  </a:lnTo>
                  <a:lnTo>
                    <a:pt x="227" y="2645"/>
                  </a:lnTo>
                  <a:lnTo>
                    <a:pt x="227"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0"/>
            <p:cNvSpPr/>
            <p:nvPr/>
          </p:nvSpPr>
          <p:spPr>
            <a:xfrm>
              <a:off x="4790845" y="3363344"/>
              <a:ext cx="16442" cy="183566"/>
            </a:xfrm>
            <a:custGeom>
              <a:avLst/>
              <a:gdLst/>
              <a:ahLst/>
              <a:cxnLst/>
              <a:rect l="l" t="t" r="r" b="b"/>
              <a:pathLst>
                <a:path w="237" h="2646" extrusionOk="0">
                  <a:moveTo>
                    <a:pt x="0" y="1"/>
                  </a:moveTo>
                  <a:lnTo>
                    <a:pt x="0" y="2645"/>
                  </a:lnTo>
                  <a:lnTo>
                    <a:pt x="236" y="2645"/>
                  </a:lnTo>
                  <a:lnTo>
                    <a:pt x="23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4837743" y="3363344"/>
              <a:ext cx="15748" cy="183566"/>
            </a:xfrm>
            <a:custGeom>
              <a:avLst/>
              <a:gdLst/>
              <a:ahLst/>
              <a:cxnLst/>
              <a:rect l="l" t="t" r="r" b="b"/>
              <a:pathLst>
                <a:path w="227" h="2646" extrusionOk="0">
                  <a:moveTo>
                    <a:pt x="1" y="1"/>
                  </a:moveTo>
                  <a:lnTo>
                    <a:pt x="1" y="2645"/>
                  </a:lnTo>
                  <a:lnTo>
                    <a:pt x="226" y="2645"/>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4895395" y="3363344"/>
              <a:ext cx="16442" cy="183566"/>
            </a:xfrm>
            <a:custGeom>
              <a:avLst/>
              <a:gdLst/>
              <a:ahLst/>
              <a:cxnLst/>
              <a:rect l="l" t="t" r="r" b="b"/>
              <a:pathLst>
                <a:path w="237" h="2646" extrusionOk="0">
                  <a:moveTo>
                    <a:pt x="0" y="1"/>
                  </a:moveTo>
                  <a:lnTo>
                    <a:pt x="0" y="2645"/>
                  </a:lnTo>
                  <a:lnTo>
                    <a:pt x="236" y="2645"/>
                  </a:lnTo>
                  <a:lnTo>
                    <a:pt x="23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4959359" y="3363344"/>
              <a:ext cx="15748" cy="183566"/>
            </a:xfrm>
            <a:custGeom>
              <a:avLst/>
              <a:gdLst/>
              <a:ahLst/>
              <a:cxnLst/>
              <a:rect l="l" t="t" r="r" b="b"/>
              <a:pathLst>
                <a:path w="227" h="2646" extrusionOk="0">
                  <a:moveTo>
                    <a:pt x="1" y="1"/>
                  </a:moveTo>
                  <a:lnTo>
                    <a:pt x="1" y="2645"/>
                  </a:lnTo>
                  <a:lnTo>
                    <a:pt x="226" y="2645"/>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5029082" y="3363344"/>
              <a:ext cx="15748" cy="183566"/>
            </a:xfrm>
            <a:custGeom>
              <a:avLst/>
              <a:gdLst/>
              <a:ahLst/>
              <a:cxnLst/>
              <a:rect l="l" t="t" r="r" b="b"/>
              <a:pathLst>
                <a:path w="227" h="2646" extrusionOk="0">
                  <a:moveTo>
                    <a:pt x="1" y="1"/>
                  </a:moveTo>
                  <a:lnTo>
                    <a:pt x="1" y="2645"/>
                  </a:lnTo>
                  <a:lnTo>
                    <a:pt x="226" y="2645"/>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4743184" y="3344890"/>
              <a:ext cx="663641" cy="100316"/>
            </a:xfrm>
            <a:custGeom>
              <a:avLst/>
              <a:gdLst/>
              <a:ahLst/>
              <a:cxnLst/>
              <a:rect l="l" t="t" r="r" b="b"/>
              <a:pathLst>
                <a:path w="9566" h="1446" extrusionOk="0">
                  <a:moveTo>
                    <a:pt x="4788" y="0"/>
                  </a:moveTo>
                  <a:cubicBezTo>
                    <a:pt x="2143" y="0"/>
                    <a:pt x="0" y="318"/>
                    <a:pt x="0" y="728"/>
                  </a:cubicBezTo>
                  <a:cubicBezTo>
                    <a:pt x="0" y="1128"/>
                    <a:pt x="2143" y="1446"/>
                    <a:pt x="4788" y="1446"/>
                  </a:cubicBezTo>
                  <a:cubicBezTo>
                    <a:pt x="7423" y="1446"/>
                    <a:pt x="9565" y="1128"/>
                    <a:pt x="9565" y="728"/>
                  </a:cubicBezTo>
                  <a:cubicBezTo>
                    <a:pt x="9565" y="318"/>
                    <a:pt x="7423" y="0"/>
                    <a:pt x="4788"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4811450" y="3366188"/>
              <a:ext cx="527805" cy="47036"/>
            </a:xfrm>
            <a:custGeom>
              <a:avLst/>
              <a:gdLst/>
              <a:ahLst/>
              <a:cxnLst/>
              <a:rect l="l" t="t" r="r" b="b"/>
              <a:pathLst>
                <a:path w="7608" h="678" extrusionOk="0">
                  <a:moveTo>
                    <a:pt x="3804" y="1"/>
                  </a:moveTo>
                  <a:cubicBezTo>
                    <a:pt x="1702" y="1"/>
                    <a:pt x="1" y="154"/>
                    <a:pt x="1" y="339"/>
                  </a:cubicBezTo>
                  <a:cubicBezTo>
                    <a:pt x="1" y="523"/>
                    <a:pt x="1702" y="677"/>
                    <a:pt x="3804" y="677"/>
                  </a:cubicBezTo>
                  <a:cubicBezTo>
                    <a:pt x="5905" y="677"/>
                    <a:pt x="7607" y="523"/>
                    <a:pt x="7607" y="339"/>
                  </a:cubicBezTo>
                  <a:cubicBezTo>
                    <a:pt x="7607" y="154"/>
                    <a:pt x="5895" y="1"/>
                    <a:pt x="3804"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4811450" y="3366188"/>
              <a:ext cx="527805" cy="30664"/>
            </a:xfrm>
            <a:custGeom>
              <a:avLst/>
              <a:gdLst/>
              <a:ahLst/>
              <a:cxnLst/>
              <a:rect l="l" t="t" r="r" b="b"/>
              <a:pathLst>
                <a:path w="7608" h="442" extrusionOk="0">
                  <a:moveTo>
                    <a:pt x="3804" y="1"/>
                  </a:moveTo>
                  <a:cubicBezTo>
                    <a:pt x="1702" y="1"/>
                    <a:pt x="1" y="154"/>
                    <a:pt x="1" y="339"/>
                  </a:cubicBezTo>
                  <a:cubicBezTo>
                    <a:pt x="1" y="370"/>
                    <a:pt x="52" y="400"/>
                    <a:pt x="165" y="441"/>
                  </a:cubicBezTo>
                  <a:cubicBezTo>
                    <a:pt x="636" y="298"/>
                    <a:pt x="2082" y="195"/>
                    <a:pt x="3804" y="195"/>
                  </a:cubicBezTo>
                  <a:cubicBezTo>
                    <a:pt x="5516" y="195"/>
                    <a:pt x="6961" y="298"/>
                    <a:pt x="7443" y="441"/>
                  </a:cubicBezTo>
                  <a:cubicBezTo>
                    <a:pt x="7546" y="400"/>
                    <a:pt x="7607" y="370"/>
                    <a:pt x="7607" y="339"/>
                  </a:cubicBezTo>
                  <a:cubicBezTo>
                    <a:pt x="7607" y="154"/>
                    <a:pt x="5905" y="1"/>
                    <a:pt x="3804"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4679150" y="3304999"/>
              <a:ext cx="664335" cy="130980"/>
            </a:xfrm>
            <a:custGeom>
              <a:avLst/>
              <a:gdLst/>
              <a:ahLst/>
              <a:cxnLst/>
              <a:rect l="l" t="t" r="r" b="b"/>
              <a:pathLst>
                <a:path w="9576" h="1888" extrusionOk="0">
                  <a:moveTo>
                    <a:pt x="1" y="1"/>
                  </a:moveTo>
                  <a:lnTo>
                    <a:pt x="1" y="1159"/>
                  </a:lnTo>
                  <a:cubicBezTo>
                    <a:pt x="1" y="1559"/>
                    <a:pt x="2143" y="1887"/>
                    <a:pt x="4788" y="1887"/>
                  </a:cubicBezTo>
                  <a:cubicBezTo>
                    <a:pt x="7433" y="1887"/>
                    <a:pt x="9576" y="1559"/>
                    <a:pt x="9576" y="1159"/>
                  </a:cubicBezTo>
                  <a:lnTo>
                    <a:pt x="9576" y="1"/>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5279460" y="3271629"/>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5232492" y="3271629"/>
              <a:ext cx="15748" cy="184260"/>
            </a:xfrm>
            <a:custGeom>
              <a:avLst/>
              <a:gdLst/>
              <a:ahLst/>
              <a:cxnLst/>
              <a:rect l="l" t="t" r="r" b="b"/>
              <a:pathLst>
                <a:path w="227" h="2656" extrusionOk="0">
                  <a:moveTo>
                    <a:pt x="0" y="0"/>
                  </a:moveTo>
                  <a:lnTo>
                    <a:pt x="0"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4498905" y="3424029"/>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4773779" y="3271629"/>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a:off x="4831361" y="3271629"/>
              <a:ext cx="16442" cy="184260"/>
            </a:xfrm>
            <a:custGeom>
              <a:avLst/>
              <a:gdLst/>
              <a:ahLst/>
              <a:cxnLst/>
              <a:rect l="l" t="t" r="r" b="b"/>
              <a:pathLst>
                <a:path w="237" h="2656" extrusionOk="0">
                  <a:moveTo>
                    <a:pt x="1" y="0"/>
                  </a:moveTo>
                  <a:lnTo>
                    <a:pt x="1" y="2655"/>
                  </a:lnTo>
                  <a:lnTo>
                    <a:pt x="236" y="2655"/>
                  </a:lnTo>
                  <a:lnTo>
                    <a:pt x="23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4895395" y="3271629"/>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4965048" y="3271629"/>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4679150" y="3253106"/>
              <a:ext cx="663641" cy="101079"/>
            </a:xfrm>
            <a:custGeom>
              <a:avLst/>
              <a:gdLst/>
              <a:ahLst/>
              <a:cxnLst/>
              <a:rect l="l" t="t" r="r" b="b"/>
              <a:pathLst>
                <a:path w="9566" h="1457" extrusionOk="0">
                  <a:moveTo>
                    <a:pt x="4778" y="1"/>
                  </a:moveTo>
                  <a:cubicBezTo>
                    <a:pt x="2143" y="1"/>
                    <a:pt x="1" y="329"/>
                    <a:pt x="1" y="728"/>
                  </a:cubicBezTo>
                  <a:cubicBezTo>
                    <a:pt x="1" y="1128"/>
                    <a:pt x="2143" y="1456"/>
                    <a:pt x="4778" y="1456"/>
                  </a:cubicBezTo>
                  <a:cubicBezTo>
                    <a:pt x="7423" y="1456"/>
                    <a:pt x="9565" y="1128"/>
                    <a:pt x="9565" y="728"/>
                  </a:cubicBezTo>
                  <a:cubicBezTo>
                    <a:pt x="9565" y="329"/>
                    <a:pt x="7423" y="1"/>
                    <a:pt x="4778" y="1"/>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4747416" y="3275167"/>
              <a:ext cx="527805" cy="46273"/>
            </a:xfrm>
            <a:custGeom>
              <a:avLst/>
              <a:gdLst/>
              <a:ahLst/>
              <a:cxnLst/>
              <a:rect l="l" t="t" r="r" b="b"/>
              <a:pathLst>
                <a:path w="7608" h="667" extrusionOk="0">
                  <a:moveTo>
                    <a:pt x="3804" y="0"/>
                  </a:moveTo>
                  <a:cubicBezTo>
                    <a:pt x="1703" y="0"/>
                    <a:pt x="1" y="144"/>
                    <a:pt x="1" y="339"/>
                  </a:cubicBezTo>
                  <a:cubicBezTo>
                    <a:pt x="1" y="523"/>
                    <a:pt x="1703" y="667"/>
                    <a:pt x="3804" y="667"/>
                  </a:cubicBezTo>
                  <a:cubicBezTo>
                    <a:pt x="5906" y="667"/>
                    <a:pt x="7608" y="523"/>
                    <a:pt x="7608" y="339"/>
                  </a:cubicBezTo>
                  <a:cubicBezTo>
                    <a:pt x="7608" y="144"/>
                    <a:pt x="5906" y="0"/>
                    <a:pt x="3804"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4746722" y="3275167"/>
              <a:ext cx="528499" cy="29901"/>
            </a:xfrm>
            <a:custGeom>
              <a:avLst/>
              <a:gdLst/>
              <a:ahLst/>
              <a:cxnLst/>
              <a:rect l="l" t="t" r="r" b="b"/>
              <a:pathLst>
                <a:path w="7618" h="431" extrusionOk="0">
                  <a:moveTo>
                    <a:pt x="3804" y="0"/>
                  </a:moveTo>
                  <a:cubicBezTo>
                    <a:pt x="1702" y="0"/>
                    <a:pt x="1" y="144"/>
                    <a:pt x="1" y="339"/>
                  </a:cubicBezTo>
                  <a:cubicBezTo>
                    <a:pt x="1" y="369"/>
                    <a:pt x="62" y="400"/>
                    <a:pt x="165" y="431"/>
                  </a:cubicBezTo>
                  <a:cubicBezTo>
                    <a:pt x="636" y="298"/>
                    <a:pt x="2092" y="195"/>
                    <a:pt x="3804" y="195"/>
                  </a:cubicBezTo>
                  <a:cubicBezTo>
                    <a:pt x="5526" y="195"/>
                    <a:pt x="6972" y="298"/>
                    <a:pt x="7443" y="431"/>
                  </a:cubicBezTo>
                  <a:cubicBezTo>
                    <a:pt x="7556" y="400"/>
                    <a:pt x="7618" y="369"/>
                    <a:pt x="7607" y="339"/>
                  </a:cubicBezTo>
                  <a:cubicBezTo>
                    <a:pt x="7607" y="144"/>
                    <a:pt x="5906" y="0"/>
                    <a:pt x="3804"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4736801" y="3213978"/>
              <a:ext cx="663572" cy="130217"/>
            </a:xfrm>
            <a:custGeom>
              <a:avLst/>
              <a:gdLst/>
              <a:ahLst/>
              <a:cxnLst/>
              <a:rect l="l" t="t" r="r" b="b"/>
              <a:pathLst>
                <a:path w="9565" h="1877" extrusionOk="0">
                  <a:moveTo>
                    <a:pt x="0" y="1"/>
                  </a:moveTo>
                  <a:lnTo>
                    <a:pt x="0" y="1149"/>
                  </a:lnTo>
                  <a:cubicBezTo>
                    <a:pt x="0" y="1549"/>
                    <a:pt x="2143" y="1877"/>
                    <a:pt x="4777" y="1877"/>
                  </a:cubicBezTo>
                  <a:cubicBezTo>
                    <a:pt x="7422" y="1877"/>
                    <a:pt x="9565" y="1549"/>
                    <a:pt x="9565" y="1149"/>
                  </a:cubicBezTo>
                  <a:lnTo>
                    <a:pt x="9565" y="1"/>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5290074" y="3180539"/>
              <a:ext cx="15748" cy="184329"/>
            </a:xfrm>
            <a:custGeom>
              <a:avLst/>
              <a:gdLst/>
              <a:ahLst/>
              <a:cxnLst/>
              <a:rect l="l" t="t" r="r" b="b"/>
              <a:pathLst>
                <a:path w="227" h="2657" extrusionOk="0">
                  <a:moveTo>
                    <a:pt x="1" y="1"/>
                  </a:moveTo>
                  <a:lnTo>
                    <a:pt x="1"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5231799" y="3180539"/>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a:off x="4736801" y="3162085"/>
              <a:ext cx="663572" cy="101079"/>
            </a:xfrm>
            <a:custGeom>
              <a:avLst/>
              <a:gdLst/>
              <a:ahLst/>
              <a:cxnLst/>
              <a:rect l="l" t="t" r="r" b="b"/>
              <a:pathLst>
                <a:path w="9565" h="1457" extrusionOk="0">
                  <a:moveTo>
                    <a:pt x="4777" y="0"/>
                  </a:moveTo>
                  <a:cubicBezTo>
                    <a:pt x="2143" y="0"/>
                    <a:pt x="0" y="329"/>
                    <a:pt x="0" y="728"/>
                  </a:cubicBezTo>
                  <a:cubicBezTo>
                    <a:pt x="0" y="1128"/>
                    <a:pt x="2143" y="1456"/>
                    <a:pt x="4777" y="1456"/>
                  </a:cubicBezTo>
                  <a:cubicBezTo>
                    <a:pt x="7422" y="1456"/>
                    <a:pt x="9565" y="1128"/>
                    <a:pt x="9565" y="728"/>
                  </a:cubicBezTo>
                  <a:cubicBezTo>
                    <a:pt x="9565" y="329"/>
                    <a:pt x="7422" y="0"/>
                    <a:pt x="4777"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4805067" y="3183383"/>
              <a:ext cx="527042" cy="47036"/>
            </a:xfrm>
            <a:custGeom>
              <a:avLst/>
              <a:gdLst/>
              <a:ahLst/>
              <a:cxnLst/>
              <a:rect l="l" t="t" r="r" b="b"/>
              <a:pathLst>
                <a:path w="7597" h="678" extrusionOk="0">
                  <a:moveTo>
                    <a:pt x="3793" y="1"/>
                  </a:moveTo>
                  <a:cubicBezTo>
                    <a:pt x="1702" y="1"/>
                    <a:pt x="0" y="155"/>
                    <a:pt x="0" y="339"/>
                  </a:cubicBezTo>
                  <a:cubicBezTo>
                    <a:pt x="0" y="524"/>
                    <a:pt x="1702" y="678"/>
                    <a:pt x="3793" y="678"/>
                  </a:cubicBezTo>
                  <a:cubicBezTo>
                    <a:pt x="5895" y="678"/>
                    <a:pt x="7597" y="524"/>
                    <a:pt x="7597" y="339"/>
                  </a:cubicBezTo>
                  <a:cubicBezTo>
                    <a:pt x="7597" y="155"/>
                    <a:pt x="5895" y="1"/>
                    <a:pt x="3793"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p:nvPr/>
          </p:nvSpPr>
          <p:spPr>
            <a:xfrm>
              <a:off x="4804374" y="3183383"/>
              <a:ext cx="527736" cy="30664"/>
            </a:xfrm>
            <a:custGeom>
              <a:avLst/>
              <a:gdLst/>
              <a:ahLst/>
              <a:cxnLst/>
              <a:rect l="l" t="t" r="r" b="b"/>
              <a:pathLst>
                <a:path w="7607" h="442" extrusionOk="0">
                  <a:moveTo>
                    <a:pt x="3803" y="1"/>
                  </a:moveTo>
                  <a:cubicBezTo>
                    <a:pt x="1702" y="1"/>
                    <a:pt x="0" y="155"/>
                    <a:pt x="0" y="339"/>
                  </a:cubicBezTo>
                  <a:cubicBezTo>
                    <a:pt x="0" y="380"/>
                    <a:pt x="62" y="411"/>
                    <a:pt x="164" y="442"/>
                  </a:cubicBezTo>
                  <a:cubicBezTo>
                    <a:pt x="646" y="298"/>
                    <a:pt x="2091" y="206"/>
                    <a:pt x="3803" y="206"/>
                  </a:cubicBezTo>
                  <a:cubicBezTo>
                    <a:pt x="5526" y="206"/>
                    <a:pt x="6971" y="298"/>
                    <a:pt x="7443" y="442"/>
                  </a:cubicBezTo>
                  <a:cubicBezTo>
                    <a:pt x="7555" y="411"/>
                    <a:pt x="7607" y="380"/>
                    <a:pt x="7607" y="339"/>
                  </a:cubicBezTo>
                  <a:cubicBezTo>
                    <a:pt x="7607" y="155"/>
                    <a:pt x="5905" y="1"/>
                    <a:pt x="3803"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4672074" y="3278706"/>
              <a:ext cx="500055" cy="729270"/>
            </a:xfrm>
            <a:custGeom>
              <a:avLst/>
              <a:gdLst/>
              <a:ahLst/>
              <a:cxnLst/>
              <a:rect l="l" t="t" r="r" b="b"/>
              <a:pathLst>
                <a:path w="7208" h="10512" extrusionOk="0">
                  <a:moveTo>
                    <a:pt x="2338" y="1"/>
                  </a:moveTo>
                  <a:lnTo>
                    <a:pt x="0" y="10191"/>
                  </a:lnTo>
                  <a:lnTo>
                    <a:pt x="923" y="10406"/>
                  </a:lnTo>
                  <a:cubicBezTo>
                    <a:pt x="1228" y="10477"/>
                    <a:pt x="1535" y="10511"/>
                    <a:pt x="1839" y="10511"/>
                  </a:cubicBezTo>
                  <a:cubicBezTo>
                    <a:pt x="3981" y="10511"/>
                    <a:pt x="5987" y="8805"/>
                    <a:pt x="6561" y="6336"/>
                  </a:cubicBezTo>
                  <a:cubicBezTo>
                    <a:pt x="7207" y="3527"/>
                    <a:pt x="5721" y="780"/>
                    <a:pt x="3271" y="216"/>
                  </a:cubicBezTo>
                  <a:lnTo>
                    <a:pt x="2338" y="1"/>
                  </a:ln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4384025" y="3268577"/>
              <a:ext cx="709151" cy="721361"/>
            </a:xfrm>
            <a:custGeom>
              <a:avLst/>
              <a:gdLst/>
              <a:ahLst/>
              <a:cxnLst/>
              <a:rect l="l" t="t" r="r" b="b"/>
              <a:pathLst>
                <a:path w="10222" h="10398" extrusionOk="0">
                  <a:moveTo>
                    <a:pt x="5369" y="0"/>
                  </a:moveTo>
                  <a:cubicBezTo>
                    <a:pt x="3227" y="0"/>
                    <a:pt x="1222" y="1706"/>
                    <a:pt x="657" y="4176"/>
                  </a:cubicBezTo>
                  <a:cubicBezTo>
                    <a:pt x="0" y="6984"/>
                    <a:pt x="1477" y="9732"/>
                    <a:pt x="3937" y="10296"/>
                  </a:cubicBezTo>
                  <a:cubicBezTo>
                    <a:pt x="4240" y="10365"/>
                    <a:pt x="4543" y="10398"/>
                    <a:pt x="4843" y="10398"/>
                  </a:cubicBezTo>
                  <a:cubicBezTo>
                    <a:pt x="6997" y="10398"/>
                    <a:pt x="9009" y="8691"/>
                    <a:pt x="9575" y="6226"/>
                  </a:cubicBezTo>
                  <a:cubicBezTo>
                    <a:pt x="10221" y="3407"/>
                    <a:pt x="8745" y="670"/>
                    <a:pt x="6285" y="106"/>
                  </a:cubicBezTo>
                  <a:cubicBezTo>
                    <a:pt x="5979" y="34"/>
                    <a:pt x="5673" y="0"/>
                    <a:pt x="5369" y="0"/>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4403242" y="3268577"/>
              <a:ext cx="598914" cy="596972"/>
            </a:xfrm>
            <a:custGeom>
              <a:avLst/>
              <a:gdLst/>
              <a:ahLst/>
              <a:cxnLst/>
              <a:rect l="l" t="t" r="r" b="b"/>
              <a:pathLst>
                <a:path w="8633" h="8605" extrusionOk="0">
                  <a:moveTo>
                    <a:pt x="5099" y="0"/>
                  </a:moveTo>
                  <a:cubicBezTo>
                    <a:pt x="2950" y="0"/>
                    <a:pt x="945" y="1706"/>
                    <a:pt x="380" y="4176"/>
                  </a:cubicBezTo>
                  <a:cubicBezTo>
                    <a:pt x="0" y="5816"/>
                    <a:pt x="349" y="7435"/>
                    <a:pt x="1189" y="8604"/>
                  </a:cubicBezTo>
                  <a:cubicBezTo>
                    <a:pt x="400" y="7343"/>
                    <a:pt x="164" y="5816"/>
                    <a:pt x="513" y="4381"/>
                  </a:cubicBezTo>
                  <a:cubicBezTo>
                    <a:pt x="1078" y="1911"/>
                    <a:pt x="3083" y="205"/>
                    <a:pt x="5232" y="205"/>
                  </a:cubicBezTo>
                  <a:cubicBezTo>
                    <a:pt x="5537" y="205"/>
                    <a:pt x="5844" y="239"/>
                    <a:pt x="6151" y="311"/>
                  </a:cubicBezTo>
                  <a:cubicBezTo>
                    <a:pt x="7156" y="547"/>
                    <a:pt x="8048" y="1151"/>
                    <a:pt x="8632" y="2002"/>
                  </a:cubicBezTo>
                  <a:cubicBezTo>
                    <a:pt x="8048" y="1049"/>
                    <a:pt x="7105" y="362"/>
                    <a:pt x="6018" y="106"/>
                  </a:cubicBezTo>
                  <a:cubicBezTo>
                    <a:pt x="5711" y="34"/>
                    <a:pt x="5404" y="0"/>
                    <a:pt x="5099" y="0"/>
                  </a:cubicBezTo>
                  <a:close/>
                </a:path>
              </a:pathLst>
            </a:custGeom>
            <a:solidFill>
              <a:srgbClr val="FDE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4474352" y="3356892"/>
              <a:ext cx="531343" cy="560619"/>
            </a:xfrm>
            <a:custGeom>
              <a:avLst/>
              <a:gdLst/>
              <a:ahLst/>
              <a:cxnLst/>
              <a:rect l="l" t="t" r="r" b="b"/>
              <a:pathLst>
                <a:path w="7659" h="8081" extrusionOk="0">
                  <a:moveTo>
                    <a:pt x="4100" y="0"/>
                  </a:moveTo>
                  <a:cubicBezTo>
                    <a:pt x="2484" y="0"/>
                    <a:pt x="946" y="1344"/>
                    <a:pt x="503" y="3272"/>
                  </a:cubicBezTo>
                  <a:cubicBezTo>
                    <a:pt x="0" y="5465"/>
                    <a:pt x="1087" y="7577"/>
                    <a:pt x="2922" y="8008"/>
                  </a:cubicBezTo>
                  <a:cubicBezTo>
                    <a:pt x="3136" y="8057"/>
                    <a:pt x="3351" y="8080"/>
                    <a:pt x="3565" y="8080"/>
                  </a:cubicBezTo>
                  <a:cubicBezTo>
                    <a:pt x="5181" y="8080"/>
                    <a:pt x="6712" y="6728"/>
                    <a:pt x="7156" y="4799"/>
                  </a:cubicBezTo>
                  <a:cubicBezTo>
                    <a:pt x="7658" y="2615"/>
                    <a:pt x="6582" y="493"/>
                    <a:pt x="4747" y="73"/>
                  </a:cubicBezTo>
                  <a:cubicBezTo>
                    <a:pt x="4531" y="24"/>
                    <a:pt x="4315" y="0"/>
                    <a:pt x="4100" y="0"/>
                  </a:cubicBezTo>
                  <a:close/>
                </a:path>
              </a:pathLst>
            </a:custGeom>
            <a:solidFill>
              <a:srgbClr val="FDE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4472895" y="3349053"/>
              <a:ext cx="531343" cy="560619"/>
            </a:xfrm>
            <a:custGeom>
              <a:avLst/>
              <a:gdLst/>
              <a:ahLst/>
              <a:cxnLst/>
              <a:rect l="l" t="t" r="r" b="b"/>
              <a:pathLst>
                <a:path w="7659" h="8081" extrusionOk="0">
                  <a:moveTo>
                    <a:pt x="4101" y="0"/>
                  </a:moveTo>
                  <a:cubicBezTo>
                    <a:pt x="2484" y="0"/>
                    <a:pt x="947" y="1345"/>
                    <a:pt x="503" y="3272"/>
                  </a:cubicBezTo>
                  <a:cubicBezTo>
                    <a:pt x="1" y="5466"/>
                    <a:pt x="1088" y="7577"/>
                    <a:pt x="2923" y="8008"/>
                  </a:cubicBezTo>
                  <a:cubicBezTo>
                    <a:pt x="3137" y="8057"/>
                    <a:pt x="3352" y="8081"/>
                    <a:pt x="3566" y="8081"/>
                  </a:cubicBezTo>
                  <a:cubicBezTo>
                    <a:pt x="5181" y="8081"/>
                    <a:pt x="6713" y="6728"/>
                    <a:pt x="7156" y="4799"/>
                  </a:cubicBezTo>
                  <a:cubicBezTo>
                    <a:pt x="7659" y="2616"/>
                    <a:pt x="6582" y="494"/>
                    <a:pt x="4747" y="73"/>
                  </a:cubicBezTo>
                  <a:cubicBezTo>
                    <a:pt x="4532" y="24"/>
                    <a:pt x="4316" y="0"/>
                    <a:pt x="4101"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4472895" y="3354811"/>
              <a:ext cx="325091" cy="554861"/>
            </a:xfrm>
            <a:custGeom>
              <a:avLst/>
              <a:gdLst/>
              <a:ahLst/>
              <a:cxnLst/>
              <a:rect l="l" t="t" r="r" b="b"/>
              <a:pathLst>
                <a:path w="4686" h="7998" extrusionOk="0">
                  <a:moveTo>
                    <a:pt x="3384" y="1"/>
                  </a:moveTo>
                  <a:lnTo>
                    <a:pt x="3384" y="1"/>
                  </a:lnTo>
                  <a:cubicBezTo>
                    <a:pt x="2051" y="329"/>
                    <a:pt x="883" y="1549"/>
                    <a:pt x="503" y="3189"/>
                  </a:cubicBezTo>
                  <a:cubicBezTo>
                    <a:pt x="1" y="5383"/>
                    <a:pt x="1088" y="7494"/>
                    <a:pt x="2923" y="7925"/>
                  </a:cubicBezTo>
                  <a:cubicBezTo>
                    <a:pt x="3136" y="7974"/>
                    <a:pt x="3353" y="7998"/>
                    <a:pt x="3570" y="7998"/>
                  </a:cubicBezTo>
                  <a:cubicBezTo>
                    <a:pt x="3949" y="7998"/>
                    <a:pt x="4328" y="7925"/>
                    <a:pt x="4686" y="7781"/>
                  </a:cubicBezTo>
                  <a:lnTo>
                    <a:pt x="4686" y="7781"/>
                  </a:lnTo>
                  <a:cubicBezTo>
                    <a:pt x="4455" y="7839"/>
                    <a:pt x="4221" y="7867"/>
                    <a:pt x="3988" y="7867"/>
                  </a:cubicBezTo>
                  <a:cubicBezTo>
                    <a:pt x="3765" y="7867"/>
                    <a:pt x="3543" y="7842"/>
                    <a:pt x="3322" y="7792"/>
                  </a:cubicBezTo>
                  <a:cubicBezTo>
                    <a:pt x="1487" y="7371"/>
                    <a:pt x="401" y="5249"/>
                    <a:pt x="903" y="3066"/>
                  </a:cubicBezTo>
                  <a:cubicBezTo>
                    <a:pt x="1252" y="1590"/>
                    <a:pt x="2225" y="462"/>
                    <a:pt x="3384"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4609497" y="3450064"/>
              <a:ext cx="255369" cy="341256"/>
            </a:xfrm>
            <a:custGeom>
              <a:avLst/>
              <a:gdLst/>
              <a:ahLst/>
              <a:cxnLst/>
              <a:rect l="l" t="t" r="r" b="b"/>
              <a:pathLst>
                <a:path w="3681" h="4919" extrusionOk="0">
                  <a:moveTo>
                    <a:pt x="2258" y="0"/>
                  </a:moveTo>
                  <a:cubicBezTo>
                    <a:pt x="2236" y="0"/>
                    <a:pt x="2213" y="9"/>
                    <a:pt x="2194" y="22"/>
                  </a:cubicBezTo>
                  <a:cubicBezTo>
                    <a:pt x="2153" y="32"/>
                    <a:pt x="2132" y="63"/>
                    <a:pt x="2122" y="104"/>
                  </a:cubicBezTo>
                  <a:lnTo>
                    <a:pt x="1989" y="493"/>
                  </a:lnTo>
                  <a:cubicBezTo>
                    <a:pt x="1951" y="491"/>
                    <a:pt x="1911" y="490"/>
                    <a:pt x="1872" y="490"/>
                  </a:cubicBezTo>
                  <a:cubicBezTo>
                    <a:pt x="1754" y="490"/>
                    <a:pt x="1635" y="501"/>
                    <a:pt x="1528" y="524"/>
                  </a:cubicBezTo>
                  <a:cubicBezTo>
                    <a:pt x="1384" y="555"/>
                    <a:pt x="1251" y="596"/>
                    <a:pt x="1118" y="657"/>
                  </a:cubicBezTo>
                  <a:cubicBezTo>
                    <a:pt x="1015" y="719"/>
                    <a:pt x="913" y="791"/>
                    <a:pt x="820" y="873"/>
                  </a:cubicBezTo>
                  <a:cubicBezTo>
                    <a:pt x="749" y="944"/>
                    <a:pt x="687" y="1037"/>
                    <a:pt x="656" y="1129"/>
                  </a:cubicBezTo>
                  <a:cubicBezTo>
                    <a:pt x="646" y="1160"/>
                    <a:pt x="646" y="1201"/>
                    <a:pt x="656" y="1221"/>
                  </a:cubicBezTo>
                  <a:cubicBezTo>
                    <a:pt x="677" y="1252"/>
                    <a:pt x="697" y="1272"/>
                    <a:pt x="728" y="1283"/>
                  </a:cubicBezTo>
                  <a:lnTo>
                    <a:pt x="1415" y="1498"/>
                  </a:lnTo>
                  <a:cubicBezTo>
                    <a:pt x="1456" y="1508"/>
                    <a:pt x="1497" y="1508"/>
                    <a:pt x="1538" y="1508"/>
                  </a:cubicBezTo>
                  <a:cubicBezTo>
                    <a:pt x="1579" y="1498"/>
                    <a:pt x="1610" y="1488"/>
                    <a:pt x="1651" y="1478"/>
                  </a:cubicBezTo>
                  <a:lnTo>
                    <a:pt x="1712" y="1436"/>
                  </a:lnTo>
                  <a:cubicBezTo>
                    <a:pt x="1753" y="1416"/>
                    <a:pt x="1794" y="1395"/>
                    <a:pt x="1835" y="1395"/>
                  </a:cubicBezTo>
                  <a:cubicBezTo>
                    <a:pt x="1897" y="1375"/>
                    <a:pt x="1948" y="1365"/>
                    <a:pt x="2009" y="1365"/>
                  </a:cubicBezTo>
                  <a:cubicBezTo>
                    <a:pt x="2091" y="1375"/>
                    <a:pt x="2174" y="1385"/>
                    <a:pt x="2256" y="1416"/>
                  </a:cubicBezTo>
                  <a:cubicBezTo>
                    <a:pt x="2317" y="1436"/>
                    <a:pt x="2379" y="1457"/>
                    <a:pt x="2440" y="1488"/>
                  </a:cubicBezTo>
                  <a:cubicBezTo>
                    <a:pt x="2491" y="1508"/>
                    <a:pt x="2543" y="1539"/>
                    <a:pt x="2584" y="1570"/>
                  </a:cubicBezTo>
                  <a:cubicBezTo>
                    <a:pt x="2625" y="1611"/>
                    <a:pt x="2655" y="1642"/>
                    <a:pt x="2676" y="1693"/>
                  </a:cubicBezTo>
                  <a:cubicBezTo>
                    <a:pt x="2696" y="1734"/>
                    <a:pt x="2696" y="1785"/>
                    <a:pt x="2676" y="1836"/>
                  </a:cubicBezTo>
                  <a:cubicBezTo>
                    <a:pt x="2666" y="1888"/>
                    <a:pt x="2635" y="1929"/>
                    <a:pt x="2584" y="1949"/>
                  </a:cubicBezTo>
                  <a:cubicBezTo>
                    <a:pt x="2522" y="1980"/>
                    <a:pt x="2461" y="2000"/>
                    <a:pt x="2389" y="2000"/>
                  </a:cubicBezTo>
                  <a:cubicBezTo>
                    <a:pt x="2276" y="2000"/>
                    <a:pt x="2163" y="2000"/>
                    <a:pt x="2050" y="1990"/>
                  </a:cubicBezTo>
                  <a:cubicBezTo>
                    <a:pt x="1917" y="1980"/>
                    <a:pt x="1743" y="1959"/>
                    <a:pt x="1538" y="1939"/>
                  </a:cubicBezTo>
                  <a:cubicBezTo>
                    <a:pt x="1430" y="1927"/>
                    <a:pt x="1325" y="1922"/>
                    <a:pt x="1220" y="1922"/>
                  </a:cubicBezTo>
                  <a:cubicBezTo>
                    <a:pt x="1146" y="1922"/>
                    <a:pt x="1071" y="1924"/>
                    <a:pt x="995" y="1929"/>
                  </a:cubicBezTo>
                  <a:cubicBezTo>
                    <a:pt x="841" y="1939"/>
                    <a:pt x="697" y="1980"/>
                    <a:pt x="564" y="2041"/>
                  </a:cubicBezTo>
                  <a:cubicBezTo>
                    <a:pt x="441" y="2103"/>
                    <a:pt x="338" y="2185"/>
                    <a:pt x="256" y="2287"/>
                  </a:cubicBezTo>
                  <a:cubicBezTo>
                    <a:pt x="164" y="2410"/>
                    <a:pt x="92" y="2554"/>
                    <a:pt x="51" y="2697"/>
                  </a:cubicBezTo>
                  <a:cubicBezTo>
                    <a:pt x="10" y="2831"/>
                    <a:pt x="0" y="2974"/>
                    <a:pt x="10" y="3118"/>
                  </a:cubicBezTo>
                  <a:cubicBezTo>
                    <a:pt x="31" y="3261"/>
                    <a:pt x="82" y="3395"/>
                    <a:pt x="154" y="3518"/>
                  </a:cubicBezTo>
                  <a:cubicBezTo>
                    <a:pt x="226" y="3651"/>
                    <a:pt x="328" y="3764"/>
                    <a:pt x="441" y="3866"/>
                  </a:cubicBezTo>
                  <a:cubicBezTo>
                    <a:pt x="574" y="3979"/>
                    <a:pt x="718" y="4071"/>
                    <a:pt x="872" y="4143"/>
                  </a:cubicBezTo>
                  <a:lnTo>
                    <a:pt x="759" y="4522"/>
                  </a:lnTo>
                  <a:cubicBezTo>
                    <a:pt x="749" y="4553"/>
                    <a:pt x="749" y="4594"/>
                    <a:pt x="769" y="4625"/>
                  </a:cubicBezTo>
                  <a:cubicBezTo>
                    <a:pt x="790" y="4666"/>
                    <a:pt x="820" y="4696"/>
                    <a:pt x="851" y="4707"/>
                  </a:cubicBezTo>
                  <a:lnTo>
                    <a:pt x="1538" y="4912"/>
                  </a:lnTo>
                  <a:cubicBezTo>
                    <a:pt x="1555" y="4916"/>
                    <a:pt x="1572" y="4918"/>
                    <a:pt x="1588" y="4918"/>
                  </a:cubicBezTo>
                  <a:cubicBezTo>
                    <a:pt x="1611" y="4918"/>
                    <a:pt x="1633" y="4913"/>
                    <a:pt x="1651" y="4901"/>
                  </a:cubicBezTo>
                  <a:cubicBezTo>
                    <a:pt x="1692" y="4881"/>
                    <a:pt x="1712" y="4850"/>
                    <a:pt x="1722" y="4819"/>
                  </a:cubicBezTo>
                  <a:lnTo>
                    <a:pt x="1845" y="4430"/>
                  </a:lnTo>
                  <a:cubicBezTo>
                    <a:pt x="1904" y="4437"/>
                    <a:pt x="1963" y="4441"/>
                    <a:pt x="2023" y="4441"/>
                  </a:cubicBezTo>
                  <a:cubicBezTo>
                    <a:pt x="2132" y="4441"/>
                    <a:pt x="2242" y="4429"/>
                    <a:pt x="2348" y="4409"/>
                  </a:cubicBezTo>
                  <a:cubicBezTo>
                    <a:pt x="2491" y="4379"/>
                    <a:pt x="2635" y="4338"/>
                    <a:pt x="2768" y="4266"/>
                  </a:cubicBezTo>
                  <a:cubicBezTo>
                    <a:pt x="2881" y="4215"/>
                    <a:pt x="2983" y="4133"/>
                    <a:pt x="3076" y="4040"/>
                  </a:cubicBezTo>
                  <a:cubicBezTo>
                    <a:pt x="3158" y="3958"/>
                    <a:pt x="3219" y="3856"/>
                    <a:pt x="3260" y="3743"/>
                  </a:cubicBezTo>
                  <a:cubicBezTo>
                    <a:pt x="3270" y="3712"/>
                    <a:pt x="3270" y="3682"/>
                    <a:pt x="3250" y="3651"/>
                  </a:cubicBezTo>
                  <a:cubicBezTo>
                    <a:pt x="3240" y="3630"/>
                    <a:pt x="3219" y="3610"/>
                    <a:pt x="3188" y="3600"/>
                  </a:cubicBezTo>
                  <a:lnTo>
                    <a:pt x="2502" y="3384"/>
                  </a:lnTo>
                  <a:cubicBezTo>
                    <a:pt x="2473" y="3377"/>
                    <a:pt x="2444" y="3370"/>
                    <a:pt x="2415" y="3370"/>
                  </a:cubicBezTo>
                  <a:cubicBezTo>
                    <a:pt x="2403" y="3370"/>
                    <a:pt x="2391" y="3371"/>
                    <a:pt x="2379" y="3374"/>
                  </a:cubicBezTo>
                  <a:cubicBezTo>
                    <a:pt x="2348" y="3374"/>
                    <a:pt x="2317" y="3384"/>
                    <a:pt x="2276" y="3395"/>
                  </a:cubicBezTo>
                  <a:lnTo>
                    <a:pt x="2194" y="3446"/>
                  </a:lnTo>
                  <a:cubicBezTo>
                    <a:pt x="2153" y="3477"/>
                    <a:pt x="2102" y="3497"/>
                    <a:pt x="2050" y="3507"/>
                  </a:cubicBezTo>
                  <a:cubicBezTo>
                    <a:pt x="1989" y="3528"/>
                    <a:pt x="1917" y="3538"/>
                    <a:pt x="1856" y="3538"/>
                  </a:cubicBezTo>
                  <a:cubicBezTo>
                    <a:pt x="1753" y="3538"/>
                    <a:pt x="1661" y="3528"/>
                    <a:pt x="1579" y="3497"/>
                  </a:cubicBezTo>
                  <a:cubicBezTo>
                    <a:pt x="1415" y="3456"/>
                    <a:pt x="1271" y="3384"/>
                    <a:pt x="1128" y="3292"/>
                  </a:cubicBezTo>
                  <a:cubicBezTo>
                    <a:pt x="1036" y="3241"/>
                    <a:pt x="984" y="3128"/>
                    <a:pt x="1015" y="3025"/>
                  </a:cubicBezTo>
                  <a:cubicBezTo>
                    <a:pt x="1025" y="2964"/>
                    <a:pt x="1066" y="2923"/>
                    <a:pt x="1118" y="2913"/>
                  </a:cubicBezTo>
                  <a:cubicBezTo>
                    <a:pt x="1185" y="2896"/>
                    <a:pt x="1245" y="2879"/>
                    <a:pt x="1309" y="2879"/>
                  </a:cubicBezTo>
                  <a:cubicBezTo>
                    <a:pt x="1324" y="2879"/>
                    <a:pt x="1338" y="2880"/>
                    <a:pt x="1353" y="2882"/>
                  </a:cubicBezTo>
                  <a:cubicBezTo>
                    <a:pt x="1386" y="2879"/>
                    <a:pt x="1420" y="2878"/>
                    <a:pt x="1454" y="2878"/>
                  </a:cubicBezTo>
                  <a:cubicBezTo>
                    <a:pt x="1547" y="2878"/>
                    <a:pt x="1643" y="2887"/>
                    <a:pt x="1733" y="2902"/>
                  </a:cubicBezTo>
                  <a:cubicBezTo>
                    <a:pt x="1876" y="2913"/>
                    <a:pt x="2061" y="2933"/>
                    <a:pt x="2256" y="2943"/>
                  </a:cubicBezTo>
                  <a:cubicBezTo>
                    <a:pt x="2343" y="2953"/>
                    <a:pt x="2426" y="2957"/>
                    <a:pt x="2505" y="2957"/>
                  </a:cubicBezTo>
                  <a:cubicBezTo>
                    <a:pt x="2775" y="2957"/>
                    <a:pt x="2993" y="2903"/>
                    <a:pt x="3168" y="2800"/>
                  </a:cubicBezTo>
                  <a:cubicBezTo>
                    <a:pt x="3393" y="2656"/>
                    <a:pt x="3568" y="2431"/>
                    <a:pt x="3629" y="2164"/>
                  </a:cubicBezTo>
                  <a:cubicBezTo>
                    <a:pt x="3670" y="2041"/>
                    <a:pt x="3680" y="1918"/>
                    <a:pt x="3670" y="1785"/>
                  </a:cubicBezTo>
                  <a:cubicBezTo>
                    <a:pt x="3660" y="1662"/>
                    <a:pt x="3629" y="1539"/>
                    <a:pt x="3578" y="1416"/>
                  </a:cubicBezTo>
                  <a:cubicBezTo>
                    <a:pt x="3516" y="1293"/>
                    <a:pt x="3434" y="1180"/>
                    <a:pt x="3332" y="1078"/>
                  </a:cubicBezTo>
                  <a:cubicBezTo>
                    <a:pt x="3229" y="965"/>
                    <a:pt x="3096" y="862"/>
                    <a:pt x="2963" y="791"/>
                  </a:cubicBezTo>
                  <a:lnTo>
                    <a:pt x="3086" y="401"/>
                  </a:lnTo>
                  <a:cubicBezTo>
                    <a:pt x="3096" y="360"/>
                    <a:pt x="3086" y="319"/>
                    <a:pt x="3076" y="288"/>
                  </a:cubicBezTo>
                  <a:cubicBezTo>
                    <a:pt x="3055" y="258"/>
                    <a:pt x="3024" y="227"/>
                    <a:pt x="2983" y="217"/>
                  </a:cubicBezTo>
                  <a:lnTo>
                    <a:pt x="2297" y="12"/>
                  </a:lnTo>
                  <a:cubicBezTo>
                    <a:pt x="2285" y="4"/>
                    <a:pt x="2272" y="0"/>
                    <a:pt x="225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4601657" y="3443265"/>
              <a:ext cx="256063" cy="341464"/>
            </a:xfrm>
            <a:custGeom>
              <a:avLst/>
              <a:gdLst/>
              <a:ahLst/>
              <a:cxnLst/>
              <a:rect l="l" t="t" r="r" b="b"/>
              <a:pathLst>
                <a:path w="3691" h="4922" extrusionOk="0">
                  <a:moveTo>
                    <a:pt x="2257" y="0"/>
                  </a:moveTo>
                  <a:cubicBezTo>
                    <a:pt x="2234" y="0"/>
                    <a:pt x="2212" y="5"/>
                    <a:pt x="2194" y="17"/>
                  </a:cubicBezTo>
                  <a:cubicBezTo>
                    <a:pt x="2153" y="38"/>
                    <a:pt x="2133" y="69"/>
                    <a:pt x="2122" y="110"/>
                  </a:cubicBezTo>
                  <a:lnTo>
                    <a:pt x="1999" y="489"/>
                  </a:lnTo>
                  <a:cubicBezTo>
                    <a:pt x="1961" y="486"/>
                    <a:pt x="1922" y="485"/>
                    <a:pt x="1883" y="485"/>
                  </a:cubicBezTo>
                  <a:cubicBezTo>
                    <a:pt x="1764" y="485"/>
                    <a:pt x="1643" y="497"/>
                    <a:pt x="1528" y="520"/>
                  </a:cubicBezTo>
                  <a:cubicBezTo>
                    <a:pt x="1384" y="550"/>
                    <a:pt x="1251" y="602"/>
                    <a:pt x="1128" y="663"/>
                  </a:cubicBezTo>
                  <a:cubicBezTo>
                    <a:pt x="1015" y="725"/>
                    <a:pt x="913" y="796"/>
                    <a:pt x="821" y="878"/>
                  </a:cubicBezTo>
                  <a:cubicBezTo>
                    <a:pt x="749" y="950"/>
                    <a:pt x="687" y="1042"/>
                    <a:pt x="657" y="1135"/>
                  </a:cubicBezTo>
                  <a:cubicBezTo>
                    <a:pt x="646" y="1165"/>
                    <a:pt x="646" y="1196"/>
                    <a:pt x="667" y="1227"/>
                  </a:cubicBezTo>
                  <a:cubicBezTo>
                    <a:pt x="677" y="1258"/>
                    <a:pt x="698" y="1278"/>
                    <a:pt x="728" y="1278"/>
                  </a:cubicBezTo>
                  <a:lnTo>
                    <a:pt x="1415" y="1493"/>
                  </a:lnTo>
                  <a:cubicBezTo>
                    <a:pt x="1444" y="1501"/>
                    <a:pt x="1473" y="1508"/>
                    <a:pt x="1502" y="1508"/>
                  </a:cubicBezTo>
                  <a:cubicBezTo>
                    <a:pt x="1514" y="1508"/>
                    <a:pt x="1526" y="1507"/>
                    <a:pt x="1538" y="1504"/>
                  </a:cubicBezTo>
                  <a:cubicBezTo>
                    <a:pt x="1579" y="1504"/>
                    <a:pt x="1620" y="1493"/>
                    <a:pt x="1651" y="1473"/>
                  </a:cubicBezTo>
                  <a:lnTo>
                    <a:pt x="1723" y="1432"/>
                  </a:lnTo>
                  <a:cubicBezTo>
                    <a:pt x="1753" y="1411"/>
                    <a:pt x="1794" y="1401"/>
                    <a:pt x="1835" y="1391"/>
                  </a:cubicBezTo>
                  <a:cubicBezTo>
                    <a:pt x="1897" y="1381"/>
                    <a:pt x="1958" y="1370"/>
                    <a:pt x="2020" y="1370"/>
                  </a:cubicBezTo>
                  <a:cubicBezTo>
                    <a:pt x="2102" y="1370"/>
                    <a:pt x="2174" y="1391"/>
                    <a:pt x="2256" y="1411"/>
                  </a:cubicBezTo>
                  <a:cubicBezTo>
                    <a:pt x="2317" y="1432"/>
                    <a:pt x="2379" y="1452"/>
                    <a:pt x="2440" y="1483"/>
                  </a:cubicBezTo>
                  <a:cubicBezTo>
                    <a:pt x="2492" y="1514"/>
                    <a:pt x="2543" y="1545"/>
                    <a:pt x="2594" y="1576"/>
                  </a:cubicBezTo>
                  <a:cubicBezTo>
                    <a:pt x="2635" y="1606"/>
                    <a:pt x="2666" y="1647"/>
                    <a:pt x="2686" y="1688"/>
                  </a:cubicBezTo>
                  <a:cubicBezTo>
                    <a:pt x="2697" y="1740"/>
                    <a:pt x="2697" y="1791"/>
                    <a:pt x="2686" y="1832"/>
                  </a:cubicBezTo>
                  <a:cubicBezTo>
                    <a:pt x="2666" y="1883"/>
                    <a:pt x="2635" y="1924"/>
                    <a:pt x="2594" y="1955"/>
                  </a:cubicBezTo>
                  <a:cubicBezTo>
                    <a:pt x="2533" y="1986"/>
                    <a:pt x="2461" y="1996"/>
                    <a:pt x="2399" y="1996"/>
                  </a:cubicBezTo>
                  <a:cubicBezTo>
                    <a:pt x="2366" y="1999"/>
                    <a:pt x="2333" y="2000"/>
                    <a:pt x="2300" y="2000"/>
                  </a:cubicBezTo>
                  <a:cubicBezTo>
                    <a:pt x="2220" y="2000"/>
                    <a:pt x="2141" y="1993"/>
                    <a:pt x="2061" y="1986"/>
                  </a:cubicBezTo>
                  <a:cubicBezTo>
                    <a:pt x="1917" y="1975"/>
                    <a:pt x="1743" y="1965"/>
                    <a:pt x="1548" y="1934"/>
                  </a:cubicBezTo>
                  <a:cubicBezTo>
                    <a:pt x="1442" y="1928"/>
                    <a:pt x="1335" y="1922"/>
                    <a:pt x="1229" y="1922"/>
                  </a:cubicBezTo>
                  <a:cubicBezTo>
                    <a:pt x="1151" y="1922"/>
                    <a:pt x="1073" y="1926"/>
                    <a:pt x="995" y="1934"/>
                  </a:cubicBezTo>
                  <a:cubicBezTo>
                    <a:pt x="851" y="1945"/>
                    <a:pt x="708" y="1986"/>
                    <a:pt x="575" y="2047"/>
                  </a:cubicBezTo>
                  <a:cubicBezTo>
                    <a:pt x="451" y="2098"/>
                    <a:pt x="339" y="2191"/>
                    <a:pt x="257" y="2293"/>
                  </a:cubicBezTo>
                  <a:cubicBezTo>
                    <a:pt x="164" y="2416"/>
                    <a:pt x="103" y="2549"/>
                    <a:pt x="62" y="2693"/>
                  </a:cubicBezTo>
                  <a:cubicBezTo>
                    <a:pt x="11" y="2836"/>
                    <a:pt x="0" y="2980"/>
                    <a:pt x="21" y="3123"/>
                  </a:cubicBezTo>
                  <a:cubicBezTo>
                    <a:pt x="41" y="3267"/>
                    <a:pt x="82" y="3400"/>
                    <a:pt x="154" y="3523"/>
                  </a:cubicBezTo>
                  <a:cubicBezTo>
                    <a:pt x="236" y="3646"/>
                    <a:pt x="328" y="3769"/>
                    <a:pt x="451" y="3872"/>
                  </a:cubicBezTo>
                  <a:cubicBezTo>
                    <a:pt x="575" y="3974"/>
                    <a:pt x="718" y="4077"/>
                    <a:pt x="882" y="4149"/>
                  </a:cubicBezTo>
                  <a:lnTo>
                    <a:pt x="759" y="4518"/>
                  </a:lnTo>
                  <a:cubicBezTo>
                    <a:pt x="749" y="4559"/>
                    <a:pt x="749" y="4600"/>
                    <a:pt x="769" y="4630"/>
                  </a:cubicBezTo>
                  <a:cubicBezTo>
                    <a:pt x="790" y="4661"/>
                    <a:pt x="821" y="4692"/>
                    <a:pt x="862" y="4702"/>
                  </a:cubicBezTo>
                  <a:lnTo>
                    <a:pt x="1548" y="4917"/>
                  </a:lnTo>
                  <a:cubicBezTo>
                    <a:pt x="1557" y="4920"/>
                    <a:pt x="1566" y="4921"/>
                    <a:pt x="1575" y="4921"/>
                  </a:cubicBezTo>
                  <a:cubicBezTo>
                    <a:pt x="1601" y="4921"/>
                    <a:pt x="1631" y="4912"/>
                    <a:pt x="1661" y="4897"/>
                  </a:cubicBezTo>
                  <a:cubicBezTo>
                    <a:pt x="1692" y="4887"/>
                    <a:pt x="1723" y="4856"/>
                    <a:pt x="1733" y="4815"/>
                  </a:cubicBezTo>
                  <a:lnTo>
                    <a:pt x="1846" y="4436"/>
                  </a:lnTo>
                  <a:cubicBezTo>
                    <a:pt x="1889" y="4438"/>
                    <a:pt x="1932" y="4440"/>
                    <a:pt x="1975" y="4440"/>
                  </a:cubicBezTo>
                  <a:cubicBezTo>
                    <a:pt x="2102" y="4440"/>
                    <a:pt x="2225" y="4428"/>
                    <a:pt x="2348" y="4405"/>
                  </a:cubicBezTo>
                  <a:cubicBezTo>
                    <a:pt x="2492" y="4384"/>
                    <a:pt x="2635" y="4333"/>
                    <a:pt x="2768" y="4272"/>
                  </a:cubicBezTo>
                  <a:cubicBezTo>
                    <a:pt x="2891" y="4210"/>
                    <a:pt x="2994" y="4138"/>
                    <a:pt x="3086" y="4046"/>
                  </a:cubicBezTo>
                  <a:cubicBezTo>
                    <a:pt x="3168" y="3954"/>
                    <a:pt x="3230" y="3862"/>
                    <a:pt x="3271" y="3749"/>
                  </a:cubicBezTo>
                  <a:cubicBezTo>
                    <a:pt x="3271" y="3718"/>
                    <a:pt x="3271" y="3687"/>
                    <a:pt x="3260" y="3657"/>
                  </a:cubicBezTo>
                  <a:cubicBezTo>
                    <a:pt x="3240" y="3626"/>
                    <a:pt x="3219" y="3605"/>
                    <a:pt x="3189" y="3595"/>
                  </a:cubicBezTo>
                  <a:lnTo>
                    <a:pt x="2502" y="3390"/>
                  </a:lnTo>
                  <a:cubicBezTo>
                    <a:pt x="2471" y="3370"/>
                    <a:pt x="2430" y="3370"/>
                    <a:pt x="2389" y="3370"/>
                  </a:cubicBezTo>
                  <a:cubicBezTo>
                    <a:pt x="2348" y="3380"/>
                    <a:pt x="2317" y="3390"/>
                    <a:pt x="2287" y="3400"/>
                  </a:cubicBezTo>
                  <a:cubicBezTo>
                    <a:pt x="2266" y="3411"/>
                    <a:pt x="2235" y="3431"/>
                    <a:pt x="2204" y="3452"/>
                  </a:cubicBezTo>
                  <a:cubicBezTo>
                    <a:pt x="2153" y="3472"/>
                    <a:pt x="2112" y="3493"/>
                    <a:pt x="2061" y="3513"/>
                  </a:cubicBezTo>
                  <a:cubicBezTo>
                    <a:pt x="1989" y="3534"/>
                    <a:pt x="1928" y="3544"/>
                    <a:pt x="1856" y="3544"/>
                  </a:cubicBezTo>
                  <a:cubicBezTo>
                    <a:pt x="1764" y="3544"/>
                    <a:pt x="1671" y="3523"/>
                    <a:pt x="1579" y="3503"/>
                  </a:cubicBezTo>
                  <a:cubicBezTo>
                    <a:pt x="1425" y="3452"/>
                    <a:pt x="1272" y="3390"/>
                    <a:pt x="1138" y="3298"/>
                  </a:cubicBezTo>
                  <a:cubicBezTo>
                    <a:pt x="1036" y="3246"/>
                    <a:pt x="985" y="3134"/>
                    <a:pt x="1015" y="3021"/>
                  </a:cubicBezTo>
                  <a:cubicBezTo>
                    <a:pt x="1036" y="2970"/>
                    <a:pt x="1077" y="2929"/>
                    <a:pt x="1128" y="2908"/>
                  </a:cubicBezTo>
                  <a:cubicBezTo>
                    <a:pt x="1200" y="2888"/>
                    <a:pt x="1282" y="2877"/>
                    <a:pt x="1364" y="2877"/>
                  </a:cubicBezTo>
                  <a:cubicBezTo>
                    <a:pt x="1487" y="2877"/>
                    <a:pt x="1610" y="2888"/>
                    <a:pt x="1733" y="2898"/>
                  </a:cubicBezTo>
                  <a:cubicBezTo>
                    <a:pt x="1876" y="2918"/>
                    <a:pt x="2061" y="2929"/>
                    <a:pt x="2266" y="2949"/>
                  </a:cubicBezTo>
                  <a:cubicBezTo>
                    <a:pt x="2345" y="2956"/>
                    <a:pt x="2421" y="2959"/>
                    <a:pt x="2493" y="2959"/>
                  </a:cubicBezTo>
                  <a:cubicBezTo>
                    <a:pt x="2769" y="2959"/>
                    <a:pt x="2998" y="2911"/>
                    <a:pt x="3168" y="2806"/>
                  </a:cubicBezTo>
                  <a:cubicBezTo>
                    <a:pt x="3404" y="2662"/>
                    <a:pt x="3568" y="2426"/>
                    <a:pt x="3640" y="2160"/>
                  </a:cubicBezTo>
                  <a:cubicBezTo>
                    <a:pt x="3670" y="2047"/>
                    <a:pt x="3691" y="1914"/>
                    <a:pt x="3681" y="1791"/>
                  </a:cubicBezTo>
                  <a:cubicBezTo>
                    <a:pt x="3670" y="1658"/>
                    <a:pt x="3629" y="1534"/>
                    <a:pt x="3578" y="1422"/>
                  </a:cubicBezTo>
                  <a:cubicBezTo>
                    <a:pt x="3517" y="1288"/>
                    <a:pt x="3435" y="1176"/>
                    <a:pt x="3342" y="1083"/>
                  </a:cubicBezTo>
                  <a:cubicBezTo>
                    <a:pt x="3230" y="960"/>
                    <a:pt x="3107" y="868"/>
                    <a:pt x="2973" y="786"/>
                  </a:cubicBezTo>
                  <a:lnTo>
                    <a:pt x="3086" y="407"/>
                  </a:lnTo>
                  <a:cubicBezTo>
                    <a:pt x="3096" y="366"/>
                    <a:pt x="3096" y="325"/>
                    <a:pt x="3076" y="294"/>
                  </a:cubicBezTo>
                  <a:cubicBezTo>
                    <a:pt x="3055" y="253"/>
                    <a:pt x="3025" y="233"/>
                    <a:pt x="2994" y="222"/>
                  </a:cubicBezTo>
                  <a:lnTo>
                    <a:pt x="2307" y="7"/>
                  </a:lnTo>
                  <a:cubicBezTo>
                    <a:pt x="2290" y="3"/>
                    <a:pt x="2273" y="0"/>
                    <a:pt x="2257" y="0"/>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5725339" y="3723196"/>
              <a:ext cx="663641" cy="130217"/>
            </a:xfrm>
            <a:custGeom>
              <a:avLst/>
              <a:gdLst/>
              <a:ahLst/>
              <a:cxnLst/>
              <a:rect l="l" t="t" r="r" b="b"/>
              <a:pathLst>
                <a:path w="9566" h="1877" extrusionOk="0">
                  <a:moveTo>
                    <a:pt x="1" y="1"/>
                  </a:moveTo>
                  <a:lnTo>
                    <a:pt x="1" y="1149"/>
                  </a:lnTo>
                  <a:cubicBezTo>
                    <a:pt x="1" y="1549"/>
                    <a:pt x="2143" y="1877"/>
                    <a:pt x="4788" y="1877"/>
                  </a:cubicBezTo>
                  <a:cubicBezTo>
                    <a:pt x="7423" y="1877"/>
                    <a:pt x="9565" y="1549"/>
                    <a:pt x="9565" y="1149"/>
                  </a:cubicBezTo>
                  <a:lnTo>
                    <a:pt x="9565" y="1"/>
                  </a:ln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5725339" y="3671303"/>
              <a:ext cx="663641" cy="100316"/>
            </a:xfrm>
            <a:custGeom>
              <a:avLst/>
              <a:gdLst/>
              <a:ahLst/>
              <a:cxnLst/>
              <a:rect l="l" t="t" r="r" b="b"/>
              <a:pathLst>
                <a:path w="9566" h="1446" extrusionOk="0">
                  <a:moveTo>
                    <a:pt x="4788" y="0"/>
                  </a:moveTo>
                  <a:cubicBezTo>
                    <a:pt x="2143" y="0"/>
                    <a:pt x="1" y="318"/>
                    <a:pt x="1" y="718"/>
                  </a:cubicBezTo>
                  <a:cubicBezTo>
                    <a:pt x="1" y="1128"/>
                    <a:pt x="2143" y="1446"/>
                    <a:pt x="4778" y="1446"/>
                  </a:cubicBezTo>
                  <a:cubicBezTo>
                    <a:pt x="7423" y="1446"/>
                    <a:pt x="9565" y="1128"/>
                    <a:pt x="9565" y="718"/>
                  </a:cubicBezTo>
                  <a:cubicBezTo>
                    <a:pt x="9565" y="318"/>
                    <a:pt x="7423" y="0"/>
                    <a:pt x="4788"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5793605" y="3692671"/>
              <a:ext cx="527805" cy="46967"/>
            </a:xfrm>
            <a:custGeom>
              <a:avLst/>
              <a:gdLst/>
              <a:ahLst/>
              <a:cxnLst/>
              <a:rect l="l" t="t" r="r" b="b"/>
              <a:pathLst>
                <a:path w="7608" h="677" extrusionOk="0">
                  <a:moveTo>
                    <a:pt x="3804" y="0"/>
                  </a:moveTo>
                  <a:cubicBezTo>
                    <a:pt x="1703" y="0"/>
                    <a:pt x="1" y="154"/>
                    <a:pt x="1" y="338"/>
                  </a:cubicBezTo>
                  <a:cubicBezTo>
                    <a:pt x="1" y="523"/>
                    <a:pt x="1703" y="677"/>
                    <a:pt x="3804" y="677"/>
                  </a:cubicBezTo>
                  <a:cubicBezTo>
                    <a:pt x="5896" y="677"/>
                    <a:pt x="7608" y="523"/>
                    <a:pt x="7608" y="338"/>
                  </a:cubicBezTo>
                  <a:cubicBezTo>
                    <a:pt x="7608" y="154"/>
                    <a:pt x="5896" y="0"/>
                    <a:pt x="3804"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5792911" y="3692671"/>
              <a:ext cx="527805" cy="30594"/>
            </a:xfrm>
            <a:custGeom>
              <a:avLst/>
              <a:gdLst/>
              <a:ahLst/>
              <a:cxnLst/>
              <a:rect l="l" t="t" r="r" b="b"/>
              <a:pathLst>
                <a:path w="7608" h="441" extrusionOk="0">
                  <a:moveTo>
                    <a:pt x="3804" y="0"/>
                  </a:moveTo>
                  <a:cubicBezTo>
                    <a:pt x="1702" y="0"/>
                    <a:pt x="1" y="154"/>
                    <a:pt x="1" y="338"/>
                  </a:cubicBezTo>
                  <a:cubicBezTo>
                    <a:pt x="1" y="369"/>
                    <a:pt x="62" y="410"/>
                    <a:pt x="165" y="441"/>
                  </a:cubicBezTo>
                  <a:cubicBezTo>
                    <a:pt x="636" y="297"/>
                    <a:pt x="2092" y="195"/>
                    <a:pt x="3804" y="195"/>
                  </a:cubicBezTo>
                  <a:cubicBezTo>
                    <a:pt x="5526" y="195"/>
                    <a:pt x="6972" y="297"/>
                    <a:pt x="7443" y="441"/>
                  </a:cubicBezTo>
                  <a:cubicBezTo>
                    <a:pt x="7546" y="410"/>
                    <a:pt x="7607" y="369"/>
                    <a:pt x="7607" y="338"/>
                  </a:cubicBezTo>
                  <a:cubicBezTo>
                    <a:pt x="7607" y="154"/>
                    <a:pt x="5906" y="0"/>
                    <a:pt x="3804"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5676984" y="3632175"/>
              <a:ext cx="663641" cy="130217"/>
            </a:xfrm>
            <a:custGeom>
              <a:avLst/>
              <a:gdLst/>
              <a:ahLst/>
              <a:cxnLst/>
              <a:rect l="l" t="t" r="r" b="b"/>
              <a:pathLst>
                <a:path w="9566" h="1877" extrusionOk="0">
                  <a:moveTo>
                    <a:pt x="1" y="1"/>
                  </a:moveTo>
                  <a:lnTo>
                    <a:pt x="1" y="1159"/>
                  </a:lnTo>
                  <a:cubicBezTo>
                    <a:pt x="1" y="1559"/>
                    <a:pt x="2143" y="1877"/>
                    <a:pt x="4788" y="1877"/>
                  </a:cubicBezTo>
                  <a:cubicBezTo>
                    <a:pt x="7423" y="1877"/>
                    <a:pt x="9565" y="1559"/>
                    <a:pt x="9565" y="1159"/>
                  </a:cubicBezTo>
                  <a:lnTo>
                    <a:pt x="9565" y="1"/>
                  </a:ln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5676984" y="3580282"/>
              <a:ext cx="663641" cy="101079"/>
            </a:xfrm>
            <a:custGeom>
              <a:avLst/>
              <a:gdLst/>
              <a:ahLst/>
              <a:cxnLst/>
              <a:rect l="l" t="t" r="r" b="b"/>
              <a:pathLst>
                <a:path w="9566" h="1457" extrusionOk="0">
                  <a:moveTo>
                    <a:pt x="4788" y="0"/>
                  </a:moveTo>
                  <a:cubicBezTo>
                    <a:pt x="2143" y="0"/>
                    <a:pt x="1" y="328"/>
                    <a:pt x="1" y="728"/>
                  </a:cubicBezTo>
                  <a:cubicBezTo>
                    <a:pt x="1" y="1128"/>
                    <a:pt x="2143" y="1456"/>
                    <a:pt x="4788" y="1456"/>
                  </a:cubicBezTo>
                  <a:cubicBezTo>
                    <a:pt x="7423" y="1456"/>
                    <a:pt x="9565" y="1128"/>
                    <a:pt x="9565" y="728"/>
                  </a:cubicBezTo>
                  <a:cubicBezTo>
                    <a:pt x="9565" y="328"/>
                    <a:pt x="7423" y="0"/>
                    <a:pt x="4788"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5745250" y="3602343"/>
              <a:ext cx="527111" cy="46273"/>
            </a:xfrm>
            <a:custGeom>
              <a:avLst/>
              <a:gdLst/>
              <a:ahLst/>
              <a:cxnLst/>
              <a:rect l="l" t="t" r="r" b="b"/>
              <a:pathLst>
                <a:path w="7598" h="667" extrusionOk="0">
                  <a:moveTo>
                    <a:pt x="3804" y="0"/>
                  </a:moveTo>
                  <a:cubicBezTo>
                    <a:pt x="1703" y="0"/>
                    <a:pt x="1" y="144"/>
                    <a:pt x="1" y="338"/>
                  </a:cubicBezTo>
                  <a:cubicBezTo>
                    <a:pt x="1" y="523"/>
                    <a:pt x="1703" y="666"/>
                    <a:pt x="3804" y="666"/>
                  </a:cubicBezTo>
                  <a:cubicBezTo>
                    <a:pt x="5895" y="666"/>
                    <a:pt x="7597" y="523"/>
                    <a:pt x="7597" y="338"/>
                  </a:cubicBezTo>
                  <a:cubicBezTo>
                    <a:pt x="7597" y="144"/>
                    <a:pt x="5895" y="0"/>
                    <a:pt x="3804"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a:off x="5745250" y="3602343"/>
              <a:ext cx="527111" cy="29901"/>
            </a:xfrm>
            <a:custGeom>
              <a:avLst/>
              <a:gdLst/>
              <a:ahLst/>
              <a:cxnLst/>
              <a:rect l="l" t="t" r="r" b="b"/>
              <a:pathLst>
                <a:path w="7598" h="431" extrusionOk="0">
                  <a:moveTo>
                    <a:pt x="3794" y="0"/>
                  </a:moveTo>
                  <a:cubicBezTo>
                    <a:pt x="1703" y="0"/>
                    <a:pt x="1" y="144"/>
                    <a:pt x="1" y="338"/>
                  </a:cubicBezTo>
                  <a:cubicBezTo>
                    <a:pt x="1" y="369"/>
                    <a:pt x="52" y="400"/>
                    <a:pt x="165" y="431"/>
                  </a:cubicBezTo>
                  <a:cubicBezTo>
                    <a:pt x="636" y="297"/>
                    <a:pt x="2082" y="195"/>
                    <a:pt x="3804" y="195"/>
                  </a:cubicBezTo>
                  <a:cubicBezTo>
                    <a:pt x="5516" y="195"/>
                    <a:pt x="6962" y="297"/>
                    <a:pt x="7443" y="431"/>
                  </a:cubicBezTo>
                  <a:cubicBezTo>
                    <a:pt x="7546" y="400"/>
                    <a:pt x="7597" y="369"/>
                    <a:pt x="7597" y="338"/>
                  </a:cubicBezTo>
                  <a:cubicBezTo>
                    <a:pt x="7597" y="144"/>
                    <a:pt x="5895" y="0"/>
                    <a:pt x="3794"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a:off x="5731028" y="3541154"/>
              <a:ext cx="663641" cy="130217"/>
            </a:xfrm>
            <a:custGeom>
              <a:avLst/>
              <a:gdLst/>
              <a:ahLst/>
              <a:cxnLst/>
              <a:rect l="l" t="t" r="r" b="b"/>
              <a:pathLst>
                <a:path w="9566" h="1877" extrusionOk="0">
                  <a:moveTo>
                    <a:pt x="1" y="0"/>
                  </a:moveTo>
                  <a:lnTo>
                    <a:pt x="1" y="1149"/>
                  </a:lnTo>
                  <a:cubicBezTo>
                    <a:pt x="1" y="1548"/>
                    <a:pt x="2143" y="1876"/>
                    <a:pt x="4778" y="1876"/>
                  </a:cubicBezTo>
                  <a:cubicBezTo>
                    <a:pt x="7423" y="1876"/>
                    <a:pt x="9565" y="1548"/>
                    <a:pt x="9565" y="1149"/>
                  </a:cubicBezTo>
                  <a:lnTo>
                    <a:pt x="9565" y="0"/>
                  </a:ln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5731028" y="3489261"/>
              <a:ext cx="663641" cy="101010"/>
            </a:xfrm>
            <a:custGeom>
              <a:avLst/>
              <a:gdLst/>
              <a:ahLst/>
              <a:cxnLst/>
              <a:rect l="l" t="t" r="r" b="b"/>
              <a:pathLst>
                <a:path w="9566" h="1456" extrusionOk="0">
                  <a:moveTo>
                    <a:pt x="4778" y="0"/>
                  </a:moveTo>
                  <a:cubicBezTo>
                    <a:pt x="2143" y="0"/>
                    <a:pt x="1" y="328"/>
                    <a:pt x="1" y="728"/>
                  </a:cubicBezTo>
                  <a:cubicBezTo>
                    <a:pt x="1" y="1128"/>
                    <a:pt x="2143" y="1456"/>
                    <a:pt x="4778" y="1456"/>
                  </a:cubicBezTo>
                  <a:cubicBezTo>
                    <a:pt x="7423" y="1456"/>
                    <a:pt x="9565" y="1128"/>
                    <a:pt x="9565" y="728"/>
                  </a:cubicBezTo>
                  <a:cubicBezTo>
                    <a:pt x="9565" y="328"/>
                    <a:pt x="7423" y="0"/>
                    <a:pt x="4778"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5798600" y="3510559"/>
              <a:ext cx="527805" cy="47036"/>
            </a:xfrm>
            <a:custGeom>
              <a:avLst/>
              <a:gdLst/>
              <a:ahLst/>
              <a:cxnLst/>
              <a:rect l="l" t="t" r="r" b="b"/>
              <a:pathLst>
                <a:path w="7608" h="678" extrusionOk="0">
                  <a:moveTo>
                    <a:pt x="3814" y="1"/>
                  </a:moveTo>
                  <a:cubicBezTo>
                    <a:pt x="1713" y="1"/>
                    <a:pt x="1" y="154"/>
                    <a:pt x="1" y="339"/>
                  </a:cubicBezTo>
                  <a:cubicBezTo>
                    <a:pt x="1" y="523"/>
                    <a:pt x="1713" y="677"/>
                    <a:pt x="3804" y="677"/>
                  </a:cubicBezTo>
                  <a:cubicBezTo>
                    <a:pt x="5906" y="677"/>
                    <a:pt x="7607" y="523"/>
                    <a:pt x="7607" y="339"/>
                  </a:cubicBezTo>
                  <a:cubicBezTo>
                    <a:pt x="7607" y="154"/>
                    <a:pt x="5926" y="1"/>
                    <a:pt x="3814"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0"/>
            <p:cNvSpPr/>
            <p:nvPr/>
          </p:nvSpPr>
          <p:spPr>
            <a:xfrm>
              <a:off x="5798600" y="3510559"/>
              <a:ext cx="527805" cy="30664"/>
            </a:xfrm>
            <a:custGeom>
              <a:avLst/>
              <a:gdLst/>
              <a:ahLst/>
              <a:cxnLst/>
              <a:rect l="l" t="t" r="r" b="b"/>
              <a:pathLst>
                <a:path w="7608" h="442" extrusionOk="0">
                  <a:moveTo>
                    <a:pt x="3804" y="1"/>
                  </a:moveTo>
                  <a:cubicBezTo>
                    <a:pt x="1713" y="1"/>
                    <a:pt x="1" y="154"/>
                    <a:pt x="1" y="339"/>
                  </a:cubicBezTo>
                  <a:cubicBezTo>
                    <a:pt x="1" y="380"/>
                    <a:pt x="62" y="411"/>
                    <a:pt x="165" y="441"/>
                  </a:cubicBezTo>
                  <a:cubicBezTo>
                    <a:pt x="647" y="298"/>
                    <a:pt x="2092" y="195"/>
                    <a:pt x="3804" y="195"/>
                  </a:cubicBezTo>
                  <a:cubicBezTo>
                    <a:pt x="5526" y="195"/>
                    <a:pt x="6972" y="298"/>
                    <a:pt x="7443" y="441"/>
                  </a:cubicBezTo>
                  <a:cubicBezTo>
                    <a:pt x="7556" y="411"/>
                    <a:pt x="7607" y="380"/>
                    <a:pt x="7607" y="339"/>
                  </a:cubicBezTo>
                  <a:cubicBezTo>
                    <a:pt x="7607" y="154"/>
                    <a:pt x="5906" y="1"/>
                    <a:pt x="3804"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p:nvPr/>
          </p:nvSpPr>
          <p:spPr>
            <a:xfrm>
              <a:off x="6503390" y="1343538"/>
              <a:ext cx="634504" cy="551947"/>
            </a:xfrm>
            <a:custGeom>
              <a:avLst/>
              <a:gdLst/>
              <a:ahLst/>
              <a:cxnLst/>
              <a:rect l="l" t="t" r="r" b="b"/>
              <a:pathLst>
                <a:path w="9146" h="7956" extrusionOk="0">
                  <a:moveTo>
                    <a:pt x="4952" y="1"/>
                  </a:moveTo>
                  <a:lnTo>
                    <a:pt x="636" y="1026"/>
                  </a:lnTo>
                  <a:lnTo>
                    <a:pt x="1" y="2133"/>
                  </a:lnTo>
                  <a:cubicBezTo>
                    <a:pt x="1" y="2133"/>
                    <a:pt x="780" y="2205"/>
                    <a:pt x="1036" y="2543"/>
                  </a:cubicBezTo>
                  <a:cubicBezTo>
                    <a:pt x="1211" y="2758"/>
                    <a:pt x="3661" y="7956"/>
                    <a:pt x="3661" y="7956"/>
                  </a:cubicBezTo>
                  <a:lnTo>
                    <a:pt x="9145" y="6879"/>
                  </a:lnTo>
                  <a:cubicBezTo>
                    <a:pt x="9145" y="6879"/>
                    <a:pt x="7249" y="2502"/>
                    <a:pt x="6388" y="1323"/>
                  </a:cubicBezTo>
                  <a:cubicBezTo>
                    <a:pt x="5526" y="154"/>
                    <a:pt x="4952" y="1"/>
                    <a:pt x="49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6858317" y="1509208"/>
              <a:ext cx="120990" cy="119880"/>
            </a:xfrm>
            <a:custGeom>
              <a:avLst/>
              <a:gdLst/>
              <a:ahLst/>
              <a:cxnLst/>
              <a:rect l="l" t="t" r="r" b="b"/>
              <a:pathLst>
                <a:path w="1744" h="1728" extrusionOk="0">
                  <a:moveTo>
                    <a:pt x="747" y="1"/>
                  </a:moveTo>
                  <a:cubicBezTo>
                    <a:pt x="718" y="1"/>
                    <a:pt x="688" y="4"/>
                    <a:pt x="656" y="11"/>
                  </a:cubicBezTo>
                  <a:cubicBezTo>
                    <a:pt x="359" y="73"/>
                    <a:pt x="216" y="647"/>
                    <a:pt x="93" y="954"/>
                  </a:cubicBezTo>
                  <a:cubicBezTo>
                    <a:pt x="62" y="1026"/>
                    <a:pt x="31" y="1108"/>
                    <a:pt x="0" y="1190"/>
                  </a:cubicBezTo>
                  <a:lnTo>
                    <a:pt x="113" y="1498"/>
                  </a:lnTo>
                  <a:cubicBezTo>
                    <a:pt x="205" y="1662"/>
                    <a:pt x="421" y="1713"/>
                    <a:pt x="615" y="1723"/>
                  </a:cubicBezTo>
                  <a:cubicBezTo>
                    <a:pt x="655" y="1726"/>
                    <a:pt x="693" y="1727"/>
                    <a:pt x="732" y="1727"/>
                  </a:cubicBezTo>
                  <a:cubicBezTo>
                    <a:pt x="998" y="1727"/>
                    <a:pt x="1255" y="1667"/>
                    <a:pt x="1497" y="1559"/>
                  </a:cubicBezTo>
                  <a:cubicBezTo>
                    <a:pt x="1548" y="1539"/>
                    <a:pt x="1600" y="1508"/>
                    <a:pt x="1641" y="1477"/>
                  </a:cubicBezTo>
                  <a:cubicBezTo>
                    <a:pt x="1723" y="1365"/>
                    <a:pt x="1743" y="1211"/>
                    <a:pt x="1692" y="1088"/>
                  </a:cubicBezTo>
                  <a:cubicBezTo>
                    <a:pt x="1589" y="801"/>
                    <a:pt x="1425" y="544"/>
                    <a:pt x="1220" y="339"/>
                  </a:cubicBezTo>
                  <a:cubicBezTo>
                    <a:pt x="1094" y="186"/>
                    <a:pt x="960" y="1"/>
                    <a:pt x="7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a:off x="6745928" y="3369727"/>
              <a:ext cx="426101" cy="293109"/>
            </a:xfrm>
            <a:custGeom>
              <a:avLst/>
              <a:gdLst/>
              <a:ahLst/>
              <a:cxnLst/>
              <a:rect l="l" t="t" r="r" b="b"/>
              <a:pathLst>
                <a:path w="6142" h="4225" extrusionOk="0">
                  <a:moveTo>
                    <a:pt x="1" y="1"/>
                  </a:moveTo>
                  <a:lnTo>
                    <a:pt x="1" y="4224"/>
                  </a:lnTo>
                  <a:lnTo>
                    <a:pt x="6141" y="4224"/>
                  </a:lnTo>
                  <a:lnTo>
                    <a:pt x="61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a:off x="6745928" y="3369727"/>
              <a:ext cx="426101" cy="120296"/>
            </a:xfrm>
            <a:custGeom>
              <a:avLst/>
              <a:gdLst/>
              <a:ahLst/>
              <a:cxnLst/>
              <a:rect l="l" t="t" r="r" b="b"/>
              <a:pathLst>
                <a:path w="6142" h="1734" extrusionOk="0">
                  <a:moveTo>
                    <a:pt x="1" y="1"/>
                  </a:moveTo>
                  <a:lnTo>
                    <a:pt x="1" y="1118"/>
                  </a:lnTo>
                  <a:lnTo>
                    <a:pt x="6141" y="1733"/>
                  </a:lnTo>
                  <a:lnTo>
                    <a:pt x="6141" y="1"/>
                  </a:lnTo>
                  <a:close/>
                </a:path>
              </a:pathLst>
            </a:custGeom>
            <a:solidFill>
              <a:srgbClr val="8FC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6462874" y="3658468"/>
              <a:ext cx="978673" cy="98929"/>
            </a:xfrm>
            <a:custGeom>
              <a:avLst/>
              <a:gdLst/>
              <a:ahLst/>
              <a:cxnLst/>
              <a:rect l="l" t="t" r="r" b="b"/>
              <a:pathLst>
                <a:path w="14107" h="1426" extrusionOk="0">
                  <a:moveTo>
                    <a:pt x="913" y="1"/>
                  </a:moveTo>
                  <a:cubicBezTo>
                    <a:pt x="1" y="42"/>
                    <a:pt x="1" y="1385"/>
                    <a:pt x="913" y="1426"/>
                  </a:cubicBezTo>
                  <a:lnTo>
                    <a:pt x="13389" y="1426"/>
                  </a:lnTo>
                  <a:cubicBezTo>
                    <a:pt x="13779" y="1426"/>
                    <a:pt x="14107" y="1108"/>
                    <a:pt x="14107" y="719"/>
                  </a:cubicBezTo>
                  <a:cubicBezTo>
                    <a:pt x="14107" y="319"/>
                    <a:pt x="13779" y="1"/>
                    <a:pt x="133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0"/>
            <p:cNvSpPr/>
            <p:nvPr/>
          </p:nvSpPr>
          <p:spPr>
            <a:xfrm>
              <a:off x="5573891" y="1566859"/>
              <a:ext cx="2770907" cy="1865563"/>
            </a:xfrm>
            <a:custGeom>
              <a:avLst/>
              <a:gdLst/>
              <a:ahLst/>
              <a:cxnLst/>
              <a:rect l="l" t="t" r="r" b="b"/>
              <a:pathLst>
                <a:path w="39941" h="26891" extrusionOk="0">
                  <a:moveTo>
                    <a:pt x="749" y="0"/>
                  </a:moveTo>
                  <a:cubicBezTo>
                    <a:pt x="328" y="0"/>
                    <a:pt x="0" y="339"/>
                    <a:pt x="0" y="749"/>
                  </a:cubicBezTo>
                  <a:lnTo>
                    <a:pt x="0" y="26142"/>
                  </a:lnTo>
                  <a:cubicBezTo>
                    <a:pt x="0" y="26562"/>
                    <a:pt x="328" y="26890"/>
                    <a:pt x="749" y="26890"/>
                  </a:cubicBezTo>
                  <a:lnTo>
                    <a:pt x="39192" y="26890"/>
                  </a:lnTo>
                  <a:cubicBezTo>
                    <a:pt x="39602" y="26890"/>
                    <a:pt x="39940" y="26562"/>
                    <a:pt x="39940" y="26142"/>
                  </a:cubicBezTo>
                  <a:lnTo>
                    <a:pt x="39940" y="749"/>
                  </a:lnTo>
                  <a:cubicBezTo>
                    <a:pt x="39940" y="339"/>
                    <a:pt x="39602" y="0"/>
                    <a:pt x="39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0"/>
            <p:cNvSpPr/>
            <p:nvPr/>
          </p:nvSpPr>
          <p:spPr>
            <a:xfrm>
              <a:off x="5616557" y="1618752"/>
              <a:ext cx="2684813" cy="1602424"/>
            </a:xfrm>
            <a:custGeom>
              <a:avLst/>
              <a:gdLst/>
              <a:ahLst/>
              <a:cxnLst/>
              <a:rect l="l" t="t" r="r" b="b"/>
              <a:pathLst>
                <a:path w="38700" h="23098" extrusionOk="0">
                  <a:moveTo>
                    <a:pt x="0" y="1"/>
                  </a:moveTo>
                  <a:lnTo>
                    <a:pt x="0" y="23097"/>
                  </a:lnTo>
                  <a:lnTo>
                    <a:pt x="38700" y="23097"/>
                  </a:lnTo>
                  <a:lnTo>
                    <a:pt x="38700" y="1"/>
                  </a:lnTo>
                  <a:close/>
                </a:path>
              </a:pathLst>
            </a:custGeom>
            <a:solidFill>
              <a:srgbClr val="E1E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a:off x="5964339" y="1708385"/>
              <a:ext cx="2160684" cy="1462286"/>
            </a:xfrm>
            <a:custGeom>
              <a:avLst/>
              <a:gdLst/>
              <a:ahLst/>
              <a:cxnLst/>
              <a:rect l="l" t="t" r="r" b="b"/>
              <a:pathLst>
                <a:path w="31145" h="21078" extrusionOk="0">
                  <a:moveTo>
                    <a:pt x="523" y="0"/>
                  </a:moveTo>
                  <a:cubicBezTo>
                    <a:pt x="226" y="0"/>
                    <a:pt x="0" y="226"/>
                    <a:pt x="0" y="523"/>
                  </a:cubicBezTo>
                  <a:lnTo>
                    <a:pt x="0" y="20555"/>
                  </a:lnTo>
                  <a:cubicBezTo>
                    <a:pt x="0" y="20842"/>
                    <a:pt x="226" y="21077"/>
                    <a:pt x="523" y="21077"/>
                  </a:cubicBezTo>
                  <a:lnTo>
                    <a:pt x="30621" y="21077"/>
                  </a:lnTo>
                  <a:cubicBezTo>
                    <a:pt x="30909" y="21077"/>
                    <a:pt x="31144" y="20842"/>
                    <a:pt x="31144" y="20555"/>
                  </a:cubicBezTo>
                  <a:lnTo>
                    <a:pt x="31144" y="523"/>
                  </a:lnTo>
                  <a:cubicBezTo>
                    <a:pt x="31144" y="226"/>
                    <a:pt x="30909" y="0"/>
                    <a:pt x="30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a:off x="5964339" y="1703390"/>
              <a:ext cx="2160684" cy="106074"/>
            </a:xfrm>
            <a:custGeom>
              <a:avLst/>
              <a:gdLst/>
              <a:ahLst/>
              <a:cxnLst/>
              <a:rect l="l" t="t" r="r" b="b"/>
              <a:pathLst>
                <a:path w="31145" h="1529" extrusionOk="0">
                  <a:moveTo>
                    <a:pt x="30396" y="1"/>
                  </a:moveTo>
                  <a:lnTo>
                    <a:pt x="749" y="62"/>
                  </a:lnTo>
                  <a:cubicBezTo>
                    <a:pt x="328" y="62"/>
                    <a:pt x="0" y="401"/>
                    <a:pt x="0" y="821"/>
                  </a:cubicBezTo>
                  <a:lnTo>
                    <a:pt x="0" y="1528"/>
                  </a:lnTo>
                  <a:lnTo>
                    <a:pt x="31144" y="1467"/>
                  </a:lnTo>
                  <a:lnTo>
                    <a:pt x="31144" y="749"/>
                  </a:lnTo>
                  <a:cubicBezTo>
                    <a:pt x="31144" y="339"/>
                    <a:pt x="30806" y="1"/>
                    <a:pt x="30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a:off x="6041832" y="1751745"/>
              <a:ext cx="42041" cy="35381"/>
            </a:xfrm>
            <a:custGeom>
              <a:avLst/>
              <a:gdLst/>
              <a:ahLst/>
              <a:cxnLst/>
              <a:rect l="l" t="t" r="r" b="b"/>
              <a:pathLst>
                <a:path w="606" h="510" extrusionOk="0">
                  <a:moveTo>
                    <a:pt x="349" y="1"/>
                  </a:moveTo>
                  <a:cubicBezTo>
                    <a:pt x="124" y="1"/>
                    <a:pt x="1" y="278"/>
                    <a:pt x="165" y="431"/>
                  </a:cubicBezTo>
                  <a:cubicBezTo>
                    <a:pt x="219" y="485"/>
                    <a:pt x="285" y="509"/>
                    <a:pt x="349" y="509"/>
                  </a:cubicBezTo>
                  <a:cubicBezTo>
                    <a:pt x="481" y="509"/>
                    <a:pt x="606" y="409"/>
                    <a:pt x="606" y="257"/>
                  </a:cubicBezTo>
                  <a:cubicBezTo>
                    <a:pt x="606" y="114"/>
                    <a:pt x="493" y="1"/>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a:off x="6115787" y="1751745"/>
              <a:ext cx="42041" cy="35381"/>
            </a:xfrm>
            <a:custGeom>
              <a:avLst/>
              <a:gdLst/>
              <a:ahLst/>
              <a:cxnLst/>
              <a:rect l="l" t="t" r="r" b="b"/>
              <a:pathLst>
                <a:path w="606" h="510" extrusionOk="0">
                  <a:moveTo>
                    <a:pt x="349" y="1"/>
                  </a:moveTo>
                  <a:cubicBezTo>
                    <a:pt x="124" y="1"/>
                    <a:pt x="1" y="278"/>
                    <a:pt x="165" y="431"/>
                  </a:cubicBezTo>
                  <a:cubicBezTo>
                    <a:pt x="219" y="485"/>
                    <a:pt x="285" y="509"/>
                    <a:pt x="349" y="509"/>
                  </a:cubicBezTo>
                  <a:cubicBezTo>
                    <a:pt x="481" y="509"/>
                    <a:pt x="606" y="409"/>
                    <a:pt x="606" y="257"/>
                  </a:cubicBezTo>
                  <a:cubicBezTo>
                    <a:pt x="606" y="114"/>
                    <a:pt x="493" y="1"/>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0"/>
            <p:cNvSpPr/>
            <p:nvPr/>
          </p:nvSpPr>
          <p:spPr>
            <a:xfrm>
              <a:off x="6190504" y="1751051"/>
              <a:ext cx="42041" cy="36006"/>
            </a:xfrm>
            <a:custGeom>
              <a:avLst/>
              <a:gdLst/>
              <a:ahLst/>
              <a:cxnLst/>
              <a:rect l="l" t="t" r="r" b="b"/>
              <a:pathLst>
                <a:path w="606" h="519" extrusionOk="0">
                  <a:moveTo>
                    <a:pt x="349" y="1"/>
                  </a:moveTo>
                  <a:cubicBezTo>
                    <a:pt x="113" y="1"/>
                    <a:pt x="0" y="277"/>
                    <a:pt x="164" y="441"/>
                  </a:cubicBezTo>
                  <a:cubicBezTo>
                    <a:pt x="218" y="495"/>
                    <a:pt x="283" y="519"/>
                    <a:pt x="347" y="519"/>
                  </a:cubicBezTo>
                  <a:cubicBezTo>
                    <a:pt x="479" y="519"/>
                    <a:pt x="605" y="416"/>
                    <a:pt x="605" y="257"/>
                  </a:cubicBezTo>
                  <a:cubicBezTo>
                    <a:pt x="605" y="124"/>
                    <a:pt x="482" y="1"/>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0"/>
            <p:cNvSpPr/>
            <p:nvPr/>
          </p:nvSpPr>
          <p:spPr>
            <a:xfrm>
              <a:off x="5792217" y="1684936"/>
              <a:ext cx="2160684" cy="1462980"/>
            </a:xfrm>
            <a:custGeom>
              <a:avLst/>
              <a:gdLst/>
              <a:ahLst/>
              <a:cxnLst/>
              <a:rect l="l" t="t" r="r" b="b"/>
              <a:pathLst>
                <a:path w="31145" h="21088" extrusionOk="0">
                  <a:moveTo>
                    <a:pt x="523" y="0"/>
                  </a:moveTo>
                  <a:cubicBezTo>
                    <a:pt x="226" y="0"/>
                    <a:pt x="0" y="236"/>
                    <a:pt x="0" y="523"/>
                  </a:cubicBezTo>
                  <a:lnTo>
                    <a:pt x="0" y="20565"/>
                  </a:lnTo>
                  <a:cubicBezTo>
                    <a:pt x="0" y="20852"/>
                    <a:pt x="226" y="21087"/>
                    <a:pt x="523" y="21087"/>
                  </a:cubicBezTo>
                  <a:lnTo>
                    <a:pt x="30622" y="21087"/>
                  </a:lnTo>
                  <a:cubicBezTo>
                    <a:pt x="30909" y="21087"/>
                    <a:pt x="31144" y="20852"/>
                    <a:pt x="31144" y="20565"/>
                  </a:cubicBezTo>
                  <a:lnTo>
                    <a:pt x="31144" y="523"/>
                  </a:lnTo>
                  <a:cubicBezTo>
                    <a:pt x="31144" y="236"/>
                    <a:pt x="30909" y="0"/>
                    <a:pt x="30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a:off x="5746013" y="1653648"/>
              <a:ext cx="2161378" cy="1462286"/>
            </a:xfrm>
            <a:custGeom>
              <a:avLst/>
              <a:gdLst/>
              <a:ahLst/>
              <a:cxnLst/>
              <a:rect l="l" t="t" r="r" b="b"/>
              <a:pathLst>
                <a:path w="31155" h="21078" extrusionOk="0">
                  <a:moveTo>
                    <a:pt x="533" y="0"/>
                  </a:moveTo>
                  <a:cubicBezTo>
                    <a:pt x="236" y="0"/>
                    <a:pt x="0" y="236"/>
                    <a:pt x="0" y="523"/>
                  </a:cubicBezTo>
                  <a:lnTo>
                    <a:pt x="0" y="20554"/>
                  </a:lnTo>
                  <a:cubicBezTo>
                    <a:pt x="0" y="20852"/>
                    <a:pt x="236" y="21077"/>
                    <a:pt x="533" y="21077"/>
                  </a:cubicBezTo>
                  <a:lnTo>
                    <a:pt x="30632" y="21077"/>
                  </a:lnTo>
                  <a:cubicBezTo>
                    <a:pt x="30919" y="21077"/>
                    <a:pt x="31154" y="20852"/>
                    <a:pt x="31154" y="20554"/>
                  </a:cubicBezTo>
                  <a:lnTo>
                    <a:pt x="31154" y="523"/>
                  </a:lnTo>
                  <a:cubicBezTo>
                    <a:pt x="31154" y="236"/>
                    <a:pt x="30919" y="0"/>
                    <a:pt x="306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0"/>
            <p:cNvSpPr/>
            <p:nvPr/>
          </p:nvSpPr>
          <p:spPr>
            <a:xfrm>
              <a:off x="5746013" y="1649347"/>
              <a:ext cx="2161378" cy="106074"/>
            </a:xfrm>
            <a:custGeom>
              <a:avLst/>
              <a:gdLst/>
              <a:ahLst/>
              <a:cxnLst/>
              <a:rect l="l" t="t" r="r" b="b"/>
              <a:pathLst>
                <a:path w="31155" h="1529" extrusionOk="0">
                  <a:moveTo>
                    <a:pt x="30406" y="1"/>
                  </a:moveTo>
                  <a:lnTo>
                    <a:pt x="759" y="62"/>
                  </a:lnTo>
                  <a:cubicBezTo>
                    <a:pt x="338" y="62"/>
                    <a:pt x="0" y="400"/>
                    <a:pt x="10" y="810"/>
                  </a:cubicBezTo>
                  <a:lnTo>
                    <a:pt x="10" y="1528"/>
                  </a:lnTo>
                  <a:lnTo>
                    <a:pt x="31154" y="1456"/>
                  </a:lnTo>
                  <a:lnTo>
                    <a:pt x="31154" y="749"/>
                  </a:lnTo>
                  <a:cubicBezTo>
                    <a:pt x="31154" y="339"/>
                    <a:pt x="30816" y="1"/>
                    <a:pt x="30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0"/>
            <p:cNvSpPr/>
            <p:nvPr/>
          </p:nvSpPr>
          <p:spPr>
            <a:xfrm>
              <a:off x="5824200" y="1697008"/>
              <a:ext cx="42041" cy="35589"/>
            </a:xfrm>
            <a:custGeom>
              <a:avLst/>
              <a:gdLst/>
              <a:ahLst/>
              <a:cxnLst/>
              <a:rect l="l" t="t" r="r" b="b"/>
              <a:pathLst>
                <a:path w="606" h="513" extrusionOk="0">
                  <a:moveTo>
                    <a:pt x="349" y="0"/>
                  </a:moveTo>
                  <a:cubicBezTo>
                    <a:pt x="114" y="0"/>
                    <a:pt x="1" y="277"/>
                    <a:pt x="165" y="441"/>
                  </a:cubicBezTo>
                  <a:cubicBezTo>
                    <a:pt x="217" y="490"/>
                    <a:pt x="280" y="512"/>
                    <a:pt x="343" y="512"/>
                  </a:cubicBezTo>
                  <a:cubicBezTo>
                    <a:pt x="477" y="512"/>
                    <a:pt x="606" y="411"/>
                    <a:pt x="606" y="257"/>
                  </a:cubicBezTo>
                  <a:cubicBezTo>
                    <a:pt x="606" y="113"/>
                    <a:pt x="483"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0"/>
            <p:cNvSpPr/>
            <p:nvPr/>
          </p:nvSpPr>
          <p:spPr>
            <a:xfrm>
              <a:off x="5902802" y="1699297"/>
              <a:ext cx="39197" cy="31011"/>
            </a:xfrm>
            <a:custGeom>
              <a:avLst/>
              <a:gdLst/>
              <a:ahLst/>
              <a:cxnLst/>
              <a:rect l="l" t="t" r="r" b="b"/>
              <a:pathLst>
                <a:path w="565" h="447" extrusionOk="0">
                  <a:moveTo>
                    <a:pt x="282" y="1"/>
                  </a:moveTo>
                  <a:cubicBezTo>
                    <a:pt x="141" y="1"/>
                    <a:pt x="1" y="75"/>
                    <a:pt x="26" y="224"/>
                  </a:cubicBezTo>
                  <a:cubicBezTo>
                    <a:pt x="1" y="372"/>
                    <a:pt x="141" y="447"/>
                    <a:pt x="282" y="447"/>
                  </a:cubicBezTo>
                  <a:cubicBezTo>
                    <a:pt x="423" y="447"/>
                    <a:pt x="564" y="372"/>
                    <a:pt x="539" y="224"/>
                  </a:cubicBezTo>
                  <a:cubicBezTo>
                    <a:pt x="564" y="75"/>
                    <a:pt x="423" y="1"/>
                    <a:pt x="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0"/>
            <p:cNvSpPr/>
            <p:nvPr/>
          </p:nvSpPr>
          <p:spPr>
            <a:xfrm>
              <a:off x="5972178" y="1697008"/>
              <a:ext cx="41972" cy="35589"/>
            </a:xfrm>
            <a:custGeom>
              <a:avLst/>
              <a:gdLst/>
              <a:ahLst/>
              <a:cxnLst/>
              <a:rect l="l" t="t" r="r" b="b"/>
              <a:pathLst>
                <a:path w="605" h="513" extrusionOk="0">
                  <a:moveTo>
                    <a:pt x="349" y="0"/>
                  </a:moveTo>
                  <a:cubicBezTo>
                    <a:pt x="113" y="0"/>
                    <a:pt x="0" y="277"/>
                    <a:pt x="164" y="441"/>
                  </a:cubicBezTo>
                  <a:cubicBezTo>
                    <a:pt x="216" y="490"/>
                    <a:pt x="280" y="512"/>
                    <a:pt x="342" y="512"/>
                  </a:cubicBezTo>
                  <a:cubicBezTo>
                    <a:pt x="476" y="512"/>
                    <a:pt x="605" y="411"/>
                    <a:pt x="605" y="257"/>
                  </a:cubicBezTo>
                  <a:cubicBezTo>
                    <a:pt x="605" y="113"/>
                    <a:pt x="482"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0"/>
            <p:cNvSpPr/>
            <p:nvPr/>
          </p:nvSpPr>
          <p:spPr>
            <a:xfrm>
              <a:off x="5896767" y="1881894"/>
              <a:ext cx="1913917" cy="1172160"/>
            </a:xfrm>
            <a:custGeom>
              <a:avLst/>
              <a:gdLst/>
              <a:ahLst/>
              <a:cxnLst/>
              <a:rect l="l" t="t" r="r" b="b"/>
              <a:pathLst>
                <a:path w="27588" h="16896" extrusionOk="0">
                  <a:moveTo>
                    <a:pt x="421" y="1"/>
                  </a:moveTo>
                  <a:cubicBezTo>
                    <a:pt x="185" y="1"/>
                    <a:pt x="0" y="196"/>
                    <a:pt x="0" y="431"/>
                  </a:cubicBezTo>
                  <a:lnTo>
                    <a:pt x="0" y="16475"/>
                  </a:lnTo>
                  <a:cubicBezTo>
                    <a:pt x="0" y="16711"/>
                    <a:pt x="185" y="16895"/>
                    <a:pt x="421" y="16895"/>
                  </a:cubicBezTo>
                  <a:lnTo>
                    <a:pt x="27167" y="16895"/>
                  </a:lnTo>
                  <a:cubicBezTo>
                    <a:pt x="27392" y="16895"/>
                    <a:pt x="27587" y="16711"/>
                    <a:pt x="27587" y="16475"/>
                  </a:cubicBezTo>
                  <a:lnTo>
                    <a:pt x="27587" y="431"/>
                  </a:lnTo>
                  <a:cubicBezTo>
                    <a:pt x="27587" y="196"/>
                    <a:pt x="27392" y="1"/>
                    <a:pt x="27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0"/>
            <p:cNvSpPr/>
            <p:nvPr/>
          </p:nvSpPr>
          <p:spPr>
            <a:xfrm>
              <a:off x="5840572" y="1807246"/>
              <a:ext cx="1913918" cy="1171397"/>
            </a:xfrm>
            <a:custGeom>
              <a:avLst/>
              <a:gdLst/>
              <a:ahLst/>
              <a:cxnLst/>
              <a:rect l="l" t="t" r="r" b="b"/>
              <a:pathLst>
                <a:path w="27588" h="16885" extrusionOk="0">
                  <a:moveTo>
                    <a:pt x="421" y="0"/>
                  </a:moveTo>
                  <a:cubicBezTo>
                    <a:pt x="185" y="0"/>
                    <a:pt x="1" y="185"/>
                    <a:pt x="1" y="421"/>
                  </a:cubicBezTo>
                  <a:lnTo>
                    <a:pt x="1" y="16464"/>
                  </a:lnTo>
                  <a:cubicBezTo>
                    <a:pt x="1" y="16700"/>
                    <a:pt x="185" y="16885"/>
                    <a:pt x="421" y="16885"/>
                  </a:cubicBezTo>
                  <a:lnTo>
                    <a:pt x="27167" y="16885"/>
                  </a:lnTo>
                  <a:cubicBezTo>
                    <a:pt x="27392" y="16885"/>
                    <a:pt x="27587" y="16700"/>
                    <a:pt x="27587" y="16464"/>
                  </a:cubicBezTo>
                  <a:lnTo>
                    <a:pt x="27587" y="421"/>
                  </a:lnTo>
                  <a:cubicBezTo>
                    <a:pt x="27587" y="185"/>
                    <a:pt x="27392" y="0"/>
                    <a:pt x="27167" y="0"/>
                  </a:cubicBezTo>
                  <a:close/>
                </a:path>
              </a:pathLst>
            </a:custGeom>
            <a:solidFill>
              <a:srgbClr val="E2F0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p:nvPr/>
          </p:nvSpPr>
          <p:spPr>
            <a:xfrm>
              <a:off x="5962188" y="2226137"/>
              <a:ext cx="1696982" cy="666486"/>
            </a:xfrm>
            <a:custGeom>
              <a:avLst/>
              <a:gdLst/>
              <a:ahLst/>
              <a:cxnLst/>
              <a:rect l="l" t="t" r="r" b="b"/>
              <a:pathLst>
                <a:path w="24461" h="9607" extrusionOk="0">
                  <a:moveTo>
                    <a:pt x="20975" y="1"/>
                  </a:moveTo>
                  <a:cubicBezTo>
                    <a:pt x="19448" y="1"/>
                    <a:pt x="17582" y="5916"/>
                    <a:pt x="16024" y="5916"/>
                  </a:cubicBezTo>
                  <a:cubicBezTo>
                    <a:pt x="14455" y="5916"/>
                    <a:pt x="14086" y="513"/>
                    <a:pt x="12118" y="513"/>
                  </a:cubicBezTo>
                  <a:cubicBezTo>
                    <a:pt x="10149" y="513"/>
                    <a:pt x="7453" y="7833"/>
                    <a:pt x="4583" y="7833"/>
                  </a:cubicBezTo>
                  <a:cubicBezTo>
                    <a:pt x="1713" y="7833"/>
                    <a:pt x="810" y="2574"/>
                    <a:pt x="1" y="2574"/>
                  </a:cubicBezTo>
                  <a:lnTo>
                    <a:pt x="1" y="9606"/>
                  </a:lnTo>
                  <a:lnTo>
                    <a:pt x="24461" y="9606"/>
                  </a:lnTo>
                  <a:lnTo>
                    <a:pt x="24461" y="4357"/>
                  </a:lnTo>
                  <a:cubicBezTo>
                    <a:pt x="24461" y="4357"/>
                    <a:pt x="22492" y="1"/>
                    <a:pt x="20975" y="1"/>
                  </a:cubicBez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0"/>
            <p:cNvSpPr/>
            <p:nvPr/>
          </p:nvSpPr>
          <p:spPr>
            <a:xfrm>
              <a:off x="7334791" y="1913183"/>
              <a:ext cx="246906" cy="18592"/>
            </a:xfrm>
            <a:custGeom>
              <a:avLst/>
              <a:gdLst/>
              <a:ahLst/>
              <a:cxnLst/>
              <a:rect l="l" t="t" r="r" b="b"/>
              <a:pathLst>
                <a:path w="3559" h="268" extrusionOk="0">
                  <a:moveTo>
                    <a:pt x="1" y="1"/>
                  </a:moveTo>
                  <a:lnTo>
                    <a:pt x="1" y="267"/>
                  </a:lnTo>
                  <a:lnTo>
                    <a:pt x="3558" y="267"/>
                  </a:lnTo>
                  <a:lnTo>
                    <a:pt x="35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0"/>
            <p:cNvSpPr/>
            <p:nvPr/>
          </p:nvSpPr>
          <p:spPr>
            <a:xfrm>
              <a:off x="7334791" y="1946622"/>
              <a:ext cx="246906" cy="18592"/>
            </a:xfrm>
            <a:custGeom>
              <a:avLst/>
              <a:gdLst/>
              <a:ahLst/>
              <a:cxnLst/>
              <a:rect l="l" t="t" r="r" b="b"/>
              <a:pathLst>
                <a:path w="3559" h="268" extrusionOk="0">
                  <a:moveTo>
                    <a:pt x="1" y="1"/>
                  </a:moveTo>
                  <a:lnTo>
                    <a:pt x="1" y="267"/>
                  </a:lnTo>
                  <a:lnTo>
                    <a:pt x="3558" y="267"/>
                  </a:lnTo>
                  <a:lnTo>
                    <a:pt x="35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0"/>
            <p:cNvSpPr/>
            <p:nvPr/>
          </p:nvSpPr>
          <p:spPr>
            <a:xfrm>
              <a:off x="7334791" y="1980061"/>
              <a:ext cx="246906" cy="18592"/>
            </a:xfrm>
            <a:custGeom>
              <a:avLst/>
              <a:gdLst/>
              <a:ahLst/>
              <a:cxnLst/>
              <a:rect l="l" t="t" r="r" b="b"/>
              <a:pathLst>
                <a:path w="3559" h="268" extrusionOk="0">
                  <a:moveTo>
                    <a:pt x="1" y="1"/>
                  </a:moveTo>
                  <a:lnTo>
                    <a:pt x="1" y="267"/>
                  </a:lnTo>
                  <a:lnTo>
                    <a:pt x="3558" y="267"/>
                  </a:lnTo>
                  <a:lnTo>
                    <a:pt x="35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a:off x="7175504" y="1913183"/>
              <a:ext cx="111763" cy="18592"/>
            </a:xfrm>
            <a:custGeom>
              <a:avLst/>
              <a:gdLst/>
              <a:ahLst/>
              <a:cxnLst/>
              <a:rect l="l" t="t" r="r" b="b"/>
              <a:pathLst>
                <a:path w="1611" h="268" extrusionOk="0">
                  <a:moveTo>
                    <a:pt x="1" y="1"/>
                  </a:moveTo>
                  <a:lnTo>
                    <a:pt x="1" y="267"/>
                  </a:lnTo>
                  <a:lnTo>
                    <a:pt x="1610" y="267"/>
                  </a:lnTo>
                  <a:lnTo>
                    <a:pt x="16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p:nvPr/>
          </p:nvSpPr>
          <p:spPr>
            <a:xfrm>
              <a:off x="7175504" y="1946622"/>
              <a:ext cx="111763" cy="18592"/>
            </a:xfrm>
            <a:custGeom>
              <a:avLst/>
              <a:gdLst/>
              <a:ahLst/>
              <a:cxnLst/>
              <a:rect l="l" t="t" r="r" b="b"/>
              <a:pathLst>
                <a:path w="1611" h="268" extrusionOk="0">
                  <a:moveTo>
                    <a:pt x="1" y="1"/>
                  </a:moveTo>
                  <a:lnTo>
                    <a:pt x="1" y="267"/>
                  </a:lnTo>
                  <a:lnTo>
                    <a:pt x="1610" y="267"/>
                  </a:lnTo>
                  <a:lnTo>
                    <a:pt x="16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a:off x="7175504" y="1980061"/>
              <a:ext cx="111763" cy="18592"/>
            </a:xfrm>
            <a:custGeom>
              <a:avLst/>
              <a:gdLst/>
              <a:ahLst/>
              <a:cxnLst/>
              <a:rect l="l" t="t" r="r" b="b"/>
              <a:pathLst>
                <a:path w="1611" h="268" extrusionOk="0">
                  <a:moveTo>
                    <a:pt x="1" y="1"/>
                  </a:moveTo>
                  <a:lnTo>
                    <a:pt x="1" y="267"/>
                  </a:lnTo>
                  <a:lnTo>
                    <a:pt x="1610" y="267"/>
                  </a:lnTo>
                  <a:lnTo>
                    <a:pt x="16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p:nvPr/>
          </p:nvSpPr>
          <p:spPr>
            <a:xfrm>
              <a:off x="5968571" y="2040487"/>
              <a:ext cx="1677071" cy="645118"/>
            </a:xfrm>
            <a:custGeom>
              <a:avLst/>
              <a:gdLst/>
              <a:ahLst/>
              <a:cxnLst/>
              <a:rect l="l" t="t" r="r" b="b"/>
              <a:pathLst>
                <a:path w="24174" h="9299" fill="none" extrusionOk="0">
                  <a:moveTo>
                    <a:pt x="1" y="4091"/>
                  </a:moveTo>
                  <a:cubicBezTo>
                    <a:pt x="995" y="4501"/>
                    <a:pt x="1928" y="9299"/>
                    <a:pt x="4552" y="9299"/>
                  </a:cubicBezTo>
                  <a:cubicBezTo>
                    <a:pt x="7187" y="9299"/>
                    <a:pt x="9893" y="1477"/>
                    <a:pt x="11698" y="1477"/>
                  </a:cubicBezTo>
                  <a:cubicBezTo>
                    <a:pt x="13512" y="1477"/>
                    <a:pt x="15276" y="7741"/>
                    <a:pt x="17203" y="7741"/>
                  </a:cubicBezTo>
                  <a:cubicBezTo>
                    <a:pt x="19130" y="7741"/>
                    <a:pt x="24174" y="1"/>
                    <a:pt x="24174" y="1"/>
                  </a:cubicBezTo>
                </a:path>
              </a:pathLst>
            </a:custGeom>
            <a:noFill/>
            <a:ln w="6150" cap="flat" cmpd="sng">
              <a:solidFill>
                <a:srgbClr val="8FCEF9"/>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0"/>
            <p:cNvSpPr/>
            <p:nvPr/>
          </p:nvSpPr>
          <p:spPr>
            <a:xfrm>
              <a:off x="5962188" y="1938088"/>
              <a:ext cx="1713354" cy="955224"/>
            </a:xfrm>
            <a:custGeom>
              <a:avLst/>
              <a:gdLst/>
              <a:ahLst/>
              <a:cxnLst/>
              <a:rect l="l" t="t" r="r" b="b"/>
              <a:pathLst>
                <a:path w="24697" h="13769" fill="none" extrusionOk="0">
                  <a:moveTo>
                    <a:pt x="24696" y="13768"/>
                  </a:moveTo>
                  <a:lnTo>
                    <a:pt x="1" y="13768"/>
                  </a:lnTo>
                  <a:lnTo>
                    <a:pt x="1" y="1"/>
                  </a:lnTo>
                </a:path>
              </a:pathLst>
            </a:custGeom>
            <a:noFill/>
            <a:ln w="6150" cap="flat" cmpd="sng">
              <a:solidFill>
                <a:srgbClr val="8FCEF9"/>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p:nvPr/>
          </p:nvSpPr>
          <p:spPr>
            <a:xfrm>
              <a:off x="5962188" y="2055472"/>
              <a:ext cx="1697676" cy="837148"/>
            </a:xfrm>
            <a:custGeom>
              <a:avLst/>
              <a:gdLst/>
              <a:ahLst/>
              <a:cxnLst/>
              <a:rect l="l" t="t" r="r" b="b"/>
              <a:pathLst>
                <a:path w="24471" h="12067" extrusionOk="0">
                  <a:moveTo>
                    <a:pt x="10273" y="0"/>
                  </a:moveTo>
                  <a:cubicBezTo>
                    <a:pt x="9268" y="0"/>
                    <a:pt x="8089" y="5608"/>
                    <a:pt x="7023" y="5608"/>
                  </a:cubicBezTo>
                  <a:cubicBezTo>
                    <a:pt x="5967" y="5608"/>
                    <a:pt x="5926" y="2840"/>
                    <a:pt x="4665" y="2840"/>
                  </a:cubicBezTo>
                  <a:cubicBezTo>
                    <a:pt x="3096" y="2840"/>
                    <a:pt x="1" y="8150"/>
                    <a:pt x="1" y="8150"/>
                  </a:cubicBezTo>
                  <a:lnTo>
                    <a:pt x="1" y="12066"/>
                  </a:lnTo>
                  <a:lnTo>
                    <a:pt x="24471" y="12066"/>
                  </a:lnTo>
                  <a:lnTo>
                    <a:pt x="24471" y="5505"/>
                  </a:lnTo>
                  <a:cubicBezTo>
                    <a:pt x="24471" y="5505"/>
                    <a:pt x="23333" y="1005"/>
                    <a:pt x="22318" y="1005"/>
                  </a:cubicBezTo>
                  <a:cubicBezTo>
                    <a:pt x="21303" y="1005"/>
                    <a:pt x="19499" y="8376"/>
                    <a:pt x="17684" y="8376"/>
                  </a:cubicBezTo>
                  <a:cubicBezTo>
                    <a:pt x="16751" y="8376"/>
                    <a:pt x="15839" y="2266"/>
                    <a:pt x="14968" y="2266"/>
                  </a:cubicBezTo>
                  <a:cubicBezTo>
                    <a:pt x="14096" y="2266"/>
                    <a:pt x="13789" y="6664"/>
                    <a:pt x="12415" y="6664"/>
                  </a:cubicBezTo>
                  <a:cubicBezTo>
                    <a:pt x="11041" y="6664"/>
                    <a:pt x="11267" y="0"/>
                    <a:pt x="10273" y="0"/>
                  </a:cubicBez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0"/>
            <p:cNvSpPr/>
            <p:nvPr/>
          </p:nvSpPr>
          <p:spPr>
            <a:xfrm>
              <a:off x="5950325" y="2308555"/>
              <a:ext cx="33924" cy="27334"/>
            </a:xfrm>
            <a:custGeom>
              <a:avLst/>
              <a:gdLst/>
              <a:ahLst/>
              <a:cxnLst/>
              <a:rect l="l" t="t" r="r" b="b"/>
              <a:pathLst>
                <a:path w="489" h="394" extrusionOk="0">
                  <a:moveTo>
                    <a:pt x="283" y="1"/>
                  </a:moveTo>
                  <a:cubicBezTo>
                    <a:pt x="277" y="1"/>
                    <a:pt x="270" y="1"/>
                    <a:pt x="264" y="2"/>
                  </a:cubicBezTo>
                  <a:cubicBezTo>
                    <a:pt x="260" y="2"/>
                    <a:pt x="256" y="1"/>
                    <a:pt x="252" y="1"/>
                  </a:cubicBezTo>
                  <a:cubicBezTo>
                    <a:pt x="76" y="1"/>
                    <a:pt x="0" y="230"/>
                    <a:pt x="141" y="350"/>
                  </a:cubicBezTo>
                  <a:cubicBezTo>
                    <a:pt x="179" y="380"/>
                    <a:pt x="222" y="393"/>
                    <a:pt x="264" y="393"/>
                  </a:cubicBezTo>
                  <a:cubicBezTo>
                    <a:pt x="380" y="393"/>
                    <a:pt x="489" y="291"/>
                    <a:pt x="459" y="155"/>
                  </a:cubicBezTo>
                  <a:cubicBezTo>
                    <a:pt x="449" y="69"/>
                    <a:pt x="377" y="1"/>
                    <a:pt x="2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0"/>
            <p:cNvSpPr/>
            <p:nvPr/>
          </p:nvSpPr>
          <p:spPr>
            <a:xfrm>
              <a:off x="6119394" y="2589527"/>
              <a:ext cx="34132" cy="27611"/>
            </a:xfrm>
            <a:custGeom>
              <a:avLst/>
              <a:gdLst/>
              <a:ahLst/>
              <a:cxnLst/>
              <a:rect l="l" t="t" r="r" b="b"/>
              <a:pathLst>
                <a:path w="492" h="398" extrusionOk="0">
                  <a:moveTo>
                    <a:pt x="286" y="0"/>
                  </a:moveTo>
                  <a:cubicBezTo>
                    <a:pt x="280" y="0"/>
                    <a:pt x="273" y="0"/>
                    <a:pt x="267" y="1"/>
                  </a:cubicBezTo>
                  <a:cubicBezTo>
                    <a:pt x="82" y="1"/>
                    <a:pt x="0" y="237"/>
                    <a:pt x="144" y="350"/>
                  </a:cubicBezTo>
                  <a:cubicBezTo>
                    <a:pt x="182" y="383"/>
                    <a:pt x="227" y="397"/>
                    <a:pt x="269" y="397"/>
                  </a:cubicBezTo>
                  <a:cubicBezTo>
                    <a:pt x="385" y="397"/>
                    <a:pt x="491" y="292"/>
                    <a:pt x="461" y="165"/>
                  </a:cubicBezTo>
                  <a:cubicBezTo>
                    <a:pt x="452" y="69"/>
                    <a:pt x="379" y="0"/>
                    <a:pt x="2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0"/>
            <p:cNvSpPr/>
            <p:nvPr/>
          </p:nvSpPr>
          <p:spPr>
            <a:xfrm>
              <a:off x="6763688" y="2132202"/>
              <a:ext cx="33647" cy="27334"/>
            </a:xfrm>
            <a:custGeom>
              <a:avLst/>
              <a:gdLst/>
              <a:ahLst/>
              <a:cxnLst/>
              <a:rect l="l" t="t" r="r" b="b"/>
              <a:pathLst>
                <a:path w="485" h="394" extrusionOk="0">
                  <a:moveTo>
                    <a:pt x="285" y="0"/>
                  </a:moveTo>
                  <a:cubicBezTo>
                    <a:pt x="279" y="0"/>
                    <a:pt x="273" y="1"/>
                    <a:pt x="267" y="1"/>
                  </a:cubicBezTo>
                  <a:cubicBezTo>
                    <a:pt x="83" y="1"/>
                    <a:pt x="1" y="227"/>
                    <a:pt x="144" y="350"/>
                  </a:cubicBezTo>
                  <a:cubicBezTo>
                    <a:pt x="180" y="380"/>
                    <a:pt x="221" y="393"/>
                    <a:pt x="262" y="393"/>
                  </a:cubicBezTo>
                  <a:cubicBezTo>
                    <a:pt x="375" y="393"/>
                    <a:pt x="485" y="291"/>
                    <a:pt x="462" y="155"/>
                  </a:cubicBezTo>
                  <a:cubicBezTo>
                    <a:pt x="453" y="69"/>
                    <a:pt x="371" y="0"/>
                    <a:pt x="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a:off x="6595174" y="2310706"/>
              <a:ext cx="34202" cy="27195"/>
            </a:xfrm>
            <a:custGeom>
              <a:avLst/>
              <a:gdLst/>
              <a:ahLst/>
              <a:cxnLst/>
              <a:rect l="l" t="t" r="r" b="b"/>
              <a:pathLst>
                <a:path w="493" h="392" extrusionOk="0">
                  <a:moveTo>
                    <a:pt x="287" y="0"/>
                  </a:moveTo>
                  <a:cubicBezTo>
                    <a:pt x="280" y="0"/>
                    <a:pt x="274" y="1"/>
                    <a:pt x="267" y="1"/>
                  </a:cubicBezTo>
                  <a:cubicBezTo>
                    <a:pt x="82" y="1"/>
                    <a:pt x="0" y="237"/>
                    <a:pt x="144" y="350"/>
                  </a:cubicBezTo>
                  <a:cubicBezTo>
                    <a:pt x="181" y="379"/>
                    <a:pt x="222" y="392"/>
                    <a:pt x="263" y="392"/>
                  </a:cubicBezTo>
                  <a:cubicBezTo>
                    <a:pt x="381" y="392"/>
                    <a:pt x="492" y="285"/>
                    <a:pt x="462" y="155"/>
                  </a:cubicBezTo>
                  <a:cubicBezTo>
                    <a:pt x="452" y="60"/>
                    <a:pt x="372" y="0"/>
                    <a:pt x="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p:nvPr/>
          </p:nvSpPr>
          <p:spPr>
            <a:xfrm>
              <a:off x="7455019" y="2273035"/>
              <a:ext cx="34341" cy="27264"/>
            </a:xfrm>
            <a:custGeom>
              <a:avLst/>
              <a:gdLst/>
              <a:ahLst/>
              <a:cxnLst/>
              <a:rect l="l" t="t" r="r" b="b"/>
              <a:pathLst>
                <a:path w="495" h="393" extrusionOk="0">
                  <a:moveTo>
                    <a:pt x="295" y="0"/>
                  </a:moveTo>
                  <a:cubicBezTo>
                    <a:pt x="289" y="0"/>
                    <a:pt x="283" y="0"/>
                    <a:pt x="277" y="1"/>
                  </a:cubicBezTo>
                  <a:cubicBezTo>
                    <a:pt x="82" y="1"/>
                    <a:pt x="0" y="227"/>
                    <a:pt x="144" y="350"/>
                  </a:cubicBezTo>
                  <a:cubicBezTo>
                    <a:pt x="185" y="380"/>
                    <a:pt x="229" y="393"/>
                    <a:pt x="272" y="393"/>
                  </a:cubicBezTo>
                  <a:cubicBezTo>
                    <a:pt x="390" y="393"/>
                    <a:pt x="495" y="291"/>
                    <a:pt x="472" y="155"/>
                  </a:cubicBezTo>
                  <a:cubicBezTo>
                    <a:pt x="462" y="69"/>
                    <a:pt x="381" y="0"/>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p:nvPr/>
          </p:nvSpPr>
          <p:spPr>
            <a:xfrm>
              <a:off x="7627141" y="2029040"/>
              <a:ext cx="34341" cy="27334"/>
            </a:xfrm>
            <a:custGeom>
              <a:avLst/>
              <a:gdLst/>
              <a:ahLst/>
              <a:cxnLst/>
              <a:rect l="l" t="t" r="r" b="b"/>
              <a:pathLst>
                <a:path w="495" h="394" extrusionOk="0">
                  <a:moveTo>
                    <a:pt x="295" y="1"/>
                  </a:moveTo>
                  <a:cubicBezTo>
                    <a:pt x="289" y="1"/>
                    <a:pt x="283" y="1"/>
                    <a:pt x="277" y="2"/>
                  </a:cubicBezTo>
                  <a:cubicBezTo>
                    <a:pt x="82" y="2"/>
                    <a:pt x="0" y="238"/>
                    <a:pt x="144" y="350"/>
                  </a:cubicBezTo>
                  <a:cubicBezTo>
                    <a:pt x="182" y="381"/>
                    <a:pt x="226" y="394"/>
                    <a:pt x="268" y="394"/>
                  </a:cubicBezTo>
                  <a:cubicBezTo>
                    <a:pt x="385" y="394"/>
                    <a:pt x="494" y="294"/>
                    <a:pt x="472" y="166"/>
                  </a:cubicBezTo>
                  <a:cubicBezTo>
                    <a:pt x="462" y="70"/>
                    <a:pt x="38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a:off x="7148516" y="2564690"/>
              <a:ext cx="27056" cy="22131"/>
            </a:xfrm>
            <a:custGeom>
              <a:avLst/>
              <a:gdLst/>
              <a:ahLst/>
              <a:cxnLst/>
              <a:rect l="l" t="t" r="r" b="b"/>
              <a:pathLst>
                <a:path w="390" h="319" extrusionOk="0">
                  <a:moveTo>
                    <a:pt x="195" y="0"/>
                  </a:moveTo>
                  <a:cubicBezTo>
                    <a:pt x="82" y="0"/>
                    <a:pt x="0" y="72"/>
                    <a:pt x="0" y="164"/>
                  </a:cubicBezTo>
                  <a:cubicBezTo>
                    <a:pt x="0" y="246"/>
                    <a:pt x="82" y="318"/>
                    <a:pt x="195" y="318"/>
                  </a:cubicBezTo>
                  <a:cubicBezTo>
                    <a:pt x="297" y="318"/>
                    <a:pt x="390" y="246"/>
                    <a:pt x="390" y="164"/>
                  </a:cubicBezTo>
                  <a:cubicBezTo>
                    <a:pt x="390" y="72"/>
                    <a:pt x="297"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a:off x="6473558" y="2495592"/>
              <a:ext cx="34826" cy="27750"/>
            </a:xfrm>
            <a:custGeom>
              <a:avLst/>
              <a:gdLst/>
              <a:ahLst/>
              <a:cxnLst/>
              <a:rect l="l" t="t" r="r" b="b"/>
              <a:pathLst>
                <a:path w="502" h="400" extrusionOk="0">
                  <a:moveTo>
                    <a:pt x="295" y="1"/>
                  </a:moveTo>
                  <a:cubicBezTo>
                    <a:pt x="289" y="1"/>
                    <a:pt x="283" y="1"/>
                    <a:pt x="277" y="2"/>
                  </a:cubicBezTo>
                  <a:cubicBezTo>
                    <a:pt x="93" y="2"/>
                    <a:pt x="0" y="238"/>
                    <a:pt x="154" y="350"/>
                  </a:cubicBezTo>
                  <a:cubicBezTo>
                    <a:pt x="194" y="385"/>
                    <a:pt x="240" y="400"/>
                    <a:pt x="284" y="400"/>
                  </a:cubicBezTo>
                  <a:cubicBezTo>
                    <a:pt x="398" y="400"/>
                    <a:pt x="501" y="299"/>
                    <a:pt x="472" y="166"/>
                  </a:cubicBezTo>
                  <a:cubicBezTo>
                    <a:pt x="462" y="70"/>
                    <a:pt x="38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a:off x="6994849" y="2430171"/>
              <a:ext cx="34341" cy="27611"/>
            </a:xfrm>
            <a:custGeom>
              <a:avLst/>
              <a:gdLst/>
              <a:ahLst/>
              <a:cxnLst/>
              <a:rect l="l" t="t" r="r" b="b"/>
              <a:pathLst>
                <a:path w="495" h="398" extrusionOk="0">
                  <a:moveTo>
                    <a:pt x="295" y="1"/>
                  </a:moveTo>
                  <a:cubicBezTo>
                    <a:pt x="289" y="1"/>
                    <a:pt x="283" y="1"/>
                    <a:pt x="277" y="2"/>
                  </a:cubicBezTo>
                  <a:cubicBezTo>
                    <a:pt x="93" y="2"/>
                    <a:pt x="1" y="227"/>
                    <a:pt x="144" y="350"/>
                  </a:cubicBezTo>
                  <a:cubicBezTo>
                    <a:pt x="183" y="383"/>
                    <a:pt x="227" y="398"/>
                    <a:pt x="269" y="398"/>
                  </a:cubicBezTo>
                  <a:cubicBezTo>
                    <a:pt x="386" y="398"/>
                    <a:pt x="495" y="290"/>
                    <a:pt x="472" y="155"/>
                  </a:cubicBezTo>
                  <a:cubicBezTo>
                    <a:pt x="463" y="69"/>
                    <a:pt x="38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a:off x="6104409" y="2292252"/>
              <a:ext cx="74023" cy="182872"/>
            </a:xfrm>
            <a:custGeom>
              <a:avLst/>
              <a:gdLst/>
              <a:ahLst/>
              <a:cxnLst/>
              <a:rect l="l" t="t" r="r" b="b"/>
              <a:pathLst>
                <a:path w="1067" h="2636" extrusionOk="0">
                  <a:moveTo>
                    <a:pt x="1" y="1"/>
                  </a:moveTo>
                  <a:lnTo>
                    <a:pt x="1" y="2636"/>
                  </a:lnTo>
                  <a:lnTo>
                    <a:pt x="1067" y="2636"/>
                  </a:lnTo>
                  <a:lnTo>
                    <a:pt x="1067"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p:nvPr/>
          </p:nvSpPr>
          <p:spPr>
            <a:xfrm>
              <a:off x="6135697" y="2233282"/>
              <a:ext cx="12210" cy="300879"/>
            </a:xfrm>
            <a:custGeom>
              <a:avLst/>
              <a:gdLst/>
              <a:ahLst/>
              <a:cxnLst/>
              <a:rect l="l" t="t" r="r" b="b"/>
              <a:pathLst>
                <a:path w="176" h="4337" extrusionOk="0">
                  <a:moveTo>
                    <a:pt x="1" y="0"/>
                  </a:moveTo>
                  <a:lnTo>
                    <a:pt x="1" y="4336"/>
                  </a:lnTo>
                  <a:lnTo>
                    <a:pt x="175" y="4336"/>
                  </a:lnTo>
                  <a:lnTo>
                    <a:pt x="175" y="0"/>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a:off x="6257313" y="2411023"/>
              <a:ext cx="74093" cy="182179"/>
            </a:xfrm>
            <a:custGeom>
              <a:avLst/>
              <a:gdLst/>
              <a:ahLst/>
              <a:cxnLst/>
              <a:rect l="l" t="t" r="r" b="b"/>
              <a:pathLst>
                <a:path w="1068" h="2626" extrusionOk="0">
                  <a:moveTo>
                    <a:pt x="1" y="1"/>
                  </a:moveTo>
                  <a:lnTo>
                    <a:pt x="1" y="2625"/>
                  </a:lnTo>
                  <a:lnTo>
                    <a:pt x="1067" y="2625"/>
                  </a:lnTo>
                  <a:lnTo>
                    <a:pt x="1067"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a:off x="6287908" y="2351290"/>
              <a:ext cx="12141" cy="300949"/>
            </a:xfrm>
            <a:custGeom>
              <a:avLst/>
              <a:gdLst/>
              <a:ahLst/>
              <a:cxnLst/>
              <a:rect l="l" t="t" r="r" b="b"/>
              <a:pathLst>
                <a:path w="175" h="4338" extrusionOk="0">
                  <a:moveTo>
                    <a:pt x="1" y="1"/>
                  </a:moveTo>
                  <a:lnTo>
                    <a:pt x="1" y="4337"/>
                  </a:lnTo>
                  <a:lnTo>
                    <a:pt x="175" y="4337"/>
                  </a:lnTo>
                  <a:lnTo>
                    <a:pt x="175"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a:off x="6446502" y="2231132"/>
              <a:ext cx="74023" cy="182803"/>
            </a:xfrm>
            <a:custGeom>
              <a:avLst/>
              <a:gdLst/>
              <a:ahLst/>
              <a:cxnLst/>
              <a:rect l="l" t="t" r="r" b="b"/>
              <a:pathLst>
                <a:path w="1067" h="2635" extrusionOk="0">
                  <a:moveTo>
                    <a:pt x="1" y="0"/>
                  </a:moveTo>
                  <a:lnTo>
                    <a:pt x="1" y="2635"/>
                  </a:lnTo>
                  <a:lnTo>
                    <a:pt x="1067" y="2635"/>
                  </a:lnTo>
                  <a:lnTo>
                    <a:pt x="1067" y="0"/>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p:nvPr/>
          </p:nvSpPr>
          <p:spPr>
            <a:xfrm>
              <a:off x="6477790" y="2172093"/>
              <a:ext cx="12210" cy="300879"/>
            </a:xfrm>
            <a:custGeom>
              <a:avLst/>
              <a:gdLst/>
              <a:ahLst/>
              <a:cxnLst/>
              <a:rect l="l" t="t" r="r" b="b"/>
              <a:pathLst>
                <a:path w="176" h="4337" extrusionOk="0">
                  <a:moveTo>
                    <a:pt x="1" y="0"/>
                  </a:moveTo>
                  <a:lnTo>
                    <a:pt x="1" y="4337"/>
                  </a:lnTo>
                  <a:lnTo>
                    <a:pt x="175" y="4337"/>
                  </a:lnTo>
                  <a:lnTo>
                    <a:pt x="175" y="0"/>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0"/>
            <p:cNvSpPr/>
            <p:nvPr/>
          </p:nvSpPr>
          <p:spPr>
            <a:xfrm>
              <a:off x="6570962" y="2050477"/>
              <a:ext cx="74023" cy="182872"/>
            </a:xfrm>
            <a:custGeom>
              <a:avLst/>
              <a:gdLst/>
              <a:ahLst/>
              <a:cxnLst/>
              <a:rect l="l" t="t" r="r" b="b"/>
              <a:pathLst>
                <a:path w="1067" h="2636" extrusionOk="0">
                  <a:moveTo>
                    <a:pt x="1" y="0"/>
                  </a:moveTo>
                  <a:lnTo>
                    <a:pt x="1" y="2635"/>
                  </a:lnTo>
                  <a:lnTo>
                    <a:pt x="1067" y="2635"/>
                  </a:lnTo>
                  <a:lnTo>
                    <a:pt x="1067" y="0"/>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a:off x="6601557" y="1991438"/>
              <a:ext cx="12141" cy="300879"/>
            </a:xfrm>
            <a:custGeom>
              <a:avLst/>
              <a:gdLst/>
              <a:ahLst/>
              <a:cxnLst/>
              <a:rect l="l" t="t" r="r" b="b"/>
              <a:pathLst>
                <a:path w="175" h="4337" extrusionOk="0">
                  <a:moveTo>
                    <a:pt x="1" y="1"/>
                  </a:moveTo>
                  <a:lnTo>
                    <a:pt x="1" y="4337"/>
                  </a:lnTo>
                  <a:lnTo>
                    <a:pt x="175" y="4337"/>
                  </a:lnTo>
                  <a:lnTo>
                    <a:pt x="175"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6746622" y="1884739"/>
              <a:ext cx="71942" cy="176490"/>
            </a:xfrm>
            <a:custGeom>
              <a:avLst/>
              <a:gdLst/>
              <a:ahLst/>
              <a:cxnLst/>
              <a:rect l="l" t="t" r="r" b="b"/>
              <a:pathLst>
                <a:path w="1037" h="2544" extrusionOk="0">
                  <a:moveTo>
                    <a:pt x="1" y="1"/>
                  </a:moveTo>
                  <a:lnTo>
                    <a:pt x="1" y="2543"/>
                  </a:lnTo>
                  <a:lnTo>
                    <a:pt x="1036" y="2543"/>
                  </a:lnTo>
                  <a:lnTo>
                    <a:pt x="1036"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6777217" y="1827850"/>
              <a:ext cx="11447" cy="290265"/>
            </a:xfrm>
            <a:custGeom>
              <a:avLst/>
              <a:gdLst/>
              <a:ahLst/>
              <a:cxnLst/>
              <a:rect l="l" t="t" r="r" b="b"/>
              <a:pathLst>
                <a:path w="165" h="4184" extrusionOk="0">
                  <a:moveTo>
                    <a:pt x="1" y="1"/>
                  </a:moveTo>
                  <a:lnTo>
                    <a:pt x="1" y="4183"/>
                  </a:lnTo>
                  <a:lnTo>
                    <a:pt x="165" y="4183"/>
                  </a:lnTo>
                  <a:lnTo>
                    <a:pt x="165"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a:off x="6988466" y="2164253"/>
              <a:ext cx="71873" cy="176490"/>
            </a:xfrm>
            <a:custGeom>
              <a:avLst/>
              <a:gdLst/>
              <a:ahLst/>
              <a:cxnLst/>
              <a:rect l="l" t="t" r="r" b="b"/>
              <a:pathLst>
                <a:path w="1036" h="2544" extrusionOk="0">
                  <a:moveTo>
                    <a:pt x="0" y="1"/>
                  </a:moveTo>
                  <a:lnTo>
                    <a:pt x="0" y="2543"/>
                  </a:lnTo>
                  <a:lnTo>
                    <a:pt x="1036" y="2543"/>
                  </a:lnTo>
                  <a:lnTo>
                    <a:pt x="1036"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a:off x="7018298" y="2106672"/>
              <a:ext cx="12210" cy="290959"/>
            </a:xfrm>
            <a:custGeom>
              <a:avLst/>
              <a:gdLst/>
              <a:ahLst/>
              <a:cxnLst/>
              <a:rect l="l" t="t" r="r" b="b"/>
              <a:pathLst>
                <a:path w="176" h="4194" extrusionOk="0">
                  <a:moveTo>
                    <a:pt x="1" y="0"/>
                  </a:moveTo>
                  <a:lnTo>
                    <a:pt x="1" y="4193"/>
                  </a:lnTo>
                  <a:lnTo>
                    <a:pt x="175" y="4193"/>
                  </a:lnTo>
                  <a:lnTo>
                    <a:pt x="175" y="0"/>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0"/>
            <p:cNvSpPr/>
            <p:nvPr/>
          </p:nvSpPr>
          <p:spPr>
            <a:xfrm>
              <a:off x="7127149" y="2306474"/>
              <a:ext cx="71873" cy="176490"/>
            </a:xfrm>
            <a:custGeom>
              <a:avLst/>
              <a:gdLst/>
              <a:ahLst/>
              <a:cxnLst/>
              <a:rect l="l" t="t" r="r" b="b"/>
              <a:pathLst>
                <a:path w="1036" h="2544" extrusionOk="0">
                  <a:moveTo>
                    <a:pt x="0" y="1"/>
                  </a:moveTo>
                  <a:lnTo>
                    <a:pt x="0" y="2543"/>
                  </a:lnTo>
                  <a:lnTo>
                    <a:pt x="1036" y="2543"/>
                  </a:lnTo>
                  <a:lnTo>
                    <a:pt x="1036"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0"/>
            <p:cNvSpPr/>
            <p:nvPr/>
          </p:nvSpPr>
          <p:spPr>
            <a:xfrm>
              <a:off x="7157050" y="2248892"/>
              <a:ext cx="11447" cy="290959"/>
            </a:xfrm>
            <a:custGeom>
              <a:avLst/>
              <a:gdLst/>
              <a:ahLst/>
              <a:cxnLst/>
              <a:rect l="l" t="t" r="r" b="b"/>
              <a:pathLst>
                <a:path w="165" h="4194" extrusionOk="0">
                  <a:moveTo>
                    <a:pt x="0" y="1"/>
                  </a:moveTo>
                  <a:lnTo>
                    <a:pt x="0" y="4193"/>
                  </a:lnTo>
                  <a:lnTo>
                    <a:pt x="164" y="4193"/>
                  </a:lnTo>
                  <a:lnTo>
                    <a:pt x="164"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0"/>
            <p:cNvSpPr/>
            <p:nvPr/>
          </p:nvSpPr>
          <p:spPr>
            <a:xfrm>
              <a:off x="7289280" y="2172787"/>
              <a:ext cx="71942" cy="176490"/>
            </a:xfrm>
            <a:custGeom>
              <a:avLst/>
              <a:gdLst/>
              <a:ahLst/>
              <a:cxnLst/>
              <a:rect l="l" t="t" r="r" b="b"/>
              <a:pathLst>
                <a:path w="1037" h="2544" extrusionOk="0">
                  <a:moveTo>
                    <a:pt x="1" y="1"/>
                  </a:moveTo>
                  <a:lnTo>
                    <a:pt x="1" y="2543"/>
                  </a:lnTo>
                  <a:lnTo>
                    <a:pt x="1036" y="2543"/>
                  </a:lnTo>
                  <a:lnTo>
                    <a:pt x="1036"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0"/>
            <p:cNvSpPr/>
            <p:nvPr/>
          </p:nvSpPr>
          <p:spPr>
            <a:xfrm>
              <a:off x="7319181" y="2115899"/>
              <a:ext cx="12141" cy="290959"/>
            </a:xfrm>
            <a:custGeom>
              <a:avLst/>
              <a:gdLst/>
              <a:ahLst/>
              <a:cxnLst/>
              <a:rect l="l" t="t" r="r" b="b"/>
              <a:pathLst>
                <a:path w="175" h="4194" extrusionOk="0">
                  <a:moveTo>
                    <a:pt x="0" y="1"/>
                  </a:moveTo>
                  <a:lnTo>
                    <a:pt x="0" y="4193"/>
                  </a:lnTo>
                  <a:lnTo>
                    <a:pt x="175" y="4193"/>
                  </a:lnTo>
                  <a:lnTo>
                    <a:pt x="175"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6890299" y="3268785"/>
              <a:ext cx="120296" cy="102952"/>
            </a:xfrm>
            <a:custGeom>
              <a:avLst/>
              <a:gdLst/>
              <a:ahLst/>
              <a:cxnLst/>
              <a:rect l="l" t="t" r="r" b="b"/>
              <a:pathLst>
                <a:path w="1734" h="1484" extrusionOk="0">
                  <a:moveTo>
                    <a:pt x="985" y="0"/>
                  </a:moveTo>
                  <a:cubicBezTo>
                    <a:pt x="329" y="0"/>
                    <a:pt x="1" y="800"/>
                    <a:pt x="462" y="1261"/>
                  </a:cubicBezTo>
                  <a:cubicBezTo>
                    <a:pt x="615" y="1415"/>
                    <a:pt x="804" y="1483"/>
                    <a:pt x="988" y="1483"/>
                  </a:cubicBezTo>
                  <a:cubicBezTo>
                    <a:pt x="1369" y="1483"/>
                    <a:pt x="1733" y="1188"/>
                    <a:pt x="1733" y="738"/>
                  </a:cubicBezTo>
                  <a:cubicBezTo>
                    <a:pt x="1733" y="328"/>
                    <a:pt x="1395" y="0"/>
                    <a:pt x="985" y="0"/>
                  </a:cubicBezTo>
                  <a:close/>
                </a:path>
              </a:pathLst>
            </a:custGeom>
            <a:solidFill>
              <a:srgbClr val="8FC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a:off x="8243060" y="3585971"/>
              <a:ext cx="697704" cy="156510"/>
            </a:xfrm>
            <a:custGeom>
              <a:avLst/>
              <a:gdLst/>
              <a:ahLst/>
              <a:cxnLst/>
              <a:rect l="l" t="t" r="r" b="b"/>
              <a:pathLst>
                <a:path w="10057" h="2256" extrusionOk="0">
                  <a:moveTo>
                    <a:pt x="0" y="0"/>
                  </a:moveTo>
                  <a:lnTo>
                    <a:pt x="0" y="1384"/>
                  </a:lnTo>
                  <a:cubicBezTo>
                    <a:pt x="0" y="1866"/>
                    <a:pt x="2255" y="2256"/>
                    <a:pt x="5034" y="2256"/>
                  </a:cubicBezTo>
                  <a:cubicBezTo>
                    <a:pt x="7812" y="2256"/>
                    <a:pt x="10057" y="1866"/>
                    <a:pt x="10057" y="1384"/>
                  </a:cubicBezTo>
                  <a:lnTo>
                    <a:pt x="10057" y="0"/>
                  </a:lnTo>
                  <a:close/>
                </a:path>
              </a:pathLst>
            </a:custGeom>
            <a:solidFill>
              <a:srgbClr val="FFA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a:off x="8243060" y="3524088"/>
              <a:ext cx="697704" cy="120227"/>
            </a:xfrm>
            <a:custGeom>
              <a:avLst/>
              <a:gdLst/>
              <a:ahLst/>
              <a:cxnLst/>
              <a:rect l="l" t="t" r="r" b="b"/>
              <a:pathLst>
                <a:path w="10057" h="1733" extrusionOk="0">
                  <a:moveTo>
                    <a:pt x="5034" y="0"/>
                  </a:moveTo>
                  <a:cubicBezTo>
                    <a:pt x="2255" y="0"/>
                    <a:pt x="0" y="380"/>
                    <a:pt x="0" y="872"/>
                  </a:cubicBezTo>
                  <a:cubicBezTo>
                    <a:pt x="0" y="1354"/>
                    <a:pt x="2255" y="1733"/>
                    <a:pt x="5034" y="1733"/>
                  </a:cubicBezTo>
                  <a:cubicBezTo>
                    <a:pt x="7812" y="1733"/>
                    <a:pt x="10057" y="1354"/>
                    <a:pt x="10057" y="872"/>
                  </a:cubicBezTo>
                  <a:cubicBezTo>
                    <a:pt x="10057" y="390"/>
                    <a:pt x="7801" y="0"/>
                    <a:pt x="5034"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8314864" y="3549687"/>
              <a:ext cx="554792" cy="56263"/>
            </a:xfrm>
            <a:custGeom>
              <a:avLst/>
              <a:gdLst/>
              <a:ahLst/>
              <a:cxnLst/>
              <a:rect l="l" t="t" r="r" b="b"/>
              <a:pathLst>
                <a:path w="7997" h="811" extrusionOk="0">
                  <a:moveTo>
                    <a:pt x="3999" y="0"/>
                  </a:moveTo>
                  <a:cubicBezTo>
                    <a:pt x="1794" y="0"/>
                    <a:pt x="0" y="185"/>
                    <a:pt x="0" y="411"/>
                  </a:cubicBezTo>
                  <a:cubicBezTo>
                    <a:pt x="0" y="626"/>
                    <a:pt x="1794" y="810"/>
                    <a:pt x="3999" y="810"/>
                  </a:cubicBezTo>
                  <a:cubicBezTo>
                    <a:pt x="6203" y="810"/>
                    <a:pt x="7997" y="636"/>
                    <a:pt x="7997" y="411"/>
                  </a:cubicBezTo>
                  <a:cubicBezTo>
                    <a:pt x="7997" y="185"/>
                    <a:pt x="6203" y="0"/>
                    <a:pt x="3999"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0"/>
            <p:cNvSpPr/>
            <p:nvPr/>
          </p:nvSpPr>
          <p:spPr>
            <a:xfrm>
              <a:off x="8314864" y="3549687"/>
              <a:ext cx="554792" cy="36353"/>
            </a:xfrm>
            <a:custGeom>
              <a:avLst/>
              <a:gdLst/>
              <a:ahLst/>
              <a:cxnLst/>
              <a:rect l="l" t="t" r="r" b="b"/>
              <a:pathLst>
                <a:path w="7997" h="524" extrusionOk="0">
                  <a:moveTo>
                    <a:pt x="3999" y="0"/>
                  </a:moveTo>
                  <a:cubicBezTo>
                    <a:pt x="1794" y="0"/>
                    <a:pt x="0" y="185"/>
                    <a:pt x="0" y="411"/>
                  </a:cubicBezTo>
                  <a:cubicBezTo>
                    <a:pt x="0" y="452"/>
                    <a:pt x="62" y="493"/>
                    <a:pt x="175" y="523"/>
                  </a:cubicBezTo>
                  <a:cubicBezTo>
                    <a:pt x="667" y="359"/>
                    <a:pt x="2194" y="236"/>
                    <a:pt x="3999" y="236"/>
                  </a:cubicBezTo>
                  <a:cubicBezTo>
                    <a:pt x="5803" y="236"/>
                    <a:pt x="7330" y="359"/>
                    <a:pt x="7822" y="523"/>
                  </a:cubicBezTo>
                  <a:cubicBezTo>
                    <a:pt x="7935" y="493"/>
                    <a:pt x="7997" y="452"/>
                    <a:pt x="7997" y="411"/>
                  </a:cubicBezTo>
                  <a:cubicBezTo>
                    <a:pt x="7997" y="185"/>
                    <a:pt x="6203" y="0"/>
                    <a:pt x="399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0"/>
            <p:cNvSpPr/>
            <p:nvPr/>
          </p:nvSpPr>
          <p:spPr>
            <a:xfrm>
              <a:off x="8203932" y="3469350"/>
              <a:ext cx="697011" cy="156510"/>
            </a:xfrm>
            <a:custGeom>
              <a:avLst/>
              <a:gdLst/>
              <a:ahLst/>
              <a:cxnLst/>
              <a:rect l="l" t="t" r="r" b="b"/>
              <a:pathLst>
                <a:path w="10047" h="2256" extrusionOk="0">
                  <a:moveTo>
                    <a:pt x="0" y="0"/>
                  </a:moveTo>
                  <a:lnTo>
                    <a:pt x="0" y="1384"/>
                  </a:lnTo>
                  <a:cubicBezTo>
                    <a:pt x="0" y="1866"/>
                    <a:pt x="2245" y="2255"/>
                    <a:pt x="5023" y="2255"/>
                  </a:cubicBezTo>
                  <a:cubicBezTo>
                    <a:pt x="7802" y="2255"/>
                    <a:pt x="10047" y="1866"/>
                    <a:pt x="10047" y="1384"/>
                  </a:cubicBezTo>
                  <a:lnTo>
                    <a:pt x="10047" y="0"/>
                  </a:lnTo>
                  <a:close/>
                </a:path>
              </a:pathLst>
            </a:custGeom>
            <a:solidFill>
              <a:srgbClr val="FFA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8203932" y="3407467"/>
              <a:ext cx="697011" cy="120227"/>
            </a:xfrm>
            <a:custGeom>
              <a:avLst/>
              <a:gdLst/>
              <a:ahLst/>
              <a:cxnLst/>
              <a:rect l="l" t="t" r="r" b="b"/>
              <a:pathLst>
                <a:path w="10047" h="1733" extrusionOk="0">
                  <a:moveTo>
                    <a:pt x="5023" y="0"/>
                  </a:moveTo>
                  <a:cubicBezTo>
                    <a:pt x="2245" y="0"/>
                    <a:pt x="0" y="380"/>
                    <a:pt x="0" y="872"/>
                  </a:cubicBezTo>
                  <a:cubicBezTo>
                    <a:pt x="0" y="1353"/>
                    <a:pt x="2245" y="1733"/>
                    <a:pt x="5023" y="1733"/>
                  </a:cubicBezTo>
                  <a:cubicBezTo>
                    <a:pt x="7802" y="1733"/>
                    <a:pt x="10047" y="1343"/>
                    <a:pt x="10047" y="872"/>
                  </a:cubicBezTo>
                  <a:cubicBezTo>
                    <a:pt x="10047" y="390"/>
                    <a:pt x="7802" y="0"/>
                    <a:pt x="5023"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a:off x="8275043" y="3433067"/>
              <a:ext cx="554792" cy="56263"/>
            </a:xfrm>
            <a:custGeom>
              <a:avLst/>
              <a:gdLst/>
              <a:ahLst/>
              <a:cxnLst/>
              <a:rect l="l" t="t" r="r" b="b"/>
              <a:pathLst>
                <a:path w="7997" h="811" extrusionOk="0">
                  <a:moveTo>
                    <a:pt x="3998" y="0"/>
                  </a:moveTo>
                  <a:cubicBezTo>
                    <a:pt x="1794" y="0"/>
                    <a:pt x="0" y="185"/>
                    <a:pt x="0" y="410"/>
                  </a:cubicBezTo>
                  <a:cubicBezTo>
                    <a:pt x="0" y="626"/>
                    <a:pt x="1794" y="810"/>
                    <a:pt x="3998" y="810"/>
                  </a:cubicBezTo>
                  <a:cubicBezTo>
                    <a:pt x="6203" y="810"/>
                    <a:pt x="7997" y="626"/>
                    <a:pt x="7997" y="410"/>
                  </a:cubicBezTo>
                  <a:cubicBezTo>
                    <a:pt x="7997" y="185"/>
                    <a:pt x="6203" y="0"/>
                    <a:pt x="3998"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a:off x="8275043" y="3433067"/>
              <a:ext cx="554792" cy="36353"/>
            </a:xfrm>
            <a:custGeom>
              <a:avLst/>
              <a:gdLst/>
              <a:ahLst/>
              <a:cxnLst/>
              <a:rect l="l" t="t" r="r" b="b"/>
              <a:pathLst>
                <a:path w="7997" h="524" extrusionOk="0">
                  <a:moveTo>
                    <a:pt x="3998" y="0"/>
                  </a:moveTo>
                  <a:cubicBezTo>
                    <a:pt x="1794" y="0"/>
                    <a:pt x="0" y="185"/>
                    <a:pt x="0" y="410"/>
                  </a:cubicBezTo>
                  <a:cubicBezTo>
                    <a:pt x="0" y="451"/>
                    <a:pt x="62" y="482"/>
                    <a:pt x="175" y="523"/>
                  </a:cubicBezTo>
                  <a:cubicBezTo>
                    <a:pt x="677" y="359"/>
                    <a:pt x="2194" y="236"/>
                    <a:pt x="3998" y="236"/>
                  </a:cubicBezTo>
                  <a:cubicBezTo>
                    <a:pt x="5803" y="236"/>
                    <a:pt x="7330" y="359"/>
                    <a:pt x="7822" y="523"/>
                  </a:cubicBezTo>
                  <a:cubicBezTo>
                    <a:pt x="7935" y="482"/>
                    <a:pt x="7997" y="451"/>
                    <a:pt x="7997" y="410"/>
                  </a:cubicBezTo>
                  <a:cubicBezTo>
                    <a:pt x="7997" y="185"/>
                    <a:pt x="6203" y="0"/>
                    <a:pt x="399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8233070" y="3346278"/>
              <a:ext cx="697774" cy="156510"/>
            </a:xfrm>
            <a:custGeom>
              <a:avLst/>
              <a:gdLst/>
              <a:ahLst/>
              <a:cxnLst/>
              <a:rect l="l" t="t" r="r" b="b"/>
              <a:pathLst>
                <a:path w="10058" h="2256" extrusionOk="0">
                  <a:moveTo>
                    <a:pt x="1" y="1"/>
                  </a:moveTo>
                  <a:lnTo>
                    <a:pt x="1" y="1385"/>
                  </a:lnTo>
                  <a:cubicBezTo>
                    <a:pt x="1" y="1866"/>
                    <a:pt x="2246" y="2256"/>
                    <a:pt x="5024" y="2256"/>
                  </a:cubicBezTo>
                  <a:cubicBezTo>
                    <a:pt x="7802" y="2256"/>
                    <a:pt x="10057" y="1866"/>
                    <a:pt x="10057" y="1385"/>
                  </a:cubicBezTo>
                  <a:lnTo>
                    <a:pt x="10057" y="1"/>
                  </a:lnTo>
                  <a:close/>
                </a:path>
              </a:pathLst>
            </a:custGeom>
            <a:solidFill>
              <a:srgbClr val="FFA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a:off x="8233070" y="3284394"/>
              <a:ext cx="697774" cy="120296"/>
            </a:xfrm>
            <a:custGeom>
              <a:avLst/>
              <a:gdLst/>
              <a:ahLst/>
              <a:cxnLst/>
              <a:rect l="l" t="t" r="r" b="b"/>
              <a:pathLst>
                <a:path w="10058" h="1734" extrusionOk="0">
                  <a:moveTo>
                    <a:pt x="5024" y="1"/>
                  </a:moveTo>
                  <a:cubicBezTo>
                    <a:pt x="2246" y="1"/>
                    <a:pt x="1" y="380"/>
                    <a:pt x="1" y="872"/>
                  </a:cubicBezTo>
                  <a:cubicBezTo>
                    <a:pt x="1" y="1354"/>
                    <a:pt x="2246" y="1733"/>
                    <a:pt x="5024" y="1733"/>
                  </a:cubicBezTo>
                  <a:cubicBezTo>
                    <a:pt x="7802" y="1733"/>
                    <a:pt x="10057" y="1344"/>
                    <a:pt x="10057" y="872"/>
                  </a:cubicBezTo>
                  <a:cubicBezTo>
                    <a:pt x="10057" y="390"/>
                    <a:pt x="7802" y="1"/>
                    <a:pt x="5024" y="1"/>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a:off x="8304181" y="3309994"/>
              <a:ext cx="554792" cy="56263"/>
            </a:xfrm>
            <a:custGeom>
              <a:avLst/>
              <a:gdLst/>
              <a:ahLst/>
              <a:cxnLst/>
              <a:rect l="l" t="t" r="r" b="b"/>
              <a:pathLst>
                <a:path w="7997" h="811" extrusionOk="0">
                  <a:moveTo>
                    <a:pt x="3999" y="1"/>
                  </a:moveTo>
                  <a:cubicBezTo>
                    <a:pt x="1795" y="1"/>
                    <a:pt x="1" y="185"/>
                    <a:pt x="1" y="411"/>
                  </a:cubicBezTo>
                  <a:cubicBezTo>
                    <a:pt x="1" y="626"/>
                    <a:pt x="1795" y="811"/>
                    <a:pt x="3999" y="811"/>
                  </a:cubicBezTo>
                  <a:cubicBezTo>
                    <a:pt x="6203" y="811"/>
                    <a:pt x="7997" y="626"/>
                    <a:pt x="7997" y="411"/>
                  </a:cubicBezTo>
                  <a:cubicBezTo>
                    <a:pt x="7997" y="185"/>
                    <a:pt x="6203" y="1"/>
                    <a:pt x="3999"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8304181" y="3309994"/>
              <a:ext cx="554792" cy="36353"/>
            </a:xfrm>
            <a:custGeom>
              <a:avLst/>
              <a:gdLst/>
              <a:ahLst/>
              <a:cxnLst/>
              <a:rect l="l" t="t" r="r" b="b"/>
              <a:pathLst>
                <a:path w="7997" h="524" extrusionOk="0">
                  <a:moveTo>
                    <a:pt x="3999" y="1"/>
                  </a:moveTo>
                  <a:cubicBezTo>
                    <a:pt x="1795" y="1"/>
                    <a:pt x="1" y="185"/>
                    <a:pt x="1" y="411"/>
                  </a:cubicBezTo>
                  <a:cubicBezTo>
                    <a:pt x="1" y="452"/>
                    <a:pt x="62" y="483"/>
                    <a:pt x="175" y="524"/>
                  </a:cubicBezTo>
                  <a:cubicBezTo>
                    <a:pt x="677" y="360"/>
                    <a:pt x="2194" y="237"/>
                    <a:pt x="3999" y="237"/>
                  </a:cubicBezTo>
                  <a:cubicBezTo>
                    <a:pt x="5803" y="237"/>
                    <a:pt x="7330" y="360"/>
                    <a:pt x="7823" y="524"/>
                  </a:cubicBezTo>
                  <a:cubicBezTo>
                    <a:pt x="7935" y="483"/>
                    <a:pt x="7997" y="452"/>
                    <a:pt x="7997" y="411"/>
                  </a:cubicBezTo>
                  <a:cubicBezTo>
                    <a:pt x="7997" y="185"/>
                    <a:pt x="6203" y="1"/>
                    <a:pt x="399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a:off x="8207471" y="3226119"/>
              <a:ext cx="697774" cy="156510"/>
            </a:xfrm>
            <a:custGeom>
              <a:avLst/>
              <a:gdLst/>
              <a:ahLst/>
              <a:cxnLst/>
              <a:rect l="l" t="t" r="r" b="b"/>
              <a:pathLst>
                <a:path w="10058" h="2256" extrusionOk="0">
                  <a:moveTo>
                    <a:pt x="0" y="0"/>
                  </a:moveTo>
                  <a:lnTo>
                    <a:pt x="0" y="1384"/>
                  </a:lnTo>
                  <a:cubicBezTo>
                    <a:pt x="0" y="1866"/>
                    <a:pt x="2256" y="2255"/>
                    <a:pt x="5034" y="2255"/>
                  </a:cubicBezTo>
                  <a:cubicBezTo>
                    <a:pt x="7812" y="2255"/>
                    <a:pt x="10057" y="1866"/>
                    <a:pt x="10057" y="1384"/>
                  </a:cubicBezTo>
                  <a:lnTo>
                    <a:pt x="10057" y="0"/>
                  </a:lnTo>
                  <a:close/>
                </a:path>
              </a:pathLst>
            </a:custGeom>
            <a:solidFill>
              <a:srgbClr val="FFA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0"/>
            <p:cNvSpPr/>
            <p:nvPr/>
          </p:nvSpPr>
          <p:spPr>
            <a:xfrm>
              <a:off x="8207471" y="3164236"/>
              <a:ext cx="697774" cy="120227"/>
            </a:xfrm>
            <a:custGeom>
              <a:avLst/>
              <a:gdLst/>
              <a:ahLst/>
              <a:cxnLst/>
              <a:rect l="l" t="t" r="r" b="b"/>
              <a:pathLst>
                <a:path w="10058" h="1733" extrusionOk="0">
                  <a:moveTo>
                    <a:pt x="5034" y="0"/>
                  </a:moveTo>
                  <a:cubicBezTo>
                    <a:pt x="2256" y="0"/>
                    <a:pt x="0" y="380"/>
                    <a:pt x="0" y="861"/>
                  </a:cubicBezTo>
                  <a:cubicBezTo>
                    <a:pt x="0" y="1343"/>
                    <a:pt x="2256" y="1733"/>
                    <a:pt x="5034" y="1733"/>
                  </a:cubicBezTo>
                  <a:cubicBezTo>
                    <a:pt x="7812" y="1733"/>
                    <a:pt x="10057" y="1343"/>
                    <a:pt x="10057" y="861"/>
                  </a:cubicBezTo>
                  <a:cubicBezTo>
                    <a:pt x="10057" y="380"/>
                    <a:pt x="7812" y="0"/>
                    <a:pt x="5034"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0"/>
            <p:cNvSpPr/>
            <p:nvPr/>
          </p:nvSpPr>
          <p:spPr>
            <a:xfrm>
              <a:off x="8279275" y="3189835"/>
              <a:ext cx="554861" cy="56263"/>
            </a:xfrm>
            <a:custGeom>
              <a:avLst/>
              <a:gdLst/>
              <a:ahLst/>
              <a:cxnLst/>
              <a:rect l="l" t="t" r="r" b="b"/>
              <a:pathLst>
                <a:path w="7998" h="811" extrusionOk="0">
                  <a:moveTo>
                    <a:pt x="3999" y="0"/>
                  </a:moveTo>
                  <a:cubicBezTo>
                    <a:pt x="1795" y="0"/>
                    <a:pt x="1" y="175"/>
                    <a:pt x="1" y="400"/>
                  </a:cubicBezTo>
                  <a:cubicBezTo>
                    <a:pt x="1" y="626"/>
                    <a:pt x="1795" y="810"/>
                    <a:pt x="3999" y="810"/>
                  </a:cubicBezTo>
                  <a:cubicBezTo>
                    <a:pt x="6203" y="810"/>
                    <a:pt x="7997" y="626"/>
                    <a:pt x="7997" y="400"/>
                  </a:cubicBezTo>
                  <a:cubicBezTo>
                    <a:pt x="7997" y="175"/>
                    <a:pt x="6203" y="0"/>
                    <a:pt x="3999"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0"/>
            <p:cNvSpPr/>
            <p:nvPr/>
          </p:nvSpPr>
          <p:spPr>
            <a:xfrm>
              <a:off x="8279275" y="3189835"/>
              <a:ext cx="554861" cy="36353"/>
            </a:xfrm>
            <a:custGeom>
              <a:avLst/>
              <a:gdLst/>
              <a:ahLst/>
              <a:cxnLst/>
              <a:rect l="l" t="t" r="r" b="b"/>
              <a:pathLst>
                <a:path w="7998" h="524" extrusionOk="0">
                  <a:moveTo>
                    <a:pt x="3999" y="0"/>
                  </a:moveTo>
                  <a:cubicBezTo>
                    <a:pt x="1795" y="0"/>
                    <a:pt x="1" y="185"/>
                    <a:pt x="1" y="410"/>
                  </a:cubicBezTo>
                  <a:cubicBezTo>
                    <a:pt x="1" y="441"/>
                    <a:pt x="62" y="482"/>
                    <a:pt x="175" y="523"/>
                  </a:cubicBezTo>
                  <a:cubicBezTo>
                    <a:pt x="667" y="359"/>
                    <a:pt x="2195" y="236"/>
                    <a:pt x="3999" y="236"/>
                  </a:cubicBezTo>
                  <a:cubicBezTo>
                    <a:pt x="5803" y="236"/>
                    <a:pt x="7331" y="359"/>
                    <a:pt x="7823" y="523"/>
                  </a:cubicBezTo>
                  <a:cubicBezTo>
                    <a:pt x="7936" y="482"/>
                    <a:pt x="7997" y="451"/>
                    <a:pt x="7997" y="410"/>
                  </a:cubicBezTo>
                  <a:cubicBezTo>
                    <a:pt x="7997" y="185"/>
                    <a:pt x="6203" y="0"/>
                    <a:pt x="399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0"/>
            <p:cNvSpPr/>
            <p:nvPr/>
          </p:nvSpPr>
          <p:spPr>
            <a:xfrm>
              <a:off x="8237372" y="3113036"/>
              <a:ext cx="697704" cy="156510"/>
            </a:xfrm>
            <a:custGeom>
              <a:avLst/>
              <a:gdLst/>
              <a:ahLst/>
              <a:cxnLst/>
              <a:rect l="l" t="t" r="r" b="b"/>
              <a:pathLst>
                <a:path w="10057" h="2256" extrusionOk="0">
                  <a:moveTo>
                    <a:pt x="0" y="0"/>
                  </a:moveTo>
                  <a:lnTo>
                    <a:pt x="0" y="1384"/>
                  </a:lnTo>
                  <a:cubicBezTo>
                    <a:pt x="0" y="1866"/>
                    <a:pt x="2245" y="2255"/>
                    <a:pt x="5023" y="2255"/>
                  </a:cubicBezTo>
                  <a:cubicBezTo>
                    <a:pt x="7801" y="2255"/>
                    <a:pt x="10057" y="1876"/>
                    <a:pt x="10057" y="1384"/>
                  </a:cubicBezTo>
                  <a:lnTo>
                    <a:pt x="10057" y="0"/>
                  </a:lnTo>
                  <a:close/>
                </a:path>
              </a:pathLst>
            </a:custGeom>
            <a:solidFill>
              <a:srgbClr val="FFA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0"/>
            <p:cNvSpPr/>
            <p:nvPr/>
          </p:nvSpPr>
          <p:spPr>
            <a:xfrm>
              <a:off x="8237372" y="3051153"/>
              <a:ext cx="697704" cy="120921"/>
            </a:xfrm>
            <a:custGeom>
              <a:avLst/>
              <a:gdLst/>
              <a:ahLst/>
              <a:cxnLst/>
              <a:rect l="l" t="t" r="r" b="b"/>
              <a:pathLst>
                <a:path w="10057" h="1743" extrusionOk="0">
                  <a:moveTo>
                    <a:pt x="5023" y="0"/>
                  </a:moveTo>
                  <a:cubicBezTo>
                    <a:pt x="2245" y="0"/>
                    <a:pt x="0" y="390"/>
                    <a:pt x="0" y="872"/>
                  </a:cubicBezTo>
                  <a:cubicBezTo>
                    <a:pt x="0" y="1353"/>
                    <a:pt x="2245" y="1743"/>
                    <a:pt x="5023" y="1743"/>
                  </a:cubicBezTo>
                  <a:cubicBezTo>
                    <a:pt x="7801" y="1743"/>
                    <a:pt x="10057" y="1353"/>
                    <a:pt x="10057" y="872"/>
                  </a:cubicBezTo>
                  <a:cubicBezTo>
                    <a:pt x="10057" y="390"/>
                    <a:pt x="7801" y="0"/>
                    <a:pt x="5023"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p:nvPr/>
          </p:nvSpPr>
          <p:spPr>
            <a:xfrm>
              <a:off x="8309176" y="3077447"/>
              <a:ext cx="554792" cy="55569"/>
            </a:xfrm>
            <a:custGeom>
              <a:avLst/>
              <a:gdLst/>
              <a:ahLst/>
              <a:cxnLst/>
              <a:rect l="l" t="t" r="r" b="b"/>
              <a:pathLst>
                <a:path w="7997" h="801" extrusionOk="0">
                  <a:moveTo>
                    <a:pt x="3999" y="1"/>
                  </a:moveTo>
                  <a:cubicBezTo>
                    <a:pt x="1794" y="1"/>
                    <a:pt x="0" y="175"/>
                    <a:pt x="0" y="400"/>
                  </a:cubicBezTo>
                  <a:cubicBezTo>
                    <a:pt x="0" y="616"/>
                    <a:pt x="1794" y="800"/>
                    <a:pt x="3999" y="800"/>
                  </a:cubicBezTo>
                  <a:cubicBezTo>
                    <a:pt x="6203" y="800"/>
                    <a:pt x="7997" y="626"/>
                    <a:pt x="7997" y="400"/>
                  </a:cubicBezTo>
                  <a:cubicBezTo>
                    <a:pt x="7997" y="175"/>
                    <a:pt x="6203" y="1"/>
                    <a:pt x="3999"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0"/>
            <p:cNvSpPr/>
            <p:nvPr/>
          </p:nvSpPr>
          <p:spPr>
            <a:xfrm>
              <a:off x="8308482" y="3077447"/>
              <a:ext cx="554792" cy="35659"/>
            </a:xfrm>
            <a:custGeom>
              <a:avLst/>
              <a:gdLst/>
              <a:ahLst/>
              <a:cxnLst/>
              <a:rect l="l" t="t" r="r" b="b"/>
              <a:pathLst>
                <a:path w="7997" h="514" extrusionOk="0">
                  <a:moveTo>
                    <a:pt x="3998" y="1"/>
                  </a:moveTo>
                  <a:cubicBezTo>
                    <a:pt x="1794" y="1"/>
                    <a:pt x="0" y="175"/>
                    <a:pt x="0" y="400"/>
                  </a:cubicBezTo>
                  <a:cubicBezTo>
                    <a:pt x="0" y="441"/>
                    <a:pt x="62" y="482"/>
                    <a:pt x="174" y="513"/>
                  </a:cubicBezTo>
                  <a:cubicBezTo>
                    <a:pt x="677" y="349"/>
                    <a:pt x="2194" y="226"/>
                    <a:pt x="3998" y="226"/>
                  </a:cubicBezTo>
                  <a:cubicBezTo>
                    <a:pt x="5803" y="226"/>
                    <a:pt x="7330" y="349"/>
                    <a:pt x="7822" y="513"/>
                  </a:cubicBezTo>
                  <a:cubicBezTo>
                    <a:pt x="7935" y="482"/>
                    <a:pt x="7996" y="441"/>
                    <a:pt x="7996" y="400"/>
                  </a:cubicBezTo>
                  <a:cubicBezTo>
                    <a:pt x="7996" y="175"/>
                    <a:pt x="6202" y="1"/>
                    <a:pt x="3998"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0"/>
            <p:cNvSpPr/>
            <p:nvPr/>
          </p:nvSpPr>
          <p:spPr>
            <a:xfrm>
              <a:off x="8203169" y="2985732"/>
              <a:ext cx="698468" cy="159493"/>
            </a:xfrm>
            <a:custGeom>
              <a:avLst/>
              <a:gdLst/>
              <a:ahLst/>
              <a:cxnLst/>
              <a:rect l="l" t="t" r="r" b="b"/>
              <a:pathLst>
                <a:path w="10068" h="2299" extrusionOk="0">
                  <a:moveTo>
                    <a:pt x="10058" y="0"/>
                  </a:moveTo>
                  <a:lnTo>
                    <a:pt x="1" y="92"/>
                  </a:lnTo>
                  <a:lnTo>
                    <a:pt x="11" y="1476"/>
                  </a:lnTo>
                  <a:cubicBezTo>
                    <a:pt x="11" y="1939"/>
                    <a:pt x="2103" y="2298"/>
                    <a:pt x="4723" y="2298"/>
                  </a:cubicBezTo>
                  <a:cubicBezTo>
                    <a:pt x="4830" y="2298"/>
                    <a:pt x="4937" y="2298"/>
                    <a:pt x="5045" y="2296"/>
                  </a:cubicBezTo>
                  <a:cubicBezTo>
                    <a:pt x="7823" y="2266"/>
                    <a:pt x="10068" y="1856"/>
                    <a:pt x="10068" y="1384"/>
                  </a:cubicBezTo>
                  <a:lnTo>
                    <a:pt x="10058" y="0"/>
                  </a:lnTo>
                  <a:close/>
                </a:path>
              </a:pathLst>
            </a:custGeom>
            <a:solidFill>
              <a:srgbClr val="FFA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0"/>
            <p:cNvSpPr/>
            <p:nvPr/>
          </p:nvSpPr>
          <p:spPr>
            <a:xfrm>
              <a:off x="8202475" y="2926554"/>
              <a:ext cx="698468" cy="121129"/>
            </a:xfrm>
            <a:custGeom>
              <a:avLst/>
              <a:gdLst/>
              <a:ahLst/>
              <a:cxnLst/>
              <a:rect l="l" t="t" r="r" b="b"/>
              <a:pathLst>
                <a:path w="10068" h="1746" extrusionOk="0">
                  <a:moveTo>
                    <a:pt x="5348" y="0"/>
                  </a:moveTo>
                  <a:cubicBezTo>
                    <a:pt x="5244" y="0"/>
                    <a:pt x="5140" y="1"/>
                    <a:pt x="5034" y="2"/>
                  </a:cubicBezTo>
                  <a:cubicBezTo>
                    <a:pt x="2256" y="33"/>
                    <a:pt x="1" y="433"/>
                    <a:pt x="11" y="915"/>
                  </a:cubicBezTo>
                  <a:cubicBezTo>
                    <a:pt x="11" y="1384"/>
                    <a:pt x="2148" y="1746"/>
                    <a:pt x="4824" y="1746"/>
                  </a:cubicBezTo>
                  <a:cubicBezTo>
                    <a:pt x="4897" y="1746"/>
                    <a:pt x="4971" y="1746"/>
                    <a:pt x="5044" y="1745"/>
                  </a:cubicBezTo>
                  <a:cubicBezTo>
                    <a:pt x="7823" y="1714"/>
                    <a:pt x="10068" y="1304"/>
                    <a:pt x="10068" y="822"/>
                  </a:cubicBezTo>
                  <a:cubicBezTo>
                    <a:pt x="10058" y="369"/>
                    <a:pt x="7971" y="0"/>
                    <a:pt x="5348"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0"/>
            <p:cNvSpPr/>
            <p:nvPr/>
          </p:nvSpPr>
          <p:spPr>
            <a:xfrm>
              <a:off x="8274349" y="2952154"/>
              <a:ext cx="554792" cy="56471"/>
            </a:xfrm>
            <a:custGeom>
              <a:avLst/>
              <a:gdLst/>
              <a:ahLst/>
              <a:cxnLst/>
              <a:rect l="l" t="t" r="r" b="b"/>
              <a:pathLst>
                <a:path w="7997" h="814" extrusionOk="0">
                  <a:moveTo>
                    <a:pt x="4368" y="1"/>
                  </a:moveTo>
                  <a:cubicBezTo>
                    <a:pt x="4246" y="1"/>
                    <a:pt x="4123" y="1"/>
                    <a:pt x="3998" y="2"/>
                  </a:cubicBezTo>
                  <a:cubicBezTo>
                    <a:pt x="1784" y="33"/>
                    <a:pt x="0" y="228"/>
                    <a:pt x="0" y="443"/>
                  </a:cubicBezTo>
                  <a:cubicBezTo>
                    <a:pt x="10" y="656"/>
                    <a:pt x="1598" y="814"/>
                    <a:pt x="3637" y="814"/>
                  </a:cubicBezTo>
                  <a:cubicBezTo>
                    <a:pt x="3759" y="814"/>
                    <a:pt x="3883" y="813"/>
                    <a:pt x="4008" y="812"/>
                  </a:cubicBezTo>
                  <a:cubicBezTo>
                    <a:pt x="6213" y="792"/>
                    <a:pt x="7996" y="597"/>
                    <a:pt x="7996" y="371"/>
                  </a:cubicBezTo>
                  <a:cubicBezTo>
                    <a:pt x="7996" y="159"/>
                    <a:pt x="6400" y="1"/>
                    <a:pt x="4368"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0"/>
            <p:cNvSpPr/>
            <p:nvPr/>
          </p:nvSpPr>
          <p:spPr>
            <a:xfrm>
              <a:off x="8274349" y="2952223"/>
              <a:ext cx="554792" cy="39266"/>
            </a:xfrm>
            <a:custGeom>
              <a:avLst/>
              <a:gdLst/>
              <a:ahLst/>
              <a:cxnLst/>
              <a:rect l="l" t="t" r="r" b="b"/>
              <a:pathLst>
                <a:path w="7997" h="566" extrusionOk="0">
                  <a:moveTo>
                    <a:pt x="4205" y="1"/>
                  </a:moveTo>
                  <a:cubicBezTo>
                    <a:pt x="4137" y="1"/>
                    <a:pt x="4068" y="1"/>
                    <a:pt x="3998" y="1"/>
                  </a:cubicBezTo>
                  <a:cubicBezTo>
                    <a:pt x="1794" y="22"/>
                    <a:pt x="0" y="227"/>
                    <a:pt x="0" y="442"/>
                  </a:cubicBezTo>
                  <a:cubicBezTo>
                    <a:pt x="0" y="493"/>
                    <a:pt x="62" y="524"/>
                    <a:pt x="174" y="565"/>
                  </a:cubicBezTo>
                  <a:cubicBezTo>
                    <a:pt x="677" y="391"/>
                    <a:pt x="2194" y="258"/>
                    <a:pt x="3998" y="237"/>
                  </a:cubicBezTo>
                  <a:cubicBezTo>
                    <a:pt x="4081" y="237"/>
                    <a:pt x="4163" y="236"/>
                    <a:pt x="4245" y="236"/>
                  </a:cubicBezTo>
                  <a:cubicBezTo>
                    <a:pt x="5941" y="236"/>
                    <a:pt x="7353" y="337"/>
                    <a:pt x="7822" y="493"/>
                  </a:cubicBezTo>
                  <a:cubicBezTo>
                    <a:pt x="7935" y="452"/>
                    <a:pt x="7996" y="411"/>
                    <a:pt x="7996" y="370"/>
                  </a:cubicBezTo>
                  <a:cubicBezTo>
                    <a:pt x="7996" y="152"/>
                    <a:pt x="6314" y="1"/>
                    <a:pt x="4205"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0"/>
            <p:cNvSpPr/>
            <p:nvPr/>
          </p:nvSpPr>
          <p:spPr>
            <a:xfrm>
              <a:off x="8237372" y="2876187"/>
              <a:ext cx="698398" cy="159493"/>
            </a:xfrm>
            <a:custGeom>
              <a:avLst/>
              <a:gdLst/>
              <a:ahLst/>
              <a:cxnLst/>
              <a:rect l="l" t="t" r="r" b="b"/>
              <a:pathLst>
                <a:path w="10067" h="2299" extrusionOk="0">
                  <a:moveTo>
                    <a:pt x="10057" y="0"/>
                  </a:moveTo>
                  <a:lnTo>
                    <a:pt x="0" y="93"/>
                  </a:lnTo>
                  <a:lnTo>
                    <a:pt x="10" y="1477"/>
                  </a:lnTo>
                  <a:cubicBezTo>
                    <a:pt x="10" y="1940"/>
                    <a:pt x="2093" y="2298"/>
                    <a:pt x="4721" y="2298"/>
                  </a:cubicBezTo>
                  <a:cubicBezTo>
                    <a:pt x="4828" y="2298"/>
                    <a:pt x="4935" y="2298"/>
                    <a:pt x="5044" y="2297"/>
                  </a:cubicBezTo>
                  <a:cubicBezTo>
                    <a:pt x="7822" y="2276"/>
                    <a:pt x="10067" y="1866"/>
                    <a:pt x="10067" y="1384"/>
                  </a:cubicBezTo>
                  <a:lnTo>
                    <a:pt x="10057" y="0"/>
                  </a:lnTo>
                  <a:close/>
                </a:path>
              </a:pathLst>
            </a:custGeom>
            <a:solidFill>
              <a:srgbClr val="FFA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0"/>
            <p:cNvSpPr/>
            <p:nvPr/>
          </p:nvSpPr>
          <p:spPr>
            <a:xfrm>
              <a:off x="8236608" y="2817079"/>
              <a:ext cx="698468" cy="121129"/>
            </a:xfrm>
            <a:custGeom>
              <a:avLst/>
              <a:gdLst/>
              <a:ahLst/>
              <a:cxnLst/>
              <a:rect l="l" t="t" r="r" b="b"/>
              <a:pathLst>
                <a:path w="10068" h="1746" extrusionOk="0">
                  <a:moveTo>
                    <a:pt x="5250" y="1"/>
                  </a:moveTo>
                  <a:cubicBezTo>
                    <a:pt x="5175" y="1"/>
                    <a:pt x="5100" y="1"/>
                    <a:pt x="5024" y="2"/>
                  </a:cubicBezTo>
                  <a:cubicBezTo>
                    <a:pt x="2246" y="22"/>
                    <a:pt x="1" y="442"/>
                    <a:pt x="11" y="924"/>
                  </a:cubicBezTo>
                  <a:cubicBezTo>
                    <a:pt x="11" y="1383"/>
                    <a:pt x="2148" y="1745"/>
                    <a:pt x="4824" y="1745"/>
                  </a:cubicBezTo>
                  <a:cubicBezTo>
                    <a:pt x="4897" y="1745"/>
                    <a:pt x="4971" y="1745"/>
                    <a:pt x="5045" y="1744"/>
                  </a:cubicBezTo>
                  <a:cubicBezTo>
                    <a:pt x="7823" y="1713"/>
                    <a:pt x="10068" y="1303"/>
                    <a:pt x="10068" y="822"/>
                  </a:cubicBezTo>
                  <a:cubicBezTo>
                    <a:pt x="10068" y="353"/>
                    <a:pt x="7924" y="1"/>
                    <a:pt x="5250" y="1"/>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0"/>
            <p:cNvSpPr/>
            <p:nvPr/>
          </p:nvSpPr>
          <p:spPr>
            <a:xfrm>
              <a:off x="8309176" y="2843303"/>
              <a:ext cx="554792" cy="55847"/>
            </a:xfrm>
            <a:custGeom>
              <a:avLst/>
              <a:gdLst/>
              <a:ahLst/>
              <a:cxnLst/>
              <a:rect l="l" t="t" r="r" b="b"/>
              <a:pathLst>
                <a:path w="7997" h="805" extrusionOk="0">
                  <a:moveTo>
                    <a:pt x="4381" y="1"/>
                  </a:moveTo>
                  <a:cubicBezTo>
                    <a:pt x="4252" y="1"/>
                    <a:pt x="4121" y="2"/>
                    <a:pt x="3988" y="3"/>
                  </a:cubicBezTo>
                  <a:cubicBezTo>
                    <a:pt x="1784" y="23"/>
                    <a:pt x="0" y="218"/>
                    <a:pt x="0" y="444"/>
                  </a:cubicBezTo>
                  <a:cubicBezTo>
                    <a:pt x="0" y="647"/>
                    <a:pt x="1597" y="804"/>
                    <a:pt x="3628" y="804"/>
                  </a:cubicBezTo>
                  <a:cubicBezTo>
                    <a:pt x="3750" y="804"/>
                    <a:pt x="3874" y="804"/>
                    <a:pt x="3999" y="802"/>
                  </a:cubicBezTo>
                  <a:cubicBezTo>
                    <a:pt x="6203" y="782"/>
                    <a:pt x="7997" y="587"/>
                    <a:pt x="7997" y="362"/>
                  </a:cubicBezTo>
                  <a:cubicBezTo>
                    <a:pt x="7987" y="150"/>
                    <a:pt x="6410" y="1"/>
                    <a:pt x="4381"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0"/>
            <p:cNvSpPr/>
            <p:nvPr/>
          </p:nvSpPr>
          <p:spPr>
            <a:xfrm>
              <a:off x="8308482" y="2843303"/>
              <a:ext cx="554792" cy="38642"/>
            </a:xfrm>
            <a:custGeom>
              <a:avLst/>
              <a:gdLst/>
              <a:ahLst/>
              <a:cxnLst/>
              <a:rect l="l" t="t" r="r" b="b"/>
              <a:pathLst>
                <a:path w="7997" h="557" extrusionOk="0">
                  <a:moveTo>
                    <a:pt x="4389" y="1"/>
                  </a:moveTo>
                  <a:cubicBezTo>
                    <a:pt x="4261" y="1"/>
                    <a:pt x="4130" y="2"/>
                    <a:pt x="3998" y="3"/>
                  </a:cubicBezTo>
                  <a:cubicBezTo>
                    <a:pt x="1794" y="13"/>
                    <a:pt x="0" y="218"/>
                    <a:pt x="0" y="444"/>
                  </a:cubicBezTo>
                  <a:cubicBezTo>
                    <a:pt x="0" y="485"/>
                    <a:pt x="62" y="526"/>
                    <a:pt x="174" y="556"/>
                  </a:cubicBezTo>
                  <a:cubicBezTo>
                    <a:pt x="667" y="382"/>
                    <a:pt x="2194" y="249"/>
                    <a:pt x="3998" y="239"/>
                  </a:cubicBezTo>
                  <a:cubicBezTo>
                    <a:pt x="4152" y="237"/>
                    <a:pt x="4304" y="236"/>
                    <a:pt x="4453" y="236"/>
                  </a:cubicBezTo>
                  <a:cubicBezTo>
                    <a:pt x="6055" y="236"/>
                    <a:pt x="7372" y="335"/>
                    <a:pt x="7822" y="485"/>
                  </a:cubicBezTo>
                  <a:cubicBezTo>
                    <a:pt x="7935" y="444"/>
                    <a:pt x="7996" y="403"/>
                    <a:pt x="7996" y="362"/>
                  </a:cubicBezTo>
                  <a:cubicBezTo>
                    <a:pt x="7996" y="150"/>
                    <a:pt x="6411" y="1"/>
                    <a:pt x="438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a:off x="8237372" y="2758804"/>
              <a:ext cx="698398" cy="159493"/>
            </a:xfrm>
            <a:custGeom>
              <a:avLst/>
              <a:gdLst/>
              <a:ahLst/>
              <a:cxnLst/>
              <a:rect l="l" t="t" r="r" b="b"/>
              <a:pathLst>
                <a:path w="10067" h="2299" extrusionOk="0">
                  <a:moveTo>
                    <a:pt x="10057" y="1"/>
                  </a:moveTo>
                  <a:lnTo>
                    <a:pt x="0" y="93"/>
                  </a:lnTo>
                  <a:lnTo>
                    <a:pt x="10" y="1477"/>
                  </a:lnTo>
                  <a:cubicBezTo>
                    <a:pt x="10" y="1940"/>
                    <a:pt x="2093" y="2299"/>
                    <a:pt x="4721" y="2299"/>
                  </a:cubicBezTo>
                  <a:cubicBezTo>
                    <a:pt x="4828" y="2299"/>
                    <a:pt x="4935" y="2298"/>
                    <a:pt x="5044" y="2297"/>
                  </a:cubicBezTo>
                  <a:cubicBezTo>
                    <a:pt x="7822" y="2277"/>
                    <a:pt x="10067" y="1867"/>
                    <a:pt x="10067" y="1385"/>
                  </a:cubicBezTo>
                  <a:lnTo>
                    <a:pt x="10057" y="1"/>
                  </a:lnTo>
                  <a:close/>
                </a:path>
              </a:pathLst>
            </a:custGeom>
            <a:solidFill>
              <a:srgbClr val="FFA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0"/>
            <p:cNvSpPr/>
            <p:nvPr/>
          </p:nvSpPr>
          <p:spPr>
            <a:xfrm>
              <a:off x="8236608" y="2699765"/>
              <a:ext cx="698468" cy="121059"/>
            </a:xfrm>
            <a:custGeom>
              <a:avLst/>
              <a:gdLst/>
              <a:ahLst/>
              <a:cxnLst/>
              <a:rect l="l" t="t" r="r" b="b"/>
              <a:pathLst>
                <a:path w="10068" h="1745" extrusionOk="0">
                  <a:moveTo>
                    <a:pt x="5244" y="0"/>
                  </a:moveTo>
                  <a:cubicBezTo>
                    <a:pt x="5171" y="0"/>
                    <a:pt x="5098" y="0"/>
                    <a:pt x="5024" y="1"/>
                  </a:cubicBezTo>
                  <a:cubicBezTo>
                    <a:pt x="2246" y="22"/>
                    <a:pt x="1" y="442"/>
                    <a:pt x="11" y="924"/>
                  </a:cubicBezTo>
                  <a:cubicBezTo>
                    <a:pt x="11" y="1383"/>
                    <a:pt x="2148" y="1745"/>
                    <a:pt x="4824" y="1745"/>
                  </a:cubicBezTo>
                  <a:cubicBezTo>
                    <a:pt x="4897" y="1745"/>
                    <a:pt x="4971" y="1744"/>
                    <a:pt x="5045" y="1744"/>
                  </a:cubicBezTo>
                  <a:cubicBezTo>
                    <a:pt x="7823" y="1713"/>
                    <a:pt x="10068" y="1303"/>
                    <a:pt x="10068" y="821"/>
                  </a:cubicBezTo>
                  <a:cubicBezTo>
                    <a:pt x="10068" y="362"/>
                    <a:pt x="7921" y="0"/>
                    <a:pt x="5244" y="0"/>
                  </a:cubicBezTo>
                  <a:close/>
                </a:path>
              </a:pathLst>
            </a:custGeom>
            <a:solidFill>
              <a:srgbClr val="FAC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p:nvPr/>
          </p:nvSpPr>
          <p:spPr>
            <a:xfrm>
              <a:off x="8309176" y="2725989"/>
              <a:ext cx="554792" cy="55916"/>
            </a:xfrm>
            <a:custGeom>
              <a:avLst/>
              <a:gdLst/>
              <a:ahLst/>
              <a:cxnLst/>
              <a:rect l="l" t="t" r="r" b="b"/>
              <a:pathLst>
                <a:path w="7997" h="806" extrusionOk="0">
                  <a:moveTo>
                    <a:pt x="4361" y="1"/>
                  </a:moveTo>
                  <a:cubicBezTo>
                    <a:pt x="4238" y="1"/>
                    <a:pt x="4114" y="1"/>
                    <a:pt x="3988" y="2"/>
                  </a:cubicBezTo>
                  <a:cubicBezTo>
                    <a:pt x="1784" y="23"/>
                    <a:pt x="0" y="218"/>
                    <a:pt x="0" y="443"/>
                  </a:cubicBezTo>
                  <a:cubicBezTo>
                    <a:pt x="0" y="642"/>
                    <a:pt x="1527" y="805"/>
                    <a:pt x="3495" y="805"/>
                  </a:cubicBezTo>
                  <a:cubicBezTo>
                    <a:pt x="3660" y="805"/>
                    <a:pt x="3828" y="804"/>
                    <a:pt x="3999" y="802"/>
                  </a:cubicBezTo>
                  <a:cubicBezTo>
                    <a:pt x="6203" y="781"/>
                    <a:pt x="7997" y="587"/>
                    <a:pt x="7997" y="361"/>
                  </a:cubicBezTo>
                  <a:cubicBezTo>
                    <a:pt x="7987" y="158"/>
                    <a:pt x="6399" y="1"/>
                    <a:pt x="4361"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0"/>
            <p:cNvSpPr/>
            <p:nvPr/>
          </p:nvSpPr>
          <p:spPr>
            <a:xfrm>
              <a:off x="8308482" y="2725989"/>
              <a:ext cx="554792" cy="38572"/>
            </a:xfrm>
            <a:custGeom>
              <a:avLst/>
              <a:gdLst/>
              <a:ahLst/>
              <a:cxnLst/>
              <a:rect l="l" t="t" r="r" b="b"/>
              <a:pathLst>
                <a:path w="7997" h="556" extrusionOk="0">
                  <a:moveTo>
                    <a:pt x="4369" y="1"/>
                  </a:moveTo>
                  <a:cubicBezTo>
                    <a:pt x="4247" y="1"/>
                    <a:pt x="4123" y="1"/>
                    <a:pt x="3998" y="2"/>
                  </a:cubicBezTo>
                  <a:cubicBezTo>
                    <a:pt x="1794" y="23"/>
                    <a:pt x="0" y="218"/>
                    <a:pt x="0" y="443"/>
                  </a:cubicBezTo>
                  <a:cubicBezTo>
                    <a:pt x="0" y="484"/>
                    <a:pt x="62" y="525"/>
                    <a:pt x="174" y="556"/>
                  </a:cubicBezTo>
                  <a:cubicBezTo>
                    <a:pt x="667" y="392"/>
                    <a:pt x="2194" y="248"/>
                    <a:pt x="3998" y="238"/>
                  </a:cubicBezTo>
                  <a:cubicBezTo>
                    <a:pt x="4152" y="236"/>
                    <a:pt x="4304" y="236"/>
                    <a:pt x="4453" y="236"/>
                  </a:cubicBezTo>
                  <a:cubicBezTo>
                    <a:pt x="6055" y="236"/>
                    <a:pt x="7372" y="334"/>
                    <a:pt x="7822" y="484"/>
                  </a:cubicBezTo>
                  <a:cubicBezTo>
                    <a:pt x="7935" y="443"/>
                    <a:pt x="7996" y="402"/>
                    <a:pt x="7996" y="361"/>
                  </a:cubicBezTo>
                  <a:cubicBezTo>
                    <a:pt x="7996" y="158"/>
                    <a:pt x="6400" y="1"/>
                    <a:pt x="436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a:off x="7925111" y="3790768"/>
              <a:ext cx="699924" cy="164349"/>
            </a:xfrm>
            <a:custGeom>
              <a:avLst/>
              <a:gdLst/>
              <a:ahLst/>
              <a:cxnLst/>
              <a:rect l="l" t="t" r="r" b="b"/>
              <a:pathLst>
                <a:path w="10089" h="2369" extrusionOk="0">
                  <a:moveTo>
                    <a:pt x="1" y="1"/>
                  </a:moveTo>
                  <a:lnTo>
                    <a:pt x="1" y="1456"/>
                  </a:lnTo>
                  <a:cubicBezTo>
                    <a:pt x="1" y="1959"/>
                    <a:pt x="2256" y="2369"/>
                    <a:pt x="5044" y="2369"/>
                  </a:cubicBezTo>
                  <a:cubicBezTo>
                    <a:pt x="7833" y="2369"/>
                    <a:pt x="10088" y="1959"/>
                    <a:pt x="10088" y="1456"/>
                  </a:cubicBezTo>
                  <a:lnTo>
                    <a:pt x="10088" y="1"/>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0"/>
            <p:cNvSpPr/>
            <p:nvPr/>
          </p:nvSpPr>
          <p:spPr>
            <a:xfrm>
              <a:off x="8600763" y="3748796"/>
              <a:ext cx="16442" cy="231227"/>
            </a:xfrm>
            <a:custGeom>
              <a:avLst/>
              <a:gdLst/>
              <a:ahLst/>
              <a:cxnLst/>
              <a:rect l="l" t="t" r="r" b="b"/>
              <a:pathLst>
                <a:path w="237" h="3333" extrusionOk="0">
                  <a:moveTo>
                    <a:pt x="1" y="1"/>
                  </a:moveTo>
                  <a:lnTo>
                    <a:pt x="1" y="3333"/>
                  </a:lnTo>
                  <a:lnTo>
                    <a:pt x="236" y="3333"/>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0"/>
            <p:cNvSpPr/>
            <p:nvPr/>
          </p:nvSpPr>
          <p:spPr>
            <a:xfrm>
              <a:off x="8558096" y="3748796"/>
              <a:ext cx="16442" cy="231227"/>
            </a:xfrm>
            <a:custGeom>
              <a:avLst/>
              <a:gdLst/>
              <a:ahLst/>
              <a:cxnLst/>
              <a:rect l="l" t="t" r="r" b="b"/>
              <a:pathLst>
                <a:path w="237" h="3333" extrusionOk="0">
                  <a:moveTo>
                    <a:pt x="0" y="1"/>
                  </a:moveTo>
                  <a:lnTo>
                    <a:pt x="0" y="3333"/>
                  </a:lnTo>
                  <a:lnTo>
                    <a:pt x="236" y="3333"/>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0"/>
            <p:cNvSpPr/>
            <p:nvPr/>
          </p:nvSpPr>
          <p:spPr>
            <a:xfrm>
              <a:off x="8509048" y="3748796"/>
              <a:ext cx="16373" cy="231227"/>
            </a:xfrm>
            <a:custGeom>
              <a:avLst/>
              <a:gdLst/>
              <a:ahLst/>
              <a:cxnLst/>
              <a:rect l="l" t="t" r="r" b="b"/>
              <a:pathLst>
                <a:path w="236" h="3333" extrusionOk="0">
                  <a:moveTo>
                    <a:pt x="0" y="1"/>
                  </a:moveTo>
                  <a:lnTo>
                    <a:pt x="0" y="3333"/>
                  </a:lnTo>
                  <a:lnTo>
                    <a:pt x="236" y="3333"/>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0"/>
            <p:cNvSpPr/>
            <p:nvPr/>
          </p:nvSpPr>
          <p:spPr>
            <a:xfrm>
              <a:off x="8447858" y="3748796"/>
              <a:ext cx="16442" cy="231227"/>
            </a:xfrm>
            <a:custGeom>
              <a:avLst/>
              <a:gdLst/>
              <a:ahLst/>
              <a:cxnLst/>
              <a:rect l="l" t="t" r="r" b="b"/>
              <a:pathLst>
                <a:path w="237" h="3333" extrusionOk="0">
                  <a:moveTo>
                    <a:pt x="0" y="1"/>
                  </a:moveTo>
                  <a:lnTo>
                    <a:pt x="0" y="3333"/>
                  </a:lnTo>
                  <a:lnTo>
                    <a:pt x="236" y="3333"/>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a:off x="8380286" y="3748796"/>
              <a:ext cx="16442" cy="231227"/>
            </a:xfrm>
            <a:custGeom>
              <a:avLst/>
              <a:gdLst/>
              <a:ahLst/>
              <a:cxnLst/>
              <a:rect l="l" t="t" r="r" b="b"/>
              <a:pathLst>
                <a:path w="237" h="3333" extrusionOk="0">
                  <a:moveTo>
                    <a:pt x="1" y="1"/>
                  </a:moveTo>
                  <a:lnTo>
                    <a:pt x="1" y="3333"/>
                  </a:lnTo>
                  <a:lnTo>
                    <a:pt x="236" y="3333"/>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0"/>
            <p:cNvSpPr/>
            <p:nvPr/>
          </p:nvSpPr>
          <p:spPr>
            <a:xfrm>
              <a:off x="8307025" y="3748796"/>
              <a:ext cx="16442" cy="231227"/>
            </a:xfrm>
            <a:custGeom>
              <a:avLst/>
              <a:gdLst/>
              <a:ahLst/>
              <a:cxnLst/>
              <a:rect l="l" t="t" r="r" b="b"/>
              <a:pathLst>
                <a:path w="237" h="3333" extrusionOk="0">
                  <a:moveTo>
                    <a:pt x="1" y="1"/>
                  </a:moveTo>
                  <a:lnTo>
                    <a:pt x="1" y="3333"/>
                  </a:lnTo>
                  <a:lnTo>
                    <a:pt x="236" y="3333"/>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0"/>
            <p:cNvSpPr/>
            <p:nvPr/>
          </p:nvSpPr>
          <p:spPr>
            <a:xfrm>
              <a:off x="7925111" y="3726040"/>
              <a:ext cx="699924" cy="125985"/>
            </a:xfrm>
            <a:custGeom>
              <a:avLst/>
              <a:gdLst/>
              <a:ahLst/>
              <a:cxnLst/>
              <a:rect l="l" t="t" r="r" b="b"/>
              <a:pathLst>
                <a:path w="10089" h="1816" extrusionOk="0">
                  <a:moveTo>
                    <a:pt x="5044" y="1"/>
                  </a:moveTo>
                  <a:cubicBezTo>
                    <a:pt x="2256" y="1"/>
                    <a:pt x="1" y="411"/>
                    <a:pt x="1" y="913"/>
                  </a:cubicBezTo>
                  <a:cubicBezTo>
                    <a:pt x="1" y="1416"/>
                    <a:pt x="2256" y="1815"/>
                    <a:pt x="5044" y="1815"/>
                  </a:cubicBezTo>
                  <a:cubicBezTo>
                    <a:pt x="7833" y="1815"/>
                    <a:pt x="10088" y="1416"/>
                    <a:pt x="10088" y="913"/>
                  </a:cubicBezTo>
                  <a:cubicBezTo>
                    <a:pt x="10088" y="401"/>
                    <a:pt x="7833" y="1"/>
                    <a:pt x="5044" y="1"/>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0"/>
            <p:cNvSpPr/>
            <p:nvPr/>
          </p:nvSpPr>
          <p:spPr>
            <a:xfrm>
              <a:off x="7996984" y="3753097"/>
              <a:ext cx="556179" cy="58414"/>
            </a:xfrm>
            <a:custGeom>
              <a:avLst/>
              <a:gdLst/>
              <a:ahLst/>
              <a:cxnLst/>
              <a:rect l="l" t="t" r="r" b="b"/>
              <a:pathLst>
                <a:path w="8017" h="842" extrusionOk="0">
                  <a:moveTo>
                    <a:pt x="4008" y="0"/>
                  </a:moveTo>
                  <a:cubicBezTo>
                    <a:pt x="1794" y="0"/>
                    <a:pt x="0" y="185"/>
                    <a:pt x="0" y="421"/>
                  </a:cubicBezTo>
                  <a:cubicBezTo>
                    <a:pt x="0" y="657"/>
                    <a:pt x="1794" y="841"/>
                    <a:pt x="4008" y="841"/>
                  </a:cubicBezTo>
                  <a:cubicBezTo>
                    <a:pt x="6223" y="841"/>
                    <a:pt x="8017" y="657"/>
                    <a:pt x="8017" y="421"/>
                  </a:cubicBezTo>
                  <a:cubicBezTo>
                    <a:pt x="8017" y="185"/>
                    <a:pt x="6223" y="0"/>
                    <a:pt x="4008"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0"/>
            <p:cNvSpPr/>
            <p:nvPr/>
          </p:nvSpPr>
          <p:spPr>
            <a:xfrm>
              <a:off x="7996984" y="3752403"/>
              <a:ext cx="556179" cy="38434"/>
            </a:xfrm>
            <a:custGeom>
              <a:avLst/>
              <a:gdLst/>
              <a:ahLst/>
              <a:cxnLst/>
              <a:rect l="l" t="t" r="r" b="b"/>
              <a:pathLst>
                <a:path w="8017" h="554" extrusionOk="0">
                  <a:moveTo>
                    <a:pt x="4008" y="0"/>
                  </a:moveTo>
                  <a:cubicBezTo>
                    <a:pt x="1794" y="0"/>
                    <a:pt x="0" y="195"/>
                    <a:pt x="0" y="431"/>
                  </a:cubicBezTo>
                  <a:cubicBezTo>
                    <a:pt x="0" y="472"/>
                    <a:pt x="62" y="513"/>
                    <a:pt x="174" y="554"/>
                  </a:cubicBezTo>
                  <a:cubicBezTo>
                    <a:pt x="677" y="379"/>
                    <a:pt x="2204" y="256"/>
                    <a:pt x="4008" y="256"/>
                  </a:cubicBezTo>
                  <a:cubicBezTo>
                    <a:pt x="5823" y="256"/>
                    <a:pt x="7340" y="379"/>
                    <a:pt x="7842" y="554"/>
                  </a:cubicBezTo>
                  <a:cubicBezTo>
                    <a:pt x="7955" y="513"/>
                    <a:pt x="8017" y="472"/>
                    <a:pt x="8017" y="431"/>
                  </a:cubicBezTo>
                  <a:cubicBezTo>
                    <a:pt x="8017" y="195"/>
                    <a:pt x="6223" y="0"/>
                    <a:pt x="400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0"/>
            <p:cNvSpPr/>
            <p:nvPr/>
          </p:nvSpPr>
          <p:spPr>
            <a:xfrm>
              <a:off x="7883138" y="3658468"/>
              <a:ext cx="699924" cy="164419"/>
            </a:xfrm>
            <a:custGeom>
              <a:avLst/>
              <a:gdLst/>
              <a:ahLst/>
              <a:cxnLst/>
              <a:rect l="l" t="t" r="r" b="b"/>
              <a:pathLst>
                <a:path w="10089" h="2370" extrusionOk="0">
                  <a:moveTo>
                    <a:pt x="1" y="1"/>
                  </a:moveTo>
                  <a:lnTo>
                    <a:pt x="1" y="1457"/>
                  </a:lnTo>
                  <a:cubicBezTo>
                    <a:pt x="1" y="1959"/>
                    <a:pt x="2256" y="2369"/>
                    <a:pt x="5045" y="2369"/>
                  </a:cubicBezTo>
                  <a:cubicBezTo>
                    <a:pt x="7833" y="2369"/>
                    <a:pt x="10088" y="1959"/>
                    <a:pt x="10088" y="1457"/>
                  </a:cubicBezTo>
                  <a:lnTo>
                    <a:pt x="10088" y="1"/>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0"/>
            <p:cNvSpPr/>
            <p:nvPr/>
          </p:nvSpPr>
          <p:spPr>
            <a:xfrm>
              <a:off x="7890284" y="3616566"/>
              <a:ext cx="17136" cy="231157"/>
            </a:xfrm>
            <a:custGeom>
              <a:avLst/>
              <a:gdLst/>
              <a:ahLst/>
              <a:cxnLst/>
              <a:rect l="l" t="t" r="r" b="b"/>
              <a:pathLst>
                <a:path w="247" h="3332" extrusionOk="0">
                  <a:moveTo>
                    <a:pt x="0" y="0"/>
                  </a:moveTo>
                  <a:lnTo>
                    <a:pt x="0" y="3332"/>
                  </a:lnTo>
                  <a:lnTo>
                    <a:pt x="246" y="3332"/>
                  </a:lnTo>
                  <a:lnTo>
                    <a:pt x="24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0"/>
            <p:cNvSpPr/>
            <p:nvPr/>
          </p:nvSpPr>
          <p:spPr>
            <a:xfrm>
              <a:off x="7933644" y="3616566"/>
              <a:ext cx="16442" cy="231157"/>
            </a:xfrm>
            <a:custGeom>
              <a:avLst/>
              <a:gdLst/>
              <a:ahLst/>
              <a:cxnLst/>
              <a:rect l="l" t="t" r="r" b="b"/>
              <a:pathLst>
                <a:path w="237" h="3332" extrusionOk="0">
                  <a:moveTo>
                    <a:pt x="1" y="0"/>
                  </a:moveTo>
                  <a:lnTo>
                    <a:pt x="1" y="3332"/>
                  </a:lnTo>
                  <a:lnTo>
                    <a:pt x="236" y="333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0"/>
            <p:cNvSpPr/>
            <p:nvPr/>
          </p:nvSpPr>
          <p:spPr>
            <a:xfrm>
              <a:off x="7982762" y="3616566"/>
              <a:ext cx="16373" cy="231157"/>
            </a:xfrm>
            <a:custGeom>
              <a:avLst/>
              <a:gdLst/>
              <a:ahLst/>
              <a:cxnLst/>
              <a:rect l="l" t="t" r="r" b="b"/>
              <a:pathLst>
                <a:path w="236" h="3332" extrusionOk="0">
                  <a:moveTo>
                    <a:pt x="0" y="0"/>
                  </a:moveTo>
                  <a:lnTo>
                    <a:pt x="0" y="3332"/>
                  </a:lnTo>
                  <a:lnTo>
                    <a:pt x="236" y="333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0"/>
            <p:cNvSpPr/>
            <p:nvPr/>
          </p:nvSpPr>
          <p:spPr>
            <a:xfrm>
              <a:off x="8184715" y="3616566"/>
              <a:ext cx="16442" cy="231157"/>
            </a:xfrm>
            <a:custGeom>
              <a:avLst/>
              <a:gdLst/>
              <a:ahLst/>
              <a:cxnLst/>
              <a:rect l="l" t="t" r="r" b="b"/>
              <a:pathLst>
                <a:path w="237" h="3332" extrusionOk="0">
                  <a:moveTo>
                    <a:pt x="0" y="0"/>
                  </a:moveTo>
                  <a:lnTo>
                    <a:pt x="0" y="3332"/>
                  </a:lnTo>
                  <a:lnTo>
                    <a:pt x="236" y="333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0"/>
            <p:cNvSpPr/>
            <p:nvPr/>
          </p:nvSpPr>
          <p:spPr>
            <a:xfrm>
              <a:off x="8558790" y="3616566"/>
              <a:ext cx="16442" cy="231157"/>
            </a:xfrm>
            <a:custGeom>
              <a:avLst/>
              <a:gdLst/>
              <a:ahLst/>
              <a:cxnLst/>
              <a:rect l="l" t="t" r="r" b="b"/>
              <a:pathLst>
                <a:path w="237" h="3332" extrusionOk="0">
                  <a:moveTo>
                    <a:pt x="1" y="0"/>
                  </a:moveTo>
                  <a:lnTo>
                    <a:pt x="1" y="3332"/>
                  </a:lnTo>
                  <a:lnTo>
                    <a:pt x="236" y="333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0"/>
            <p:cNvSpPr/>
            <p:nvPr/>
          </p:nvSpPr>
          <p:spPr>
            <a:xfrm>
              <a:off x="8515430" y="3616566"/>
              <a:ext cx="16442" cy="231157"/>
            </a:xfrm>
            <a:custGeom>
              <a:avLst/>
              <a:gdLst/>
              <a:ahLst/>
              <a:cxnLst/>
              <a:rect l="l" t="t" r="r" b="b"/>
              <a:pathLst>
                <a:path w="237" h="3332" extrusionOk="0">
                  <a:moveTo>
                    <a:pt x="0" y="0"/>
                  </a:moveTo>
                  <a:lnTo>
                    <a:pt x="0" y="3332"/>
                  </a:lnTo>
                  <a:lnTo>
                    <a:pt x="236" y="333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0"/>
            <p:cNvSpPr/>
            <p:nvPr/>
          </p:nvSpPr>
          <p:spPr>
            <a:xfrm>
              <a:off x="8466381" y="3616566"/>
              <a:ext cx="17136" cy="231157"/>
            </a:xfrm>
            <a:custGeom>
              <a:avLst/>
              <a:gdLst/>
              <a:ahLst/>
              <a:cxnLst/>
              <a:rect l="l" t="t" r="r" b="b"/>
              <a:pathLst>
                <a:path w="247" h="3332" extrusionOk="0">
                  <a:moveTo>
                    <a:pt x="0" y="0"/>
                  </a:moveTo>
                  <a:lnTo>
                    <a:pt x="0" y="3332"/>
                  </a:lnTo>
                  <a:lnTo>
                    <a:pt x="246" y="3332"/>
                  </a:lnTo>
                  <a:lnTo>
                    <a:pt x="24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0"/>
            <p:cNvSpPr/>
            <p:nvPr/>
          </p:nvSpPr>
          <p:spPr>
            <a:xfrm>
              <a:off x="8405192" y="3616566"/>
              <a:ext cx="17136" cy="231157"/>
            </a:xfrm>
            <a:custGeom>
              <a:avLst/>
              <a:gdLst/>
              <a:ahLst/>
              <a:cxnLst/>
              <a:rect l="l" t="t" r="r" b="b"/>
              <a:pathLst>
                <a:path w="247" h="3332" extrusionOk="0">
                  <a:moveTo>
                    <a:pt x="0" y="0"/>
                  </a:moveTo>
                  <a:lnTo>
                    <a:pt x="0" y="3332"/>
                  </a:lnTo>
                  <a:lnTo>
                    <a:pt x="246" y="3332"/>
                  </a:lnTo>
                  <a:lnTo>
                    <a:pt x="24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0"/>
            <p:cNvSpPr/>
            <p:nvPr/>
          </p:nvSpPr>
          <p:spPr>
            <a:xfrm>
              <a:off x="8338313" y="3616566"/>
              <a:ext cx="16442" cy="231157"/>
            </a:xfrm>
            <a:custGeom>
              <a:avLst/>
              <a:gdLst/>
              <a:ahLst/>
              <a:cxnLst/>
              <a:rect l="l" t="t" r="r" b="b"/>
              <a:pathLst>
                <a:path w="237" h="3332" extrusionOk="0">
                  <a:moveTo>
                    <a:pt x="1" y="0"/>
                  </a:moveTo>
                  <a:lnTo>
                    <a:pt x="1" y="3332"/>
                  </a:lnTo>
                  <a:lnTo>
                    <a:pt x="237" y="3332"/>
                  </a:lnTo>
                  <a:lnTo>
                    <a:pt x="23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0"/>
            <p:cNvSpPr/>
            <p:nvPr/>
          </p:nvSpPr>
          <p:spPr>
            <a:xfrm>
              <a:off x="8265053" y="3616566"/>
              <a:ext cx="16442" cy="231157"/>
            </a:xfrm>
            <a:custGeom>
              <a:avLst/>
              <a:gdLst/>
              <a:ahLst/>
              <a:cxnLst/>
              <a:rect l="l" t="t" r="r" b="b"/>
              <a:pathLst>
                <a:path w="237" h="3332" extrusionOk="0">
                  <a:moveTo>
                    <a:pt x="1" y="0"/>
                  </a:moveTo>
                  <a:lnTo>
                    <a:pt x="1" y="3332"/>
                  </a:lnTo>
                  <a:lnTo>
                    <a:pt x="237" y="3332"/>
                  </a:lnTo>
                  <a:lnTo>
                    <a:pt x="23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0"/>
            <p:cNvSpPr/>
            <p:nvPr/>
          </p:nvSpPr>
          <p:spPr>
            <a:xfrm>
              <a:off x="7883138" y="3593810"/>
              <a:ext cx="699924" cy="125916"/>
            </a:xfrm>
            <a:custGeom>
              <a:avLst/>
              <a:gdLst/>
              <a:ahLst/>
              <a:cxnLst/>
              <a:rect l="l" t="t" r="r" b="b"/>
              <a:pathLst>
                <a:path w="10089" h="1815" extrusionOk="0">
                  <a:moveTo>
                    <a:pt x="5045" y="0"/>
                  </a:moveTo>
                  <a:cubicBezTo>
                    <a:pt x="2256" y="0"/>
                    <a:pt x="1" y="400"/>
                    <a:pt x="1" y="902"/>
                  </a:cubicBezTo>
                  <a:cubicBezTo>
                    <a:pt x="1" y="1415"/>
                    <a:pt x="2256" y="1815"/>
                    <a:pt x="5045" y="1815"/>
                  </a:cubicBezTo>
                  <a:cubicBezTo>
                    <a:pt x="7823" y="1815"/>
                    <a:pt x="10088" y="1415"/>
                    <a:pt x="10088" y="902"/>
                  </a:cubicBezTo>
                  <a:cubicBezTo>
                    <a:pt x="10088" y="400"/>
                    <a:pt x="7823" y="0"/>
                    <a:pt x="5045" y="0"/>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0"/>
            <p:cNvSpPr/>
            <p:nvPr/>
          </p:nvSpPr>
          <p:spPr>
            <a:xfrm>
              <a:off x="7955012" y="3620797"/>
              <a:ext cx="556179" cy="58414"/>
            </a:xfrm>
            <a:custGeom>
              <a:avLst/>
              <a:gdLst/>
              <a:ahLst/>
              <a:cxnLst/>
              <a:rect l="l" t="t" r="r" b="b"/>
              <a:pathLst>
                <a:path w="8017" h="842" extrusionOk="0">
                  <a:moveTo>
                    <a:pt x="4009" y="1"/>
                  </a:moveTo>
                  <a:cubicBezTo>
                    <a:pt x="1794" y="1"/>
                    <a:pt x="0" y="185"/>
                    <a:pt x="0" y="421"/>
                  </a:cubicBezTo>
                  <a:cubicBezTo>
                    <a:pt x="0" y="657"/>
                    <a:pt x="1794" y="841"/>
                    <a:pt x="4009" y="841"/>
                  </a:cubicBezTo>
                  <a:cubicBezTo>
                    <a:pt x="6223" y="841"/>
                    <a:pt x="8017" y="657"/>
                    <a:pt x="8017" y="421"/>
                  </a:cubicBezTo>
                  <a:cubicBezTo>
                    <a:pt x="8017" y="185"/>
                    <a:pt x="6223" y="1"/>
                    <a:pt x="4009"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0"/>
            <p:cNvSpPr/>
            <p:nvPr/>
          </p:nvSpPr>
          <p:spPr>
            <a:xfrm>
              <a:off x="7955012" y="3620104"/>
              <a:ext cx="556179" cy="38434"/>
            </a:xfrm>
            <a:custGeom>
              <a:avLst/>
              <a:gdLst/>
              <a:ahLst/>
              <a:cxnLst/>
              <a:rect l="l" t="t" r="r" b="b"/>
              <a:pathLst>
                <a:path w="8017" h="554" extrusionOk="0">
                  <a:moveTo>
                    <a:pt x="4009" y="0"/>
                  </a:moveTo>
                  <a:cubicBezTo>
                    <a:pt x="1794" y="0"/>
                    <a:pt x="0" y="195"/>
                    <a:pt x="0" y="431"/>
                  </a:cubicBezTo>
                  <a:cubicBezTo>
                    <a:pt x="0" y="472"/>
                    <a:pt x="62" y="513"/>
                    <a:pt x="174" y="554"/>
                  </a:cubicBezTo>
                  <a:cubicBezTo>
                    <a:pt x="667" y="380"/>
                    <a:pt x="2194" y="257"/>
                    <a:pt x="4009" y="257"/>
                  </a:cubicBezTo>
                  <a:cubicBezTo>
                    <a:pt x="5813" y="257"/>
                    <a:pt x="7340" y="380"/>
                    <a:pt x="7843" y="554"/>
                  </a:cubicBezTo>
                  <a:cubicBezTo>
                    <a:pt x="7955" y="513"/>
                    <a:pt x="8017" y="472"/>
                    <a:pt x="8017" y="431"/>
                  </a:cubicBezTo>
                  <a:cubicBezTo>
                    <a:pt x="8017" y="195"/>
                    <a:pt x="6223" y="0"/>
                    <a:pt x="400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0"/>
            <p:cNvSpPr/>
            <p:nvPr/>
          </p:nvSpPr>
          <p:spPr>
            <a:xfrm>
              <a:off x="7920115" y="3543998"/>
              <a:ext cx="699924" cy="164349"/>
            </a:xfrm>
            <a:custGeom>
              <a:avLst/>
              <a:gdLst/>
              <a:ahLst/>
              <a:cxnLst/>
              <a:rect l="l" t="t" r="r" b="b"/>
              <a:pathLst>
                <a:path w="10089" h="2369" extrusionOk="0">
                  <a:moveTo>
                    <a:pt x="1" y="0"/>
                  </a:moveTo>
                  <a:lnTo>
                    <a:pt x="1" y="1456"/>
                  </a:lnTo>
                  <a:cubicBezTo>
                    <a:pt x="1" y="1959"/>
                    <a:pt x="2256" y="2369"/>
                    <a:pt x="5045" y="2369"/>
                  </a:cubicBezTo>
                  <a:cubicBezTo>
                    <a:pt x="7833" y="2369"/>
                    <a:pt x="10088" y="1959"/>
                    <a:pt x="10088" y="1456"/>
                  </a:cubicBezTo>
                  <a:lnTo>
                    <a:pt x="10088" y="0"/>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0"/>
            <p:cNvSpPr/>
            <p:nvPr/>
          </p:nvSpPr>
          <p:spPr>
            <a:xfrm>
              <a:off x="7927955" y="3502026"/>
              <a:ext cx="16442" cy="231227"/>
            </a:xfrm>
            <a:custGeom>
              <a:avLst/>
              <a:gdLst/>
              <a:ahLst/>
              <a:cxnLst/>
              <a:rect l="l" t="t" r="r" b="b"/>
              <a:pathLst>
                <a:path w="237" h="3333" extrusionOk="0">
                  <a:moveTo>
                    <a:pt x="1" y="1"/>
                  </a:moveTo>
                  <a:lnTo>
                    <a:pt x="1" y="3332"/>
                  </a:lnTo>
                  <a:lnTo>
                    <a:pt x="236" y="333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0"/>
            <p:cNvSpPr/>
            <p:nvPr/>
          </p:nvSpPr>
          <p:spPr>
            <a:xfrm>
              <a:off x="7970621" y="3502026"/>
              <a:ext cx="16442" cy="231227"/>
            </a:xfrm>
            <a:custGeom>
              <a:avLst/>
              <a:gdLst/>
              <a:ahLst/>
              <a:cxnLst/>
              <a:rect l="l" t="t" r="r" b="b"/>
              <a:pathLst>
                <a:path w="237" h="3333" extrusionOk="0">
                  <a:moveTo>
                    <a:pt x="1" y="1"/>
                  </a:moveTo>
                  <a:lnTo>
                    <a:pt x="1" y="3332"/>
                  </a:lnTo>
                  <a:lnTo>
                    <a:pt x="237" y="3332"/>
                  </a:lnTo>
                  <a:lnTo>
                    <a:pt x="23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0"/>
            <p:cNvSpPr/>
            <p:nvPr/>
          </p:nvSpPr>
          <p:spPr>
            <a:xfrm>
              <a:off x="8019739" y="3502026"/>
              <a:ext cx="16373" cy="231227"/>
            </a:xfrm>
            <a:custGeom>
              <a:avLst/>
              <a:gdLst/>
              <a:ahLst/>
              <a:cxnLst/>
              <a:rect l="l" t="t" r="r" b="b"/>
              <a:pathLst>
                <a:path w="236" h="3333" extrusionOk="0">
                  <a:moveTo>
                    <a:pt x="0" y="1"/>
                  </a:moveTo>
                  <a:lnTo>
                    <a:pt x="0" y="3332"/>
                  </a:lnTo>
                  <a:lnTo>
                    <a:pt x="236" y="333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p:cNvSpPr/>
            <p:nvPr/>
          </p:nvSpPr>
          <p:spPr>
            <a:xfrm>
              <a:off x="8221693" y="3502026"/>
              <a:ext cx="16442" cy="231227"/>
            </a:xfrm>
            <a:custGeom>
              <a:avLst/>
              <a:gdLst/>
              <a:ahLst/>
              <a:cxnLst/>
              <a:rect l="l" t="t" r="r" b="b"/>
              <a:pathLst>
                <a:path w="237" h="3333" extrusionOk="0">
                  <a:moveTo>
                    <a:pt x="1" y="1"/>
                  </a:moveTo>
                  <a:lnTo>
                    <a:pt x="1" y="3332"/>
                  </a:lnTo>
                  <a:lnTo>
                    <a:pt x="236" y="333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0"/>
            <p:cNvSpPr/>
            <p:nvPr/>
          </p:nvSpPr>
          <p:spPr>
            <a:xfrm>
              <a:off x="8595768" y="3502026"/>
              <a:ext cx="16442" cy="231227"/>
            </a:xfrm>
            <a:custGeom>
              <a:avLst/>
              <a:gdLst/>
              <a:ahLst/>
              <a:cxnLst/>
              <a:rect l="l" t="t" r="r" b="b"/>
              <a:pathLst>
                <a:path w="237" h="3333" extrusionOk="0">
                  <a:moveTo>
                    <a:pt x="1" y="1"/>
                  </a:moveTo>
                  <a:lnTo>
                    <a:pt x="1" y="3332"/>
                  </a:lnTo>
                  <a:lnTo>
                    <a:pt x="237" y="3332"/>
                  </a:lnTo>
                  <a:lnTo>
                    <a:pt x="23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0"/>
            <p:cNvSpPr/>
            <p:nvPr/>
          </p:nvSpPr>
          <p:spPr>
            <a:xfrm>
              <a:off x="8552408" y="3502026"/>
              <a:ext cx="17136" cy="231227"/>
            </a:xfrm>
            <a:custGeom>
              <a:avLst/>
              <a:gdLst/>
              <a:ahLst/>
              <a:cxnLst/>
              <a:rect l="l" t="t" r="r" b="b"/>
              <a:pathLst>
                <a:path w="247" h="3333" extrusionOk="0">
                  <a:moveTo>
                    <a:pt x="0" y="1"/>
                  </a:moveTo>
                  <a:lnTo>
                    <a:pt x="0" y="3332"/>
                  </a:lnTo>
                  <a:lnTo>
                    <a:pt x="246" y="3332"/>
                  </a:lnTo>
                  <a:lnTo>
                    <a:pt x="24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0"/>
            <p:cNvSpPr/>
            <p:nvPr/>
          </p:nvSpPr>
          <p:spPr>
            <a:xfrm>
              <a:off x="8504053" y="3502026"/>
              <a:ext cx="16442" cy="231227"/>
            </a:xfrm>
            <a:custGeom>
              <a:avLst/>
              <a:gdLst/>
              <a:ahLst/>
              <a:cxnLst/>
              <a:rect l="l" t="t" r="r" b="b"/>
              <a:pathLst>
                <a:path w="237" h="3333" extrusionOk="0">
                  <a:moveTo>
                    <a:pt x="0" y="1"/>
                  </a:moveTo>
                  <a:lnTo>
                    <a:pt x="0" y="3332"/>
                  </a:lnTo>
                  <a:lnTo>
                    <a:pt x="236" y="333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0"/>
            <p:cNvSpPr/>
            <p:nvPr/>
          </p:nvSpPr>
          <p:spPr>
            <a:xfrm>
              <a:off x="8442863" y="3502026"/>
              <a:ext cx="16442" cy="231227"/>
            </a:xfrm>
            <a:custGeom>
              <a:avLst/>
              <a:gdLst/>
              <a:ahLst/>
              <a:cxnLst/>
              <a:rect l="l" t="t" r="r" b="b"/>
              <a:pathLst>
                <a:path w="237" h="3333" extrusionOk="0">
                  <a:moveTo>
                    <a:pt x="1" y="1"/>
                  </a:moveTo>
                  <a:lnTo>
                    <a:pt x="1" y="3332"/>
                  </a:lnTo>
                  <a:lnTo>
                    <a:pt x="237" y="3332"/>
                  </a:lnTo>
                  <a:lnTo>
                    <a:pt x="23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p:cNvSpPr/>
            <p:nvPr/>
          </p:nvSpPr>
          <p:spPr>
            <a:xfrm>
              <a:off x="8375291" y="3502026"/>
              <a:ext cx="16442" cy="231227"/>
            </a:xfrm>
            <a:custGeom>
              <a:avLst/>
              <a:gdLst/>
              <a:ahLst/>
              <a:cxnLst/>
              <a:rect l="l" t="t" r="r" b="b"/>
              <a:pathLst>
                <a:path w="237" h="3333" extrusionOk="0">
                  <a:moveTo>
                    <a:pt x="1" y="1"/>
                  </a:moveTo>
                  <a:lnTo>
                    <a:pt x="1" y="3332"/>
                  </a:lnTo>
                  <a:lnTo>
                    <a:pt x="237" y="3332"/>
                  </a:lnTo>
                  <a:lnTo>
                    <a:pt x="23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p:cNvSpPr/>
            <p:nvPr/>
          </p:nvSpPr>
          <p:spPr>
            <a:xfrm>
              <a:off x="8302030" y="3502026"/>
              <a:ext cx="16442" cy="231227"/>
            </a:xfrm>
            <a:custGeom>
              <a:avLst/>
              <a:gdLst/>
              <a:ahLst/>
              <a:cxnLst/>
              <a:rect l="l" t="t" r="r" b="b"/>
              <a:pathLst>
                <a:path w="237" h="3333" extrusionOk="0">
                  <a:moveTo>
                    <a:pt x="1" y="1"/>
                  </a:moveTo>
                  <a:lnTo>
                    <a:pt x="1" y="3332"/>
                  </a:lnTo>
                  <a:lnTo>
                    <a:pt x="237" y="3332"/>
                  </a:lnTo>
                  <a:lnTo>
                    <a:pt x="23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p:cNvSpPr/>
            <p:nvPr/>
          </p:nvSpPr>
          <p:spPr>
            <a:xfrm>
              <a:off x="7920115" y="3479271"/>
              <a:ext cx="699924" cy="125985"/>
            </a:xfrm>
            <a:custGeom>
              <a:avLst/>
              <a:gdLst/>
              <a:ahLst/>
              <a:cxnLst/>
              <a:rect l="l" t="t" r="r" b="b"/>
              <a:pathLst>
                <a:path w="10089" h="1816" extrusionOk="0">
                  <a:moveTo>
                    <a:pt x="5045" y="1"/>
                  </a:moveTo>
                  <a:cubicBezTo>
                    <a:pt x="2256" y="1"/>
                    <a:pt x="1" y="400"/>
                    <a:pt x="1" y="913"/>
                  </a:cubicBezTo>
                  <a:cubicBezTo>
                    <a:pt x="1" y="1415"/>
                    <a:pt x="2256" y="1815"/>
                    <a:pt x="5045" y="1815"/>
                  </a:cubicBezTo>
                  <a:cubicBezTo>
                    <a:pt x="7833" y="1815"/>
                    <a:pt x="10088" y="1415"/>
                    <a:pt x="10088" y="913"/>
                  </a:cubicBezTo>
                  <a:cubicBezTo>
                    <a:pt x="10088" y="411"/>
                    <a:pt x="7833" y="1"/>
                    <a:pt x="5045" y="1"/>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p:cNvSpPr/>
            <p:nvPr/>
          </p:nvSpPr>
          <p:spPr>
            <a:xfrm>
              <a:off x="7992683" y="3506327"/>
              <a:ext cx="555486" cy="58344"/>
            </a:xfrm>
            <a:custGeom>
              <a:avLst/>
              <a:gdLst/>
              <a:ahLst/>
              <a:cxnLst/>
              <a:rect l="l" t="t" r="r" b="b"/>
              <a:pathLst>
                <a:path w="8007" h="841" extrusionOk="0">
                  <a:moveTo>
                    <a:pt x="4009" y="0"/>
                  </a:moveTo>
                  <a:cubicBezTo>
                    <a:pt x="1795" y="0"/>
                    <a:pt x="1" y="185"/>
                    <a:pt x="1" y="420"/>
                  </a:cubicBezTo>
                  <a:cubicBezTo>
                    <a:pt x="1" y="656"/>
                    <a:pt x="1784" y="841"/>
                    <a:pt x="3999" y="841"/>
                  </a:cubicBezTo>
                  <a:cubicBezTo>
                    <a:pt x="6213" y="841"/>
                    <a:pt x="8007" y="656"/>
                    <a:pt x="8007" y="420"/>
                  </a:cubicBezTo>
                  <a:cubicBezTo>
                    <a:pt x="8007" y="195"/>
                    <a:pt x="6223" y="0"/>
                    <a:pt x="4009"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0"/>
            <p:cNvSpPr/>
            <p:nvPr/>
          </p:nvSpPr>
          <p:spPr>
            <a:xfrm>
              <a:off x="7992683" y="3505564"/>
              <a:ext cx="555486" cy="38503"/>
            </a:xfrm>
            <a:custGeom>
              <a:avLst/>
              <a:gdLst/>
              <a:ahLst/>
              <a:cxnLst/>
              <a:rect l="l" t="t" r="r" b="b"/>
              <a:pathLst>
                <a:path w="8007" h="555" extrusionOk="0">
                  <a:moveTo>
                    <a:pt x="3999" y="1"/>
                  </a:moveTo>
                  <a:cubicBezTo>
                    <a:pt x="1784" y="1"/>
                    <a:pt x="1" y="206"/>
                    <a:pt x="1" y="431"/>
                  </a:cubicBezTo>
                  <a:cubicBezTo>
                    <a:pt x="1" y="472"/>
                    <a:pt x="52" y="513"/>
                    <a:pt x="165" y="554"/>
                  </a:cubicBezTo>
                  <a:cubicBezTo>
                    <a:pt x="657" y="380"/>
                    <a:pt x="2194" y="257"/>
                    <a:pt x="3999" y="257"/>
                  </a:cubicBezTo>
                  <a:cubicBezTo>
                    <a:pt x="5813" y="257"/>
                    <a:pt x="7330" y="380"/>
                    <a:pt x="7833" y="554"/>
                  </a:cubicBezTo>
                  <a:cubicBezTo>
                    <a:pt x="7945" y="513"/>
                    <a:pt x="8007" y="472"/>
                    <a:pt x="8007" y="431"/>
                  </a:cubicBezTo>
                  <a:cubicBezTo>
                    <a:pt x="8007" y="196"/>
                    <a:pt x="6213" y="1"/>
                    <a:pt x="399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0"/>
            <p:cNvSpPr/>
            <p:nvPr/>
          </p:nvSpPr>
          <p:spPr>
            <a:xfrm>
              <a:off x="7868222" y="3420232"/>
              <a:ext cx="699855" cy="163656"/>
            </a:xfrm>
            <a:custGeom>
              <a:avLst/>
              <a:gdLst/>
              <a:ahLst/>
              <a:cxnLst/>
              <a:rect l="l" t="t" r="r" b="b"/>
              <a:pathLst>
                <a:path w="10088" h="2359" extrusionOk="0">
                  <a:moveTo>
                    <a:pt x="1" y="1"/>
                  </a:moveTo>
                  <a:lnTo>
                    <a:pt x="1" y="1446"/>
                  </a:lnTo>
                  <a:cubicBezTo>
                    <a:pt x="1" y="1949"/>
                    <a:pt x="2256" y="2359"/>
                    <a:pt x="5044" y="2359"/>
                  </a:cubicBezTo>
                  <a:cubicBezTo>
                    <a:pt x="7822" y="2359"/>
                    <a:pt x="10088" y="1949"/>
                    <a:pt x="10088" y="1446"/>
                  </a:cubicBezTo>
                  <a:lnTo>
                    <a:pt x="10088" y="1"/>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0"/>
            <p:cNvSpPr/>
            <p:nvPr/>
          </p:nvSpPr>
          <p:spPr>
            <a:xfrm>
              <a:off x="7875368" y="3378260"/>
              <a:ext cx="16373" cy="230533"/>
            </a:xfrm>
            <a:custGeom>
              <a:avLst/>
              <a:gdLst/>
              <a:ahLst/>
              <a:cxnLst/>
              <a:rect l="l" t="t" r="r" b="b"/>
              <a:pathLst>
                <a:path w="236" h="3323" extrusionOk="0">
                  <a:moveTo>
                    <a:pt x="0" y="1"/>
                  </a:moveTo>
                  <a:lnTo>
                    <a:pt x="0" y="3322"/>
                  </a:lnTo>
                  <a:lnTo>
                    <a:pt x="236" y="332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0"/>
            <p:cNvSpPr/>
            <p:nvPr/>
          </p:nvSpPr>
          <p:spPr>
            <a:xfrm>
              <a:off x="7918034" y="3378260"/>
              <a:ext cx="17136" cy="230533"/>
            </a:xfrm>
            <a:custGeom>
              <a:avLst/>
              <a:gdLst/>
              <a:ahLst/>
              <a:cxnLst/>
              <a:rect l="l" t="t" r="r" b="b"/>
              <a:pathLst>
                <a:path w="247" h="3323" extrusionOk="0">
                  <a:moveTo>
                    <a:pt x="0" y="1"/>
                  </a:moveTo>
                  <a:lnTo>
                    <a:pt x="0" y="3322"/>
                  </a:lnTo>
                  <a:lnTo>
                    <a:pt x="246" y="3322"/>
                  </a:lnTo>
                  <a:lnTo>
                    <a:pt x="24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0"/>
            <p:cNvSpPr/>
            <p:nvPr/>
          </p:nvSpPr>
          <p:spPr>
            <a:xfrm>
              <a:off x="7967083" y="3378260"/>
              <a:ext cx="17136" cy="230533"/>
            </a:xfrm>
            <a:custGeom>
              <a:avLst/>
              <a:gdLst/>
              <a:ahLst/>
              <a:cxnLst/>
              <a:rect l="l" t="t" r="r" b="b"/>
              <a:pathLst>
                <a:path w="247" h="3323" extrusionOk="0">
                  <a:moveTo>
                    <a:pt x="0" y="1"/>
                  </a:moveTo>
                  <a:lnTo>
                    <a:pt x="0" y="3322"/>
                  </a:lnTo>
                  <a:lnTo>
                    <a:pt x="247" y="3322"/>
                  </a:lnTo>
                  <a:lnTo>
                    <a:pt x="24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0"/>
            <p:cNvSpPr/>
            <p:nvPr/>
          </p:nvSpPr>
          <p:spPr>
            <a:xfrm>
              <a:off x="8543181" y="3378260"/>
              <a:ext cx="16373" cy="230533"/>
            </a:xfrm>
            <a:custGeom>
              <a:avLst/>
              <a:gdLst/>
              <a:ahLst/>
              <a:cxnLst/>
              <a:rect l="l" t="t" r="r" b="b"/>
              <a:pathLst>
                <a:path w="236" h="3323" extrusionOk="0">
                  <a:moveTo>
                    <a:pt x="0" y="1"/>
                  </a:moveTo>
                  <a:lnTo>
                    <a:pt x="0" y="3322"/>
                  </a:lnTo>
                  <a:lnTo>
                    <a:pt x="236" y="332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0"/>
            <p:cNvSpPr/>
            <p:nvPr/>
          </p:nvSpPr>
          <p:spPr>
            <a:xfrm>
              <a:off x="8500514" y="3378260"/>
              <a:ext cx="16373" cy="230533"/>
            </a:xfrm>
            <a:custGeom>
              <a:avLst/>
              <a:gdLst/>
              <a:ahLst/>
              <a:cxnLst/>
              <a:rect l="l" t="t" r="r" b="b"/>
              <a:pathLst>
                <a:path w="236" h="3323" extrusionOk="0">
                  <a:moveTo>
                    <a:pt x="0" y="1"/>
                  </a:moveTo>
                  <a:lnTo>
                    <a:pt x="0" y="3322"/>
                  </a:lnTo>
                  <a:lnTo>
                    <a:pt x="236" y="332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0"/>
            <p:cNvSpPr/>
            <p:nvPr/>
          </p:nvSpPr>
          <p:spPr>
            <a:xfrm>
              <a:off x="8451396" y="3378260"/>
              <a:ext cx="16442" cy="230533"/>
            </a:xfrm>
            <a:custGeom>
              <a:avLst/>
              <a:gdLst/>
              <a:ahLst/>
              <a:cxnLst/>
              <a:rect l="l" t="t" r="r" b="b"/>
              <a:pathLst>
                <a:path w="237" h="3323" extrusionOk="0">
                  <a:moveTo>
                    <a:pt x="1" y="1"/>
                  </a:moveTo>
                  <a:lnTo>
                    <a:pt x="1" y="3322"/>
                  </a:lnTo>
                  <a:lnTo>
                    <a:pt x="237" y="3322"/>
                  </a:lnTo>
                  <a:lnTo>
                    <a:pt x="23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0"/>
            <p:cNvSpPr/>
            <p:nvPr/>
          </p:nvSpPr>
          <p:spPr>
            <a:xfrm>
              <a:off x="8390276" y="3378260"/>
              <a:ext cx="16373" cy="230533"/>
            </a:xfrm>
            <a:custGeom>
              <a:avLst/>
              <a:gdLst/>
              <a:ahLst/>
              <a:cxnLst/>
              <a:rect l="l" t="t" r="r" b="b"/>
              <a:pathLst>
                <a:path w="236" h="3323" extrusionOk="0">
                  <a:moveTo>
                    <a:pt x="0" y="1"/>
                  </a:moveTo>
                  <a:lnTo>
                    <a:pt x="0" y="3322"/>
                  </a:lnTo>
                  <a:lnTo>
                    <a:pt x="236" y="332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0"/>
            <p:cNvSpPr/>
            <p:nvPr/>
          </p:nvSpPr>
          <p:spPr>
            <a:xfrm>
              <a:off x="8322704" y="3378260"/>
              <a:ext cx="16373" cy="230533"/>
            </a:xfrm>
            <a:custGeom>
              <a:avLst/>
              <a:gdLst/>
              <a:ahLst/>
              <a:cxnLst/>
              <a:rect l="l" t="t" r="r" b="b"/>
              <a:pathLst>
                <a:path w="236" h="3323" extrusionOk="0">
                  <a:moveTo>
                    <a:pt x="0" y="1"/>
                  </a:moveTo>
                  <a:lnTo>
                    <a:pt x="0" y="3322"/>
                  </a:lnTo>
                  <a:lnTo>
                    <a:pt x="236" y="332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0"/>
            <p:cNvSpPr/>
            <p:nvPr/>
          </p:nvSpPr>
          <p:spPr>
            <a:xfrm>
              <a:off x="8249443" y="3378260"/>
              <a:ext cx="16442" cy="230533"/>
            </a:xfrm>
            <a:custGeom>
              <a:avLst/>
              <a:gdLst/>
              <a:ahLst/>
              <a:cxnLst/>
              <a:rect l="l" t="t" r="r" b="b"/>
              <a:pathLst>
                <a:path w="237" h="3323" extrusionOk="0">
                  <a:moveTo>
                    <a:pt x="0" y="1"/>
                  </a:moveTo>
                  <a:lnTo>
                    <a:pt x="0" y="3322"/>
                  </a:lnTo>
                  <a:lnTo>
                    <a:pt x="236" y="332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0"/>
            <p:cNvSpPr/>
            <p:nvPr/>
          </p:nvSpPr>
          <p:spPr>
            <a:xfrm>
              <a:off x="7867529" y="3354811"/>
              <a:ext cx="699855" cy="126679"/>
            </a:xfrm>
            <a:custGeom>
              <a:avLst/>
              <a:gdLst/>
              <a:ahLst/>
              <a:cxnLst/>
              <a:rect l="l" t="t" r="r" b="b"/>
              <a:pathLst>
                <a:path w="10088" h="1826" extrusionOk="0">
                  <a:moveTo>
                    <a:pt x="5044" y="1"/>
                  </a:moveTo>
                  <a:cubicBezTo>
                    <a:pt x="2266" y="1"/>
                    <a:pt x="0" y="411"/>
                    <a:pt x="0" y="913"/>
                  </a:cubicBezTo>
                  <a:cubicBezTo>
                    <a:pt x="0" y="1415"/>
                    <a:pt x="2266" y="1825"/>
                    <a:pt x="5044" y="1825"/>
                  </a:cubicBezTo>
                  <a:cubicBezTo>
                    <a:pt x="7832" y="1825"/>
                    <a:pt x="10088" y="1415"/>
                    <a:pt x="10088" y="913"/>
                  </a:cubicBezTo>
                  <a:cubicBezTo>
                    <a:pt x="10088" y="411"/>
                    <a:pt x="7832" y="1"/>
                    <a:pt x="5044" y="1"/>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0"/>
            <p:cNvSpPr/>
            <p:nvPr/>
          </p:nvSpPr>
          <p:spPr>
            <a:xfrm>
              <a:off x="7939333" y="3381867"/>
              <a:ext cx="556249" cy="59107"/>
            </a:xfrm>
            <a:custGeom>
              <a:avLst/>
              <a:gdLst/>
              <a:ahLst/>
              <a:cxnLst/>
              <a:rect l="l" t="t" r="r" b="b"/>
              <a:pathLst>
                <a:path w="8018" h="852" extrusionOk="0">
                  <a:moveTo>
                    <a:pt x="4009" y="0"/>
                  </a:moveTo>
                  <a:cubicBezTo>
                    <a:pt x="1795" y="0"/>
                    <a:pt x="1" y="195"/>
                    <a:pt x="1" y="431"/>
                  </a:cubicBezTo>
                  <a:cubicBezTo>
                    <a:pt x="1" y="656"/>
                    <a:pt x="1795" y="851"/>
                    <a:pt x="4009" y="851"/>
                  </a:cubicBezTo>
                  <a:cubicBezTo>
                    <a:pt x="6223" y="851"/>
                    <a:pt x="8017" y="656"/>
                    <a:pt x="8017" y="431"/>
                  </a:cubicBezTo>
                  <a:cubicBezTo>
                    <a:pt x="8017" y="195"/>
                    <a:pt x="6223" y="0"/>
                    <a:pt x="4009"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0"/>
            <p:cNvSpPr/>
            <p:nvPr/>
          </p:nvSpPr>
          <p:spPr>
            <a:xfrm>
              <a:off x="7939333" y="3381867"/>
              <a:ext cx="556249" cy="38434"/>
            </a:xfrm>
            <a:custGeom>
              <a:avLst/>
              <a:gdLst/>
              <a:ahLst/>
              <a:cxnLst/>
              <a:rect l="l" t="t" r="r" b="b"/>
              <a:pathLst>
                <a:path w="8018" h="554" extrusionOk="0">
                  <a:moveTo>
                    <a:pt x="4009" y="0"/>
                  </a:moveTo>
                  <a:cubicBezTo>
                    <a:pt x="1795" y="0"/>
                    <a:pt x="1" y="185"/>
                    <a:pt x="1" y="420"/>
                  </a:cubicBezTo>
                  <a:cubicBezTo>
                    <a:pt x="1" y="472"/>
                    <a:pt x="62" y="513"/>
                    <a:pt x="175" y="554"/>
                  </a:cubicBezTo>
                  <a:cubicBezTo>
                    <a:pt x="677" y="379"/>
                    <a:pt x="2205" y="246"/>
                    <a:pt x="4009" y="246"/>
                  </a:cubicBezTo>
                  <a:cubicBezTo>
                    <a:pt x="5824" y="246"/>
                    <a:pt x="7341" y="379"/>
                    <a:pt x="7853" y="554"/>
                  </a:cubicBezTo>
                  <a:cubicBezTo>
                    <a:pt x="7966" y="513"/>
                    <a:pt x="8017" y="472"/>
                    <a:pt x="8017" y="420"/>
                  </a:cubicBezTo>
                  <a:cubicBezTo>
                    <a:pt x="8017" y="185"/>
                    <a:pt x="6223" y="0"/>
                    <a:pt x="400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0"/>
            <p:cNvSpPr/>
            <p:nvPr/>
          </p:nvSpPr>
          <p:spPr>
            <a:xfrm>
              <a:off x="7893128" y="3297229"/>
              <a:ext cx="699855" cy="163656"/>
            </a:xfrm>
            <a:custGeom>
              <a:avLst/>
              <a:gdLst/>
              <a:ahLst/>
              <a:cxnLst/>
              <a:rect l="l" t="t" r="r" b="b"/>
              <a:pathLst>
                <a:path w="10088" h="2359" extrusionOk="0">
                  <a:moveTo>
                    <a:pt x="0" y="0"/>
                  </a:moveTo>
                  <a:lnTo>
                    <a:pt x="0" y="1456"/>
                  </a:lnTo>
                  <a:cubicBezTo>
                    <a:pt x="0" y="1958"/>
                    <a:pt x="2266" y="2358"/>
                    <a:pt x="5044" y="2358"/>
                  </a:cubicBezTo>
                  <a:cubicBezTo>
                    <a:pt x="7832" y="2358"/>
                    <a:pt x="10088" y="1958"/>
                    <a:pt x="10088" y="1456"/>
                  </a:cubicBezTo>
                  <a:lnTo>
                    <a:pt x="10088" y="0"/>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0"/>
            <p:cNvSpPr/>
            <p:nvPr/>
          </p:nvSpPr>
          <p:spPr>
            <a:xfrm>
              <a:off x="8568780" y="3255257"/>
              <a:ext cx="16442" cy="230464"/>
            </a:xfrm>
            <a:custGeom>
              <a:avLst/>
              <a:gdLst/>
              <a:ahLst/>
              <a:cxnLst/>
              <a:rect l="l" t="t" r="r" b="b"/>
              <a:pathLst>
                <a:path w="237" h="3322" extrusionOk="0">
                  <a:moveTo>
                    <a:pt x="0" y="0"/>
                  </a:moveTo>
                  <a:lnTo>
                    <a:pt x="0"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0"/>
            <p:cNvSpPr/>
            <p:nvPr/>
          </p:nvSpPr>
          <p:spPr>
            <a:xfrm>
              <a:off x="8526114" y="3255257"/>
              <a:ext cx="16373" cy="230464"/>
            </a:xfrm>
            <a:custGeom>
              <a:avLst/>
              <a:gdLst/>
              <a:ahLst/>
              <a:cxnLst/>
              <a:rect l="l" t="t" r="r" b="b"/>
              <a:pathLst>
                <a:path w="236" h="3322" extrusionOk="0">
                  <a:moveTo>
                    <a:pt x="0" y="0"/>
                  </a:moveTo>
                  <a:lnTo>
                    <a:pt x="0"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0"/>
            <p:cNvSpPr/>
            <p:nvPr/>
          </p:nvSpPr>
          <p:spPr>
            <a:xfrm>
              <a:off x="8476996" y="3255257"/>
              <a:ext cx="16442" cy="230464"/>
            </a:xfrm>
            <a:custGeom>
              <a:avLst/>
              <a:gdLst/>
              <a:ahLst/>
              <a:cxnLst/>
              <a:rect l="l" t="t" r="r" b="b"/>
              <a:pathLst>
                <a:path w="237" h="3322" extrusionOk="0">
                  <a:moveTo>
                    <a:pt x="1" y="0"/>
                  </a:moveTo>
                  <a:lnTo>
                    <a:pt x="1" y="3322"/>
                  </a:lnTo>
                  <a:lnTo>
                    <a:pt x="237" y="3322"/>
                  </a:lnTo>
                  <a:lnTo>
                    <a:pt x="23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0"/>
            <p:cNvSpPr/>
            <p:nvPr/>
          </p:nvSpPr>
          <p:spPr>
            <a:xfrm>
              <a:off x="8415876" y="3255257"/>
              <a:ext cx="16373" cy="230464"/>
            </a:xfrm>
            <a:custGeom>
              <a:avLst/>
              <a:gdLst/>
              <a:ahLst/>
              <a:cxnLst/>
              <a:rect l="l" t="t" r="r" b="b"/>
              <a:pathLst>
                <a:path w="236" h="3322" extrusionOk="0">
                  <a:moveTo>
                    <a:pt x="0" y="0"/>
                  </a:moveTo>
                  <a:lnTo>
                    <a:pt x="0"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0"/>
            <p:cNvSpPr/>
            <p:nvPr/>
          </p:nvSpPr>
          <p:spPr>
            <a:xfrm>
              <a:off x="8348304" y="3255257"/>
              <a:ext cx="16442" cy="230464"/>
            </a:xfrm>
            <a:custGeom>
              <a:avLst/>
              <a:gdLst/>
              <a:ahLst/>
              <a:cxnLst/>
              <a:rect l="l" t="t" r="r" b="b"/>
              <a:pathLst>
                <a:path w="237" h="3322" extrusionOk="0">
                  <a:moveTo>
                    <a:pt x="0" y="0"/>
                  </a:moveTo>
                  <a:lnTo>
                    <a:pt x="0"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0"/>
            <p:cNvSpPr/>
            <p:nvPr/>
          </p:nvSpPr>
          <p:spPr>
            <a:xfrm>
              <a:off x="7893128" y="3231808"/>
              <a:ext cx="699855" cy="126609"/>
            </a:xfrm>
            <a:custGeom>
              <a:avLst/>
              <a:gdLst/>
              <a:ahLst/>
              <a:cxnLst/>
              <a:rect l="l" t="t" r="r" b="b"/>
              <a:pathLst>
                <a:path w="10088" h="1825" extrusionOk="0">
                  <a:moveTo>
                    <a:pt x="5044" y="0"/>
                  </a:moveTo>
                  <a:cubicBezTo>
                    <a:pt x="2256" y="0"/>
                    <a:pt x="0" y="410"/>
                    <a:pt x="0" y="912"/>
                  </a:cubicBezTo>
                  <a:cubicBezTo>
                    <a:pt x="0" y="1415"/>
                    <a:pt x="2256" y="1825"/>
                    <a:pt x="5044" y="1825"/>
                  </a:cubicBezTo>
                  <a:cubicBezTo>
                    <a:pt x="7832" y="1825"/>
                    <a:pt x="10088" y="1415"/>
                    <a:pt x="10088" y="912"/>
                  </a:cubicBezTo>
                  <a:cubicBezTo>
                    <a:pt x="10088" y="410"/>
                    <a:pt x="7832" y="0"/>
                    <a:pt x="5044" y="0"/>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0"/>
            <p:cNvSpPr/>
            <p:nvPr/>
          </p:nvSpPr>
          <p:spPr>
            <a:xfrm>
              <a:off x="7964932" y="3258795"/>
              <a:ext cx="556249" cy="59107"/>
            </a:xfrm>
            <a:custGeom>
              <a:avLst/>
              <a:gdLst/>
              <a:ahLst/>
              <a:cxnLst/>
              <a:rect l="l" t="t" r="r" b="b"/>
              <a:pathLst>
                <a:path w="8018" h="852" extrusionOk="0">
                  <a:moveTo>
                    <a:pt x="4009" y="1"/>
                  </a:moveTo>
                  <a:cubicBezTo>
                    <a:pt x="1795" y="1"/>
                    <a:pt x="1" y="195"/>
                    <a:pt x="1" y="431"/>
                  </a:cubicBezTo>
                  <a:cubicBezTo>
                    <a:pt x="1" y="657"/>
                    <a:pt x="1795" y="852"/>
                    <a:pt x="4009" y="852"/>
                  </a:cubicBezTo>
                  <a:cubicBezTo>
                    <a:pt x="6223" y="852"/>
                    <a:pt x="8017" y="657"/>
                    <a:pt x="8017" y="431"/>
                  </a:cubicBezTo>
                  <a:cubicBezTo>
                    <a:pt x="8017" y="195"/>
                    <a:pt x="6223" y="1"/>
                    <a:pt x="4009"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0"/>
            <p:cNvSpPr/>
            <p:nvPr/>
          </p:nvSpPr>
          <p:spPr>
            <a:xfrm>
              <a:off x="7964932" y="3258795"/>
              <a:ext cx="556249" cy="38503"/>
            </a:xfrm>
            <a:custGeom>
              <a:avLst/>
              <a:gdLst/>
              <a:ahLst/>
              <a:cxnLst/>
              <a:rect l="l" t="t" r="r" b="b"/>
              <a:pathLst>
                <a:path w="8018" h="555" extrusionOk="0">
                  <a:moveTo>
                    <a:pt x="4009" y="1"/>
                  </a:moveTo>
                  <a:cubicBezTo>
                    <a:pt x="1795" y="1"/>
                    <a:pt x="1" y="195"/>
                    <a:pt x="1" y="431"/>
                  </a:cubicBezTo>
                  <a:cubicBezTo>
                    <a:pt x="1" y="472"/>
                    <a:pt x="62" y="513"/>
                    <a:pt x="175" y="554"/>
                  </a:cubicBezTo>
                  <a:cubicBezTo>
                    <a:pt x="677" y="380"/>
                    <a:pt x="2205" y="257"/>
                    <a:pt x="4009" y="257"/>
                  </a:cubicBezTo>
                  <a:cubicBezTo>
                    <a:pt x="5824" y="257"/>
                    <a:pt x="7341" y="380"/>
                    <a:pt x="7853" y="554"/>
                  </a:cubicBezTo>
                  <a:cubicBezTo>
                    <a:pt x="7956" y="513"/>
                    <a:pt x="8017" y="472"/>
                    <a:pt x="8017" y="431"/>
                  </a:cubicBezTo>
                  <a:cubicBezTo>
                    <a:pt x="8017" y="195"/>
                    <a:pt x="6223" y="1"/>
                    <a:pt x="400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0"/>
            <p:cNvSpPr/>
            <p:nvPr/>
          </p:nvSpPr>
          <p:spPr>
            <a:xfrm>
              <a:off x="7853306" y="3182690"/>
              <a:ext cx="699855" cy="163656"/>
            </a:xfrm>
            <a:custGeom>
              <a:avLst/>
              <a:gdLst/>
              <a:ahLst/>
              <a:cxnLst/>
              <a:rect l="l" t="t" r="r" b="b"/>
              <a:pathLst>
                <a:path w="10088" h="2359" extrusionOk="0">
                  <a:moveTo>
                    <a:pt x="0" y="1"/>
                  </a:moveTo>
                  <a:lnTo>
                    <a:pt x="0" y="1446"/>
                  </a:lnTo>
                  <a:cubicBezTo>
                    <a:pt x="0" y="1949"/>
                    <a:pt x="2256" y="2359"/>
                    <a:pt x="5044" y="2359"/>
                  </a:cubicBezTo>
                  <a:cubicBezTo>
                    <a:pt x="7832" y="2359"/>
                    <a:pt x="10088" y="1949"/>
                    <a:pt x="10088" y="1446"/>
                  </a:cubicBezTo>
                  <a:lnTo>
                    <a:pt x="10088" y="1"/>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0"/>
            <p:cNvSpPr/>
            <p:nvPr/>
          </p:nvSpPr>
          <p:spPr>
            <a:xfrm>
              <a:off x="7853306" y="3117268"/>
              <a:ext cx="699855" cy="126679"/>
            </a:xfrm>
            <a:custGeom>
              <a:avLst/>
              <a:gdLst/>
              <a:ahLst/>
              <a:cxnLst/>
              <a:rect l="l" t="t" r="r" b="b"/>
              <a:pathLst>
                <a:path w="10088" h="1826" extrusionOk="0">
                  <a:moveTo>
                    <a:pt x="5044" y="1"/>
                  </a:moveTo>
                  <a:cubicBezTo>
                    <a:pt x="2256" y="1"/>
                    <a:pt x="0" y="411"/>
                    <a:pt x="0" y="913"/>
                  </a:cubicBezTo>
                  <a:cubicBezTo>
                    <a:pt x="0" y="1415"/>
                    <a:pt x="2256" y="1825"/>
                    <a:pt x="5044" y="1825"/>
                  </a:cubicBezTo>
                  <a:cubicBezTo>
                    <a:pt x="7832" y="1825"/>
                    <a:pt x="10088" y="1415"/>
                    <a:pt x="10088" y="913"/>
                  </a:cubicBezTo>
                  <a:cubicBezTo>
                    <a:pt x="10088" y="421"/>
                    <a:pt x="7832" y="1"/>
                    <a:pt x="5044" y="1"/>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0"/>
            <p:cNvSpPr/>
            <p:nvPr/>
          </p:nvSpPr>
          <p:spPr>
            <a:xfrm>
              <a:off x="7925111" y="3145019"/>
              <a:ext cx="556249" cy="58414"/>
            </a:xfrm>
            <a:custGeom>
              <a:avLst/>
              <a:gdLst/>
              <a:ahLst/>
              <a:cxnLst/>
              <a:rect l="l" t="t" r="r" b="b"/>
              <a:pathLst>
                <a:path w="8018" h="842" extrusionOk="0">
                  <a:moveTo>
                    <a:pt x="4009" y="0"/>
                  </a:moveTo>
                  <a:cubicBezTo>
                    <a:pt x="1795" y="0"/>
                    <a:pt x="1" y="185"/>
                    <a:pt x="1" y="421"/>
                  </a:cubicBezTo>
                  <a:cubicBezTo>
                    <a:pt x="1" y="657"/>
                    <a:pt x="1795" y="841"/>
                    <a:pt x="4009" y="841"/>
                  </a:cubicBezTo>
                  <a:cubicBezTo>
                    <a:pt x="6223" y="841"/>
                    <a:pt x="8017" y="657"/>
                    <a:pt x="8017" y="421"/>
                  </a:cubicBezTo>
                  <a:cubicBezTo>
                    <a:pt x="8017" y="185"/>
                    <a:pt x="6223" y="0"/>
                    <a:pt x="4009"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0"/>
            <p:cNvSpPr/>
            <p:nvPr/>
          </p:nvSpPr>
          <p:spPr>
            <a:xfrm>
              <a:off x="7925111" y="3144325"/>
              <a:ext cx="556249" cy="38434"/>
            </a:xfrm>
            <a:custGeom>
              <a:avLst/>
              <a:gdLst/>
              <a:ahLst/>
              <a:cxnLst/>
              <a:rect l="l" t="t" r="r" b="b"/>
              <a:pathLst>
                <a:path w="8018" h="554" extrusionOk="0">
                  <a:moveTo>
                    <a:pt x="4009" y="0"/>
                  </a:moveTo>
                  <a:cubicBezTo>
                    <a:pt x="1795" y="0"/>
                    <a:pt x="1" y="185"/>
                    <a:pt x="1" y="420"/>
                  </a:cubicBezTo>
                  <a:cubicBezTo>
                    <a:pt x="1" y="472"/>
                    <a:pt x="62" y="513"/>
                    <a:pt x="175" y="554"/>
                  </a:cubicBezTo>
                  <a:cubicBezTo>
                    <a:pt x="667" y="379"/>
                    <a:pt x="2205" y="256"/>
                    <a:pt x="4009" y="256"/>
                  </a:cubicBezTo>
                  <a:cubicBezTo>
                    <a:pt x="5813" y="256"/>
                    <a:pt x="7341" y="379"/>
                    <a:pt x="7843" y="554"/>
                  </a:cubicBezTo>
                  <a:cubicBezTo>
                    <a:pt x="7956" y="513"/>
                    <a:pt x="8017" y="472"/>
                    <a:pt x="8017" y="420"/>
                  </a:cubicBezTo>
                  <a:cubicBezTo>
                    <a:pt x="8017" y="185"/>
                    <a:pt x="6223" y="0"/>
                    <a:pt x="400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0"/>
            <p:cNvSpPr/>
            <p:nvPr/>
          </p:nvSpPr>
          <p:spPr>
            <a:xfrm>
              <a:off x="7887439" y="3068220"/>
              <a:ext cx="699855" cy="163656"/>
            </a:xfrm>
            <a:custGeom>
              <a:avLst/>
              <a:gdLst/>
              <a:ahLst/>
              <a:cxnLst/>
              <a:rect l="l" t="t" r="r" b="b"/>
              <a:pathLst>
                <a:path w="10088" h="2359" extrusionOk="0">
                  <a:moveTo>
                    <a:pt x="0" y="0"/>
                  </a:moveTo>
                  <a:lnTo>
                    <a:pt x="0" y="1446"/>
                  </a:lnTo>
                  <a:cubicBezTo>
                    <a:pt x="0" y="1948"/>
                    <a:pt x="2256" y="2358"/>
                    <a:pt x="5044" y="2358"/>
                  </a:cubicBezTo>
                  <a:cubicBezTo>
                    <a:pt x="7822" y="2358"/>
                    <a:pt x="10088" y="1948"/>
                    <a:pt x="10088" y="1446"/>
                  </a:cubicBezTo>
                  <a:lnTo>
                    <a:pt x="10088" y="0"/>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7887439" y="3002798"/>
              <a:ext cx="699855" cy="126609"/>
            </a:xfrm>
            <a:custGeom>
              <a:avLst/>
              <a:gdLst/>
              <a:ahLst/>
              <a:cxnLst/>
              <a:rect l="l" t="t" r="r" b="b"/>
              <a:pathLst>
                <a:path w="10088" h="1825" extrusionOk="0">
                  <a:moveTo>
                    <a:pt x="5044" y="0"/>
                  </a:moveTo>
                  <a:cubicBezTo>
                    <a:pt x="2256" y="0"/>
                    <a:pt x="0" y="410"/>
                    <a:pt x="0" y="913"/>
                  </a:cubicBezTo>
                  <a:cubicBezTo>
                    <a:pt x="0" y="1415"/>
                    <a:pt x="2256" y="1825"/>
                    <a:pt x="5044" y="1825"/>
                  </a:cubicBezTo>
                  <a:cubicBezTo>
                    <a:pt x="7832" y="1825"/>
                    <a:pt x="10088" y="1415"/>
                    <a:pt x="10088" y="913"/>
                  </a:cubicBezTo>
                  <a:cubicBezTo>
                    <a:pt x="10088" y="410"/>
                    <a:pt x="7822" y="0"/>
                    <a:pt x="5044" y="0"/>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7959243" y="3030479"/>
              <a:ext cx="556249" cy="58414"/>
            </a:xfrm>
            <a:custGeom>
              <a:avLst/>
              <a:gdLst/>
              <a:ahLst/>
              <a:cxnLst/>
              <a:rect l="l" t="t" r="r" b="b"/>
              <a:pathLst>
                <a:path w="8018" h="842" extrusionOk="0">
                  <a:moveTo>
                    <a:pt x="4009" y="1"/>
                  </a:moveTo>
                  <a:cubicBezTo>
                    <a:pt x="1795" y="1"/>
                    <a:pt x="1" y="185"/>
                    <a:pt x="1" y="421"/>
                  </a:cubicBezTo>
                  <a:cubicBezTo>
                    <a:pt x="1" y="657"/>
                    <a:pt x="1795" y="842"/>
                    <a:pt x="4009" y="842"/>
                  </a:cubicBezTo>
                  <a:cubicBezTo>
                    <a:pt x="6223" y="842"/>
                    <a:pt x="8017" y="657"/>
                    <a:pt x="8017" y="421"/>
                  </a:cubicBezTo>
                  <a:cubicBezTo>
                    <a:pt x="8017" y="185"/>
                    <a:pt x="6223" y="1"/>
                    <a:pt x="4009"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7959243" y="3029785"/>
              <a:ext cx="556943" cy="38503"/>
            </a:xfrm>
            <a:custGeom>
              <a:avLst/>
              <a:gdLst/>
              <a:ahLst/>
              <a:cxnLst/>
              <a:rect l="l" t="t" r="r" b="b"/>
              <a:pathLst>
                <a:path w="8028" h="555" extrusionOk="0">
                  <a:moveTo>
                    <a:pt x="4009" y="1"/>
                  </a:moveTo>
                  <a:cubicBezTo>
                    <a:pt x="1795" y="1"/>
                    <a:pt x="1" y="195"/>
                    <a:pt x="1" y="421"/>
                  </a:cubicBezTo>
                  <a:cubicBezTo>
                    <a:pt x="1" y="472"/>
                    <a:pt x="62" y="513"/>
                    <a:pt x="175" y="554"/>
                  </a:cubicBezTo>
                  <a:cubicBezTo>
                    <a:pt x="667" y="380"/>
                    <a:pt x="2195" y="257"/>
                    <a:pt x="4009" y="257"/>
                  </a:cubicBezTo>
                  <a:cubicBezTo>
                    <a:pt x="5813" y="257"/>
                    <a:pt x="7341" y="380"/>
                    <a:pt x="7853" y="554"/>
                  </a:cubicBezTo>
                  <a:cubicBezTo>
                    <a:pt x="7966" y="513"/>
                    <a:pt x="8028" y="472"/>
                    <a:pt x="8028" y="421"/>
                  </a:cubicBezTo>
                  <a:cubicBezTo>
                    <a:pt x="8028" y="195"/>
                    <a:pt x="6234" y="1"/>
                    <a:pt x="400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0"/>
            <p:cNvSpPr/>
            <p:nvPr/>
          </p:nvSpPr>
          <p:spPr>
            <a:xfrm>
              <a:off x="7853306" y="2943066"/>
              <a:ext cx="699855" cy="163586"/>
            </a:xfrm>
            <a:custGeom>
              <a:avLst/>
              <a:gdLst/>
              <a:ahLst/>
              <a:cxnLst/>
              <a:rect l="l" t="t" r="r" b="b"/>
              <a:pathLst>
                <a:path w="10088" h="2358" extrusionOk="0">
                  <a:moveTo>
                    <a:pt x="0" y="0"/>
                  </a:moveTo>
                  <a:lnTo>
                    <a:pt x="0" y="1445"/>
                  </a:lnTo>
                  <a:cubicBezTo>
                    <a:pt x="0" y="1948"/>
                    <a:pt x="2256" y="2358"/>
                    <a:pt x="5044" y="2358"/>
                  </a:cubicBezTo>
                  <a:cubicBezTo>
                    <a:pt x="7832" y="2358"/>
                    <a:pt x="10088" y="1948"/>
                    <a:pt x="10088" y="1445"/>
                  </a:cubicBezTo>
                  <a:lnTo>
                    <a:pt x="10088" y="0"/>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0"/>
            <p:cNvSpPr/>
            <p:nvPr/>
          </p:nvSpPr>
          <p:spPr>
            <a:xfrm>
              <a:off x="7903812" y="2901093"/>
              <a:ext cx="16373" cy="230464"/>
            </a:xfrm>
            <a:custGeom>
              <a:avLst/>
              <a:gdLst/>
              <a:ahLst/>
              <a:cxnLst/>
              <a:rect l="l" t="t" r="r" b="b"/>
              <a:pathLst>
                <a:path w="236" h="3322" extrusionOk="0">
                  <a:moveTo>
                    <a:pt x="0" y="0"/>
                  </a:moveTo>
                  <a:lnTo>
                    <a:pt x="0"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7952861" y="2901093"/>
              <a:ext cx="16442" cy="230464"/>
            </a:xfrm>
            <a:custGeom>
              <a:avLst/>
              <a:gdLst/>
              <a:ahLst/>
              <a:cxnLst/>
              <a:rect l="l" t="t" r="r" b="b"/>
              <a:pathLst>
                <a:path w="237" h="3322" extrusionOk="0">
                  <a:moveTo>
                    <a:pt x="0" y="0"/>
                  </a:moveTo>
                  <a:lnTo>
                    <a:pt x="0"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8081553" y="2901093"/>
              <a:ext cx="16442" cy="230464"/>
            </a:xfrm>
            <a:custGeom>
              <a:avLst/>
              <a:gdLst/>
              <a:ahLst/>
              <a:cxnLst/>
              <a:rect l="l" t="t" r="r" b="b"/>
              <a:pathLst>
                <a:path w="237" h="3322" extrusionOk="0">
                  <a:moveTo>
                    <a:pt x="1" y="0"/>
                  </a:moveTo>
                  <a:lnTo>
                    <a:pt x="1" y="3322"/>
                  </a:lnTo>
                  <a:lnTo>
                    <a:pt x="237" y="3322"/>
                  </a:lnTo>
                  <a:lnTo>
                    <a:pt x="23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7853306" y="2877575"/>
              <a:ext cx="699855" cy="126679"/>
            </a:xfrm>
            <a:custGeom>
              <a:avLst/>
              <a:gdLst/>
              <a:ahLst/>
              <a:cxnLst/>
              <a:rect l="l" t="t" r="r" b="b"/>
              <a:pathLst>
                <a:path w="10088" h="1826" extrusionOk="0">
                  <a:moveTo>
                    <a:pt x="5044" y="1"/>
                  </a:moveTo>
                  <a:cubicBezTo>
                    <a:pt x="2256" y="1"/>
                    <a:pt x="0" y="411"/>
                    <a:pt x="0" y="913"/>
                  </a:cubicBezTo>
                  <a:cubicBezTo>
                    <a:pt x="0" y="1416"/>
                    <a:pt x="2256" y="1826"/>
                    <a:pt x="5044" y="1826"/>
                  </a:cubicBezTo>
                  <a:cubicBezTo>
                    <a:pt x="7832" y="1826"/>
                    <a:pt x="10088" y="1416"/>
                    <a:pt x="10088" y="913"/>
                  </a:cubicBezTo>
                  <a:cubicBezTo>
                    <a:pt x="10088" y="411"/>
                    <a:pt x="7832" y="1"/>
                    <a:pt x="5044" y="1"/>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7925111" y="2905325"/>
              <a:ext cx="556249" cy="58414"/>
            </a:xfrm>
            <a:custGeom>
              <a:avLst/>
              <a:gdLst/>
              <a:ahLst/>
              <a:cxnLst/>
              <a:rect l="l" t="t" r="r" b="b"/>
              <a:pathLst>
                <a:path w="8018" h="842" extrusionOk="0">
                  <a:moveTo>
                    <a:pt x="4009" y="1"/>
                  </a:moveTo>
                  <a:cubicBezTo>
                    <a:pt x="1795" y="1"/>
                    <a:pt x="1" y="185"/>
                    <a:pt x="1" y="421"/>
                  </a:cubicBezTo>
                  <a:cubicBezTo>
                    <a:pt x="1" y="657"/>
                    <a:pt x="1795" y="841"/>
                    <a:pt x="4009" y="841"/>
                  </a:cubicBezTo>
                  <a:cubicBezTo>
                    <a:pt x="6223" y="841"/>
                    <a:pt x="8017" y="657"/>
                    <a:pt x="8017" y="421"/>
                  </a:cubicBezTo>
                  <a:cubicBezTo>
                    <a:pt x="8017" y="185"/>
                    <a:pt x="6223" y="1"/>
                    <a:pt x="4009"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7925111" y="2904632"/>
              <a:ext cx="556249" cy="38503"/>
            </a:xfrm>
            <a:custGeom>
              <a:avLst/>
              <a:gdLst/>
              <a:ahLst/>
              <a:cxnLst/>
              <a:rect l="l" t="t" r="r" b="b"/>
              <a:pathLst>
                <a:path w="8018" h="555" extrusionOk="0">
                  <a:moveTo>
                    <a:pt x="4009" y="0"/>
                  </a:moveTo>
                  <a:cubicBezTo>
                    <a:pt x="1795" y="0"/>
                    <a:pt x="1" y="195"/>
                    <a:pt x="1" y="421"/>
                  </a:cubicBezTo>
                  <a:cubicBezTo>
                    <a:pt x="1" y="472"/>
                    <a:pt x="62" y="513"/>
                    <a:pt x="175" y="554"/>
                  </a:cubicBezTo>
                  <a:cubicBezTo>
                    <a:pt x="667" y="380"/>
                    <a:pt x="2205" y="257"/>
                    <a:pt x="4009" y="257"/>
                  </a:cubicBezTo>
                  <a:cubicBezTo>
                    <a:pt x="5813" y="257"/>
                    <a:pt x="7341" y="380"/>
                    <a:pt x="7843" y="554"/>
                  </a:cubicBezTo>
                  <a:cubicBezTo>
                    <a:pt x="7956" y="513"/>
                    <a:pt x="8017" y="472"/>
                    <a:pt x="8017" y="421"/>
                  </a:cubicBezTo>
                  <a:cubicBezTo>
                    <a:pt x="8017" y="195"/>
                    <a:pt x="6223" y="0"/>
                    <a:pt x="400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0"/>
            <p:cNvSpPr/>
            <p:nvPr/>
          </p:nvSpPr>
          <p:spPr>
            <a:xfrm>
              <a:off x="7920115" y="2832828"/>
              <a:ext cx="699924" cy="162892"/>
            </a:xfrm>
            <a:custGeom>
              <a:avLst/>
              <a:gdLst/>
              <a:ahLst/>
              <a:cxnLst/>
              <a:rect l="l" t="t" r="r" b="b"/>
              <a:pathLst>
                <a:path w="10089" h="2348" extrusionOk="0">
                  <a:moveTo>
                    <a:pt x="1" y="0"/>
                  </a:moveTo>
                  <a:lnTo>
                    <a:pt x="1" y="1445"/>
                  </a:lnTo>
                  <a:cubicBezTo>
                    <a:pt x="1" y="1948"/>
                    <a:pt x="2256" y="2348"/>
                    <a:pt x="5045" y="2348"/>
                  </a:cubicBezTo>
                  <a:cubicBezTo>
                    <a:pt x="7833" y="2348"/>
                    <a:pt x="10088" y="1958"/>
                    <a:pt x="10088" y="1445"/>
                  </a:cubicBezTo>
                  <a:lnTo>
                    <a:pt x="10088" y="0"/>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0"/>
            <p:cNvSpPr/>
            <p:nvPr/>
          </p:nvSpPr>
          <p:spPr>
            <a:xfrm>
              <a:off x="7927955" y="2790855"/>
              <a:ext cx="16442" cy="230464"/>
            </a:xfrm>
            <a:custGeom>
              <a:avLst/>
              <a:gdLst/>
              <a:ahLst/>
              <a:cxnLst/>
              <a:rect l="l" t="t" r="r" b="b"/>
              <a:pathLst>
                <a:path w="237" h="3322" extrusionOk="0">
                  <a:moveTo>
                    <a:pt x="1" y="0"/>
                  </a:moveTo>
                  <a:lnTo>
                    <a:pt x="1"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0"/>
            <p:cNvSpPr/>
            <p:nvPr/>
          </p:nvSpPr>
          <p:spPr>
            <a:xfrm>
              <a:off x="7970621" y="2790855"/>
              <a:ext cx="16442" cy="230464"/>
            </a:xfrm>
            <a:custGeom>
              <a:avLst/>
              <a:gdLst/>
              <a:ahLst/>
              <a:cxnLst/>
              <a:rect l="l" t="t" r="r" b="b"/>
              <a:pathLst>
                <a:path w="237" h="3322" extrusionOk="0">
                  <a:moveTo>
                    <a:pt x="1" y="0"/>
                  </a:moveTo>
                  <a:lnTo>
                    <a:pt x="1" y="3322"/>
                  </a:lnTo>
                  <a:lnTo>
                    <a:pt x="237" y="3322"/>
                  </a:lnTo>
                  <a:lnTo>
                    <a:pt x="23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8080859" y="2790855"/>
              <a:ext cx="16442" cy="230464"/>
            </a:xfrm>
            <a:custGeom>
              <a:avLst/>
              <a:gdLst/>
              <a:ahLst/>
              <a:cxnLst/>
              <a:rect l="l" t="t" r="r" b="b"/>
              <a:pathLst>
                <a:path w="237" h="3322" extrusionOk="0">
                  <a:moveTo>
                    <a:pt x="1" y="0"/>
                  </a:moveTo>
                  <a:lnTo>
                    <a:pt x="1"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7920115" y="2767337"/>
              <a:ext cx="699924" cy="126679"/>
            </a:xfrm>
            <a:custGeom>
              <a:avLst/>
              <a:gdLst/>
              <a:ahLst/>
              <a:cxnLst/>
              <a:rect l="l" t="t" r="r" b="b"/>
              <a:pathLst>
                <a:path w="10089" h="1826" extrusionOk="0">
                  <a:moveTo>
                    <a:pt x="5045" y="1"/>
                  </a:moveTo>
                  <a:cubicBezTo>
                    <a:pt x="2256" y="1"/>
                    <a:pt x="1" y="411"/>
                    <a:pt x="1" y="913"/>
                  </a:cubicBezTo>
                  <a:cubicBezTo>
                    <a:pt x="1" y="1416"/>
                    <a:pt x="2256" y="1826"/>
                    <a:pt x="5045" y="1826"/>
                  </a:cubicBezTo>
                  <a:cubicBezTo>
                    <a:pt x="7833" y="1826"/>
                    <a:pt x="10088" y="1416"/>
                    <a:pt x="10088" y="913"/>
                  </a:cubicBezTo>
                  <a:cubicBezTo>
                    <a:pt x="10088" y="411"/>
                    <a:pt x="7833" y="1"/>
                    <a:pt x="5045" y="1"/>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992683" y="2794393"/>
              <a:ext cx="555486" cy="59108"/>
            </a:xfrm>
            <a:custGeom>
              <a:avLst/>
              <a:gdLst/>
              <a:ahLst/>
              <a:cxnLst/>
              <a:rect l="l" t="t" r="r" b="b"/>
              <a:pathLst>
                <a:path w="8007" h="852" extrusionOk="0">
                  <a:moveTo>
                    <a:pt x="4009" y="0"/>
                  </a:moveTo>
                  <a:cubicBezTo>
                    <a:pt x="1795" y="0"/>
                    <a:pt x="1" y="195"/>
                    <a:pt x="1" y="431"/>
                  </a:cubicBezTo>
                  <a:cubicBezTo>
                    <a:pt x="1" y="657"/>
                    <a:pt x="1784" y="851"/>
                    <a:pt x="3999" y="851"/>
                  </a:cubicBezTo>
                  <a:cubicBezTo>
                    <a:pt x="6213" y="851"/>
                    <a:pt x="8007" y="657"/>
                    <a:pt x="8007" y="431"/>
                  </a:cubicBezTo>
                  <a:cubicBezTo>
                    <a:pt x="8007" y="195"/>
                    <a:pt x="6223" y="0"/>
                    <a:pt x="4009"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7992683" y="2794393"/>
              <a:ext cx="555486" cy="38503"/>
            </a:xfrm>
            <a:custGeom>
              <a:avLst/>
              <a:gdLst/>
              <a:ahLst/>
              <a:cxnLst/>
              <a:rect l="l" t="t" r="r" b="b"/>
              <a:pathLst>
                <a:path w="8007" h="555" extrusionOk="0">
                  <a:moveTo>
                    <a:pt x="3999" y="0"/>
                  </a:moveTo>
                  <a:cubicBezTo>
                    <a:pt x="1784" y="0"/>
                    <a:pt x="1" y="195"/>
                    <a:pt x="1" y="431"/>
                  </a:cubicBezTo>
                  <a:cubicBezTo>
                    <a:pt x="1" y="472"/>
                    <a:pt x="52" y="513"/>
                    <a:pt x="165" y="554"/>
                  </a:cubicBezTo>
                  <a:cubicBezTo>
                    <a:pt x="657" y="380"/>
                    <a:pt x="2194" y="246"/>
                    <a:pt x="3999" y="246"/>
                  </a:cubicBezTo>
                  <a:cubicBezTo>
                    <a:pt x="5813" y="246"/>
                    <a:pt x="7330" y="380"/>
                    <a:pt x="7833" y="554"/>
                  </a:cubicBezTo>
                  <a:cubicBezTo>
                    <a:pt x="7945" y="513"/>
                    <a:pt x="8007" y="472"/>
                    <a:pt x="8007" y="421"/>
                  </a:cubicBezTo>
                  <a:cubicBezTo>
                    <a:pt x="8007" y="185"/>
                    <a:pt x="6213" y="0"/>
                    <a:pt x="399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881751" y="2711212"/>
              <a:ext cx="699855" cy="163586"/>
            </a:xfrm>
            <a:custGeom>
              <a:avLst/>
              <a:gdLst/>
              <a:ahLst/>
              <a:cxnLst/>
              <a:rect l="l" t="t" r="r" b="b"/>
              <a:pathLst>
                <a:path w="10088" h="2358" extrusionOk="0">
                  <a:moveTo>
                    <a:pt x="0" y="0"/>
                  </a:moveTo>
                  <a:lnTo>
                    <a:pt x="0" y="1445"/>
                  </a:lnTo>
                  <a:cubicBezTo>
                    <a:pt x="0" y="1948"/>
                    <a:pt x="2256" y="2358"/>
                    <a:pt x="5044" y="2358"/>
                  </a:cubicBezTo>
                  <a:cubicBezTo>
                    <a:pt x="7832" y="2358"/>
                    <a:pt x="10088" y="1948"/>
                    <a:pt x="10088" y="1445"/>
                  </a:cubicBezTo>
                  <a:lnTo>
                    <a:pt x="10088" y="0"/>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7889590" y="2669240"/>
              <a:ext cx="16373" cy="230464"/>
            </a:xfrm>
            <a:custGeom>
              <a:avLst/>
              <a:gdLst/>
              <a:ahLst/>
              <a:cxnLst/>
              <a:rect l="l" t="t" r="r" b="b"/>
              <a:pathLst>
                <a:path w="236" h="3322" extrusionOk="0">
                  <a:moveTo>
                    <a:pt x="0" y="0"/>
                  </a:moveTo>
                  <a:lnTo>
                    <a:pt x="0"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7932256" y="2669240"/>
              <a:ext cx="16373" cy="230464"/>
            </a:xfrm>
            <a:custGeom>
              <a:avLst/>
              <a:gdLst/>
              <a:ahLst/>
              <a:cxnLst/>
              <a:rect l="l" t="t" r="r" b="b"/>
              <a:pathLst>
                <a:path w="236" h="3322" extrusionOk="0">
                  <a:moveTo>
                    <a:pt x="0" y="0"/>
                  </a:moveTo>
                  <a:lnTo>
                    <a:pt x="0"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7981305" y="2669240"/>
              <a:ext cx="16442" cy="230464"/>
            </a:xfrm>
            <a:custGeom>
              <a:avLst/>
              <a:gdLst/>
              <a:ahLst/>
              <a:cxnLst/>
              <a:rect l="l" t="t" r="r" b="b"/>
              <a:pathLst>
                <a:path w="237" h="3322" extrusionOk="0">
                  <a:moveTo>
                    <a:pt x="1" y="0"/>
                  </a:moveTo>
                  <a:lnTo>
                    <a:pt x="1"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8042495" y="2669240"/>
              <a:ext cx="16373" cy="230464"/>
            </a:xfrm>
            <a:custGeom>
              <a:avLst/>
              <a:gdLst/>
              <a:ahLst/>
              <a:cxnLst/>
              <a:rect l="l" t="t" r="r" b="b"/>
              <a:pathLst>
                <a:path w="236" h="3322" extrusionOk="0">
                  <a:moveTo>
                    <a:pt x="0" y="0"/>
                  </a:moveTo>
                  <a:lnTo>
                    <a:pt x="0"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8110067" y="2669240"/>
              <a:ext cx="16373" cy="230464"/>
            </a:xfrm>
            <a:custGeom>
              <a:avLst/>
              <a:gdLst/>
              <a:ahLst/>
              <a:cxnLst/>
              <a:rect l="l" t="t" r="r" b="b"/>
              <a:pathLst>
                <a:path w="236" h="3322" extrusionOk="0">
                  <a:moveTo>
                    <a:pt x="0" y="0"/>
                  </a:moveTo>
                  <a:lnTo>
                    <a:pt x="0" y="3322"/>
                  </a:lnTo>
                  <a:lnTo>
                    <a:pt x="236" y="3322"/>
                  </a:lnTo>
                  <a:lnTo>
                    <a:pt x="23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7881751" y="2645721"/>
              <a:ext cx="699855" cy="126679"/>
            </a:xfrm>
            <a:custGeom>
              <a:avLst/>
              <a:gdLst/>
              <a:ahLst/>
              <a:cxnLst/>
              <a:rect l="l" t="t" r="r" b="b"/>
              <a:pathLst>
                <a:path w="10088" h="1826" extrusionOk="0">
                  <a:moveTo>
                    <a:pt x="5044" y="1"/>
                  </a:moveTo>
                  <a:cubicBezTo>
                    <a:pt x="2256" y="1"/>
                    <a:pt x="0" y="411"/>
                    <a:pt x="0" y="913"/>
                  </a:cubicBezTo>
                  <a:cubicBezTo>
                    <a:pt x="0" y="1416"/>
                    <a:pt x="2256" y="1826"/>
                    <a:pt x="5044" y="1826"/>
                  </a:cubicBezTo>
                  <a:cubicBezTo>
                    <a:pt x="7832" y="1826"/>
                    <a:pt x="10088" y="1416"/>
                    <a:pt x="10088" y="913"/>
                  </a:cubicBezTo>
                  <a:cubicBezTo>
                    <a:pt x="10088" y="411"/>
                    <a:pt x="7832" y="1"/>
                    <a:pt x="5044" y="1"/>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53555" y="2672778"/>
              <a:ext cx="556249" cy="59108"/>
            </a:xfrm>
            <a:custGeom>
              <a:avLst/>
              <a:gdLst/>
              <a:ahLst/>
              <a:cxnLst/>
              <a:rect l="l" t="t" r="r" b="b"/>
              <a:pathLst>
                <a:path w="8018" h="852" extrusionOk="0">
                  <a:moveTo>
                    <a:pt x="4009" y="0"/>
                  </a:moveTo>
                  <a:cubicBezTo>
                    <a:pt x="1795" y="0"/>
                    <a:pt x="1" y="195"/>
                    <a:pt x="1" y="431"/>
                  </a:cubicBezTo>
                  <a:cubicBezTo>
                    <a:pt x="1" y="657"/>
                    <a:pt x="1795" y="851"/>
                    <a:pt x="4009" y="851"/>
                  </a:cubicBezTo>
                  <a:cubicBezTo>
                    <a:pt x="6223" y="851"/>
                    <a:pt x="8017" y="657"/>
                    <a:pt x="8017" y="431"/>
                  </a:cubicBezTo>
                  <a:cubicBezTo>
                    <a:pt x="8017" y="195"/>
                    <a:pt x="6223" y="0"/>
                    <a:pt x="4009"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7953555" y="2672778"/>
              <a:ext cx="556249" cy="38503"/>
            </a:xfrm>
            <a:custGeom>
              <a:avLst/>
              <a:gdLst/>
              <a:ahLst/>
              <a:cxnLst/>
              <a:rect l="l" t="t" r="r" b="b"/>
              <a:pathLst>
                <a:path w="8018" h="555" extrusionOk="0">
                  <a:moveTo>
                    <a:pt x="4009" y="0"/>
                  </a:moveTo>
                  <a:cubicBezTo>
                    <a:pt x="1795" y="0"/>
                    <a:pt x="1" y="185"/>
                    <a:pt x="1" y="421"/>
                  </a:cubicBezTo>
                  <a:cubicBezTo>
                    <a:pt x="1" y="472"/>
                    <a:pt x="62" y="513"/>
                    <a:pt x="175" y="554"/>
                  </a:cubicBezTo>
                  <a:cubicBezTo>
                    <a:pt x="677" y="380"/>
                    <a:pt x="2205" y="246"/>
                    <a:pt x="4009" y="246"/>
                  </a:cubicBezTo>
                  <a:cubicBezTo>
                    <a:pt x="5824" y="246"/>
                    <a:pt x="7341" y="380"/>
                    <a:pt x="7853" y="554"/>
                  </a:cubicBezTo>
                  <a:cubicBezTo>
                    <a:pt x="7956" y="513"/>
                    <a:pt x="8017" y="472"/>
                    <a:pt x="8017" y="421"/>
                  </a:cubicBezTo>
                  <a:cubicBezTo>
                    <a:pt x="8017" y="185"/>
                    <a:pt x="6223" y="0"/>
                    <a:pt x="400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7920115" y="2596673"/>
              <a:ext cx="699924" cy="163656"/>
            </a:xfrm>
            <a:custGeom>
              <a:avLst/>
              <a:gdLst/>
              <a:ahLst/>
              <a:cxnLst/>
              <a:rect l="l" t="t" r="r" b="b"/>
              <a:pathLst>
                <a:path w="10089" h="2359" extrusionOk="0">
                  <a:moveTo>
                    <a:pt x="1" y="1"/>
                  </a:moveTo>
                  <a:lnTo>
                    <a:pt x="1" y="1446"/>
                  </a:lnTo>
                  <a:cubicBezTo>
                    <a:pt x="1" y="1948"/>
                    <a:pt x="2256" y="2358"/>
                    <a:pt x="5045" y="2358"/>
                  </a:cubicBezTo>
                  <a:cubicBezTo>
                    <a:pt x="7833" y="2358"/>
                    <a:pt x="10088" y="1948"/>
                    <a:pt x="10088" y="1446"/>
                  </a:cubicBezTo>
                  <a:lnTo>
                    <a:pt x="10088" y="1"/>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7927955" y="2554700"/>
              <a:ext cx="16442" cy="230533"/>
            </a:xfrm>
            <a:custGeom>
              <a:avLst/>
              <a:gdLst/>
              <a:ahLst/>
              <a:cxnLst/>
              <a:rect l="l" t="t" r="r" b="b"/>
              <a:pathLst>
                <a:path w="237" h="3323" extrusionOk="0">
                  <a:moveTo>
                    <a:pt x="1" y="1"/>
                  </a:moveTo>
                  <a:lnTo>
                    <a:pt x="1" y="3322"/>
                  </a:lnTo>
                  <a:lnTo>
                    <a:pt x="236" y="332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7970621" y="2554700"/>
              <a:ext cx="16442" cy="230533"/>
            </a:xfrm>
            <a:custGeom>
              <a:avLst/>
              <a:gdLst/>
              <a:ahLst/>
              <a:cxnLst/>
              <a:rect l="l" t="t" r="r" b="b"/>
              <a:pathLst>
                <a:path w="237" h="3323" extrusionOk="0">
                  <a:moveTo>
                    <a:pt x="1" y="1"/>
                  </a:moveTo>
                  <a:lnTo>
                    <a:pt x="1" y="3322"/>
                  </a:lnTo>
                  <a:lnTo>
                    <a:pt x="237" y="3322"/>
                  </a:lnTo>
                  <a:lnTo>
                    <a:pt x="23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8019739" y="2554700"/>
              <a:ext cx="16373" cy="230533"/>
            </a:xfrm>
            <a:custGeom>
              <a:avLst/>
              <a:gdLst/>
              <a:ahLst/>
              <a:cxnLst/>
              <a:rect l="l" t="t" r="r" b="b"/>
              <a:pathLst>
                <a:path w="236" h="3323" extrusionOk="0">
                  <a:moveTo>
                    <a:pt x="0" y="1"/>
                  </a:moveTo>
                  <a:lnTo>
                    <a:pt x="0" y="3322"/>
                  </a:lnTo>
                  <a:lnTo>
                    <a:pt x="236" y="332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8080859" y="2554700"/>
              <a:ext cx="16442" cy="230533"/>
            </a:xfrm>
            <a:custGeom>
              <a:avLst/>
              <a:gdLst/>
              <a:ahLst/>
              <a:cxnLst/>
              <a:rect l="l" t="t" r="r" b="b"/>
              <a:pathLst>
                <a:path w="237" h="3323" extrusionOk="0">
                  <a:moveTo>
                    <a:pt x="1" y="1"/>
                  </a:moveTo>
                  <a:lnTo>
                    <a:pt x="1" y="3322"/>
                  </a:lnTo>
                  <a:lnTo>
                    <a:pt x="236" y="332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8148432" y="2554700"/>
              <a:ext cx="16442" cy="230533"/>
            </a:xfrm>
            <a:custGeom>
              <a:avLst/>
              <a:gdLst/>
              <a:ahLst/>
              <a:cxnLst/>
              <a:rect l="l" t="t" r="r" b="b"/>
              <a:pathLst>
                <a:path w="237" h="3323" extrusionOk="0">
                  <a:moveTo>
                    <a:pt x="1" y="1"/>
                  </a:moveTo>
                  <a:lnTo>
                    <a:pt x="1" y="3322"/>
                  </a:lnTo>
                  <a:lnTo>
                    <a:pt x="236" y="3322"/>
                  </a:lnTo>
                  <a:lnTo>
                    <a:pt x="23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7920115" y="2531945"/>
              <a:ext cx="699924" cy="125985"/>
            </a:xfrm>
            <a:custGeom>
              <a:avLst/>
              <a:gdLst/>
              <a:ahLst/>
              <a:cxnLst/>
              <a:rect l="l" t="t" r="r" b="b"/>
              <a:pathLst>
                <a:path w="10089" h="1816" extrusionOk="0">
                  <a:moveTo>
                    <a:pt x="5045" y="1"/>
                  </a:moveTo>
                  <a:cubicBezTo>
                    <a:pt x="2256" y="1"/>
                    <a:pt x="1" y="400"/>
                    <a:pt x="1" y="913"/>
                  </a:cubicBezTo>
                  <a:cubicBezTo>
                    <a:pt x="1" y="1415"/>
                    <a:pt x="2256" y="1815"/>
                    <a:pt x="5045" y="1815"/>
                  </a:cubicBezTo>
                  <a:cubicBezTo>
                    <a:pt x="7833" y="1815"/>
                    <a:pt x="10088" y="1415"/>
                    <a:pt x="10088" y="913"/>
                  </a:cubicBezTo>
                  <a:cubicBezTo>
                    <a:pt x="10088" y="400"/>
                    <a:pt x="7833" y="1"/>
                    <a:pt x="5045" y="1"/>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7992683" y="2559002"/>
              <a:ext cx="555486" cy="58344"/>
            </a:xfrm>
            <a:custGeom>
              <a:avLst/>
              <a:gdLst/>
              <a:ahLst/>
              <a:cxnLst/>
              <a:rect l="l" t="t" r="r" b="b"/>
              <a:pathLst>
                <a:path w="8007" h="841" extrusionOk="0">
                  <a:moveTo>
                    <a:pt x="4009" y="0"/>
                  </a:moveTo>
                  <a:cubicBezTo>
                    <a:pt x="1795" y="0"/>
                    <a:pt x="1" y="195"/>
                    <a:pt x="1" y="421"/>
                  </a:cubicBezTo>
                  <a:cubicBezTo>
                    <a:pt x="1" y="646"/>
                    <a:pt x="1784" y="841"/>
                    <a:pt x="3999" y="841"/>
                  </a:cubicBezTo>
                  <a:cubicBezTo>
                    <a:pt x="6213" y="841"/>
                    <a:pt x="8007" y="656"/>
                    <a:pt x="8007" y="421"/>
                  </a:cubicBezTo>
                  <a:cubicBezTo>
                    <a:pt x="8007" y="185"/>
                    <a:pt x="6223" y="0"/>
                    <a:pt x="4009"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7992683" y="2559002"/>
              <a:ext cx="555486" cy="37740"/>
            </a:xfrm>
            <a:custGeom>
              <a:avLst/>
              <a:gdLst/>
              <a:ahLst/>
              <a:cxnLst/>
              <a:rect l="l" t="t" r="r" b="b"/>
              <a:pathLst>
                <a:path w="8007" h="544" extrusionOk="0">
                  <a:moveTo>
                    <a:pt x="3999" y="0"/>
                  </a:moveTo>
                  <a:cubicBezTo>
                    <a:pt x="1784" y="0"/>
                    <a:pt x="1" y="185"/>
                    <a:pt x="1" y="421"/>
                  </a:cubicBezTo>
                  <a:cubicBezTo>
                    <a:pt x="1" y="462"/>
                    <a:pt x="52" y="503"/>
                    <a:pt x="165" y="544"/>
                  </a:cubicBezTo>
                  <a:cubicBezTo>
                    <a:pt x="657" y="369"/>
                    <a:pt x="2194" y="236"/>
                    <a:pt x="3999" y="236"/>
                  </a:cubicBezTo>
                  <a:cubicBezTo>
                    <a:pt x="5813" y="236"/>
                    <a:pt x="7330" y="369"/>
                    <a:pt x="7833" y="544"/>
                  </a:cubicBezTo>
                  <a:cubicBezTo>
                    <a:pt x="7945" y="503"/>
                    <a:pt x="8007" y="462"/>
                    <a:pt x="8007" y="421"/>
                  </a:cubicBezTo>
                  <a:cubicBezTo>
                    <a:pt x="8007" y="185"/>
                    <a:pt x="6213" y="0"/>
                    <a:pt x="399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7540352" y="3339201"/>
              <a:ext cx="561174" cy="656288"/>
            </a:xfrm>
            <a:custGeom>
              <a:avLst/>
              <a:gdLst/>
              <a:ahLst/>
              <a:cxnLst/>
              <a:rect l="l" t="t" r="r" b="b"/>
              <a:pathLst>
                <a:path w="8089" h="9460" extrusionOk="0">
                  <a:moveTo>
                    <a:pt x="4060" y="0"/>
                  </a:moveTo>
                  <a:lnTo>
                    <a:pt x="1" y="8591"/>
                  </a:lnTo>
                  <a:lnTo>
                    <a:pt x="769" y="9032"/>
                  </a:lnTo>
                  <a:cubicBezTo>
                    <a:pt x="1375" y="9322"/>
                    <a:pt x="2016" y="9459"/>
                    <a:pt x="2653" y="9459"/>
                  </a:cubicBezTo>
                  <a:cubicBezTo>
                    <a:pt x="4399" y="9459"/>
                    <a:pt x="6110" y="8427"/>
                    <a:pt x="6951" y="6684"/>
                  </a:cubicBezTo>
                  <a:cubicBezTo>
                    <a:pt x="8089" y="4295"/>
                    <a:pt x="7177" y="1487"/>
                    <a:pt x="4911" y="400"/>
                  </a:cubicBezTo>
                  <a:lnTo>
                    <a:pt x="4060" y="0"/>
                  </a:ln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7333403" y="3318042"/>
              <a:ext cx="728299" cy="657883"/>
            </a:xfrm>
            <a:custGeom>
              <a:avLst/>
              <a:gdLst/>
              <a:ahLst/>
              <a:cxnLst/>
              <a:rect l="l" t="t" r="r" b="b"/>
              <a:pathLst>
                <a:path w="10498" h="9483" extrusionOk="0">
                  <a:moveTo>
                    <a:pt x="5436" y="0"/>
                  </a:moveTo>
                  <a:cubicBezTo>
                    <a:pt x="3691" y="0"/>
                    <a:pt x="1980" y="1033"/>
                    <a:pt x="1138" y="2776"/>
                  </a:cubicBezTo>
                  <a:cubicBezTo>
                    <a:pt x="0" y="5164"/>
                    <a:pt x="903" y="7973"/>
                    <a:pt x="3178" y="9060"/>
                  </a:cubicBezTo>
                  <a:cubicBezTo>
                    <a:pt x="3783" y="9347"/>
                    <a:pt x="4422" y="9483"/>
                    <a:pt x="5058" y="9483"/>
                  </a:cubicBezTo>
                  <a:cubicBezTo>
                    <a:pt x="6804" y="9483"/>
                    <a:pt x="8515" y="8454"/>
                    <a:pt x="9350" y="6702"/>
                  </a:cubicBezTo>
                  <a:cubicBezTo>
                    <a:pt x="10498" y="4324"/>
                    <a:pt x="9586" y="1515"/>
                    <a:pt x="7320" y="428"/>
                  </a:cubicBezTo>
                  <a:cubicBezTo>
                    <a:pt x="6714" y="138"/>
                    <a:pt x="6073" y="0"/>
                    <a:pt x="5436" y="0"/>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7366842" y="3318042"/>
              <a:ext cx="625207" cy="482781"/>
            </a:xfrm>
            <a:custGeom>
              <a:avLst/>
              <a:gdLst/>
              <a:ahLst/>
              <a:cxnLst/>
              <a:rect l="l" t="t" r="r" b="b"/>
              <a:pathLst>
                <a:path w="9012" h="6959" extrusionOk="0">
                  <a:moveTo>
                    <a:pt x="4954" y="0"/>
                  </a:moveTo>
                  <a:cubicBezTo>
                    <a:pt x="3209" y="0"/>
                    <a:pt x="1498" y="1033"/>
                    <a:pt x="656" y="2776"/>
                  </a:cubicBezTo>
                  <a:cubicBezTo>
                    <a:pt x="21" y="4088"/>
                    <a:pt x="0" y="5626"/>
                    <a:pt x="615" y="6958"/>
                  </a:cubicBezTo>
                  <a:cubicBezTo>
                    <a:pt x="103" y="5677"/>
                    <a:pt x="144" y="4231"/>
                    <a:pt x="749" y="2991"/>
                  </a:cubicBezTo>
                  <a:cubicBezTo>
                    <a:pt x="1590" y="1248"/>
                    <a:pt x="3301" y="216"/>
                    <a:pt x="5047" y="216"/>
                  </a:cubicBezTo>
                  <a:cubicBezTo>
                    <a:pt x="5683" y="216"/>
                    <a:pt x="6325" y="353"/>
                    <a:pt x="6930" y="643"/>
                  </a:cubicBezTo>
                  <a:cubicBezTo>
                    <a:pt x="7843" y="1084"/>
                    <a:pt x="8581" y="1822"/>
                    <a:pt x="9011" y="2745"/>
                  </a:cubicBezTo>
                  <a:cubicBezTo>
                    <a:pt x="8601" y="1730"/>
                    <a:pt x="7822" y="900"/>
                    <a:pt x="6838" y="428"/>
                  </a:cubicBezTo>
                  <a:cubicBezTo>
                    <a:pt x="6232" y="138"/>
                    <a:pt x="5591" y="0"/>
                    <a:pt x="4954" y="0"/>
                  </a:cubicBezTo>
                  <a:close/>
                </a:path>
              </a:pathLst>
            </a:custGeom>
            <a:solidFill>
              <a:srgbClr val="FDE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423037" y="3400391"/>
              <a:ext cx="548340" cy="508172"/>
            </a:xfrm>
            <a:custGeom>
              <a:avLst/>
              <a:gdLst/>
              <a:ahLst/>
              <a:cxnLst/>
              <a:rect l="l" t="t" r="r" b="b"/>
              <a:pathLst>
                <a:path w="7904" h="7325" extrusionOk="0">
                  <a:moveTo>
                    <a:pt x="4210" y="1"/>
                  </a:moveTo>
                  <a:cubicBezTo>
                    <a:pt x="2879" y="1"/>
                    <a:pt x="1555" y="823"/>
                    <a:pt x="892" y="2194"/>
                  </a:cubicBezTo>
                  <a:cubicBezTo>
                    <a:pt x="0" y="4049"/>
                    <a:pt x="656" y="6212"/>
                    <a:pt x="2337" y="7022"/>
                  </a:cubicBezTo>
                  <a:cubicBezTo>
                    <a:pt x="2771" y="7227"/>
                    <a:pt x="3231" y="7324"/>
                    <a:pt x="3691" y="7324"/>
                  </a:cubicBezTo>
                  <a:cubicBezTo>
                    <a:pt x="5026" y="7324"/>
                    <a:pt x="6356" y="6505"/>
                    <a:pt x="7012" y="5125"/>
                  </a:cubicBezTo>
                  <a:cubicBezTo>
                    <a:pt x="7904" y="3280"/>
                    <a:pt x="7258" y="1117"/>
                    <a:pt x="5567" y="307"/>
                  </a:cubicBezTo>
                  <a:cubicBezTo>
                    <a:pt x="5132" y="99"/>
                    <a:pt x="4670" y="1"/>
                    <a:pt x="4210" y="1"/>
                  </a:cubicBezTo>
                  <a:close/>
                </a:path>
              </a:pathLst>
            </a:custGeom>
            <a:solidFill>
              <a:srgbClr val="FDE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p:nvPr/>
          </p:nvSpPr>
          <p:spPr>
            <a:xfrm>
              <a:off x="7423037" y="3392898"/>
              <a:ext cx="548340" cy="508103"/>
            </a:xfrm>
            <a:custGeom>
              <a:avLst/>
              <a:gdLst/>
              <a:ahLst/>
              <a:cxnLst/>
              <a:rect l="l" t="t" r="r" b="b"/>
              <a:pathLst>
                <a:path w="7904" h="7324" extrusionOk="0">
                  <a:moveTo>
                    <a:pt x="4214" y="0"/>
                  </a:moveTo>
                  <a:cubicBezTo>
                    <a:pt x="2882" y="0"/>
                    <a:pt x="1555" y="819"/>
                    <a:pt x="892" y="2199"/>
                  </a:cubicBezTo>
                  <a:cubicBezTo>
                    <a:pt x="0" y="4044"/>
                    <a:pt x="656" y="6207"/>
                    <a:pt x="2348" y="7017"/>
                  </a:cubicBezTo>
                  <a:cubicBezTo>
                    <a:pt x="2780" y="7225"/>
                    <a:pt x="3240" y="7324"/>
                    <a:pt x="3700" y="7324"/>
                  </a:cubicBezTo>
                  <a:cubicBezTo>
                    <a:pt x="5030" y="7324"/>
                    <a:pt x="6360" y="6502"/>
                    <a:pt x="7022" y="5131"/>
                  </a:cubicBezTo>
                  <a:cubicBezTo>
                    <a:pt x="7904" y="3275"/>
                    <a:pt x="7258" y="1112"/>
                    <a:pt x="5567" y="302"/>
                  </a:cubicBezTo>
                  <a:cubicBezTo>
                    <a:pt x="5133" y="98"/>
                    <a:pt x="4673" y="0"/>
                    <a:pt x="4214"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7423037" y="3392482"/>
              <a:ext cx="295191" cy="508103"/>
            </a:xfrm>
            <a:custGeom>
              <a:avLst/>
              <a:gdLst/>
              <a:ahLst/>
              <a:cxnLst/>
              <a:rect l="l" t="t" r="r" b="b"/>
              <a:pathLst>
                <a:path w="4255" h="7324" extrusionOk="0">
                  <a:moveTo>
                    <a:pt x="4229" y="1"/>
                  </a:moveTo>
                  <a:cubicBezTo>
                    <a:pt x="2885" y="1"/>
                    <a:pt x="1554" y="819"/>
                    <a:pt x="892" y="2205"/>
                  </a:cubicBezTo>
                  <a:cubicBezTo>
                    <a:pt x="0" y="4050"/>
                    <a:pt x="646" y="6213"/>
                    <a:pt x="2337" y="7023"/>
                  </a:cubicBezTo>
                  <a:cubicBezTo>
                    <a:pt x="2754" y="7223"/>
                    <a:pt x="3214" y="7324"/>
                    <a:pt x="3674" y="7324"/>
                  </a:cubicBezTo>
                  <a:cubicBezTo>
                    <a:pt x="3803" y="7324"/>
                    <a:pt x="3932" y="7316"/>
                    <a:pt x="4060" y="7300"/>
                  </a:cubicBezTo>
                  <a:cubicBezTo>
                    <a:pt x="3609" y="7300"/>
                    <a:pt x="3168" y="7197"/>
                    <a:pt x="2758" y="7003"/>
                  </a:cubicBezTo>
                  <a:cubicBezTo>
                    <a:pt x="1066" y="6193"/>
                    <a:pt x="410" y="4030"/>
                    <a:pt x="1302" y="2184"/>
                  </a:cubicBezTo>
                  <a:cubicBezTo>
                    <a:pt x="1907" y="934"/>
                    <a:pt x="3055" y="144"/>
                    <a:pt x="4254" y="1"/>
                  </a:cubicBezTo>
                  <a:cubicBezTo>
                    <a:pt x="4246" y="1"/>
                    <a:pt x="4238" y="1"/>
                    <a:pt x="422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7573791" y="3492522"/>
              <a:ext cx="258214" cy="298590"/>
            </a:xfrm>
            <a:custGeom>
              <a:avLst/>
              <a:gdLst/>
              <a:ahLst/>
              <a:cxnLst/>
              <a:rect l="l" t="t" r="r" b="b"/>
              <a:pathLst>
                <a:path w="3722" h="4304" extrusionOk="0">
                  <a:moveTo>
                    <a:pt x="2647" y="0"/>
                  </a:moveTo>
                  <a:cubicBezTo>
                    <a:pt x="2637" y="0"/>
                    <a:pt x="2626" y="2"/>
                    <a:pt x="2615" y="4"/>
                  </a:cubicBezTo>
                  <a:cubicBezTo>
                    <a:pt x="2584" y="15"/>
                    <a:pt x="2543" y="35"/>
                    <a:pt x="2533" y="66"/>
                  </a:cubicBezTo>
                  <a:lnTo>
                    <a:pt x="2338" y="384"/>
                  </a:lnTo>
                  <a:cubicBezTo>
                    <a:pt x="2194" y="332"/>
                    <a:pt x="2040" y="302"/>
                    <a:pt x="1887" y="291"/>
                  </a:cubicBezTo>
                  <a:cubicBezTo>
                    <a:pt x="1853" y="289"/>
                    <a:pt x="1820" y="288"/>
                    <a:pt x="1787" y="288"/>
                  </a:cubicBezTo>
                  <a:cubicBezTo>
                    <a:pt x="1687" y="288"/>
                    <a:pt x="1587" y="299"/>
                    <a:pt x="1487" y="322"/>
                  </a:cubicBezTo>
                  <a:cubicBezTo>
                    <a:pt x="1374" y="353"/>
                    <a:pt x="1261" y="404"/>
                    <a:pt x="1169" y="476"/>
                  </a:cubicBezTo>
                  <a:cubicBezTo>
                    <a:pt x="1067" y="548"/>
                    <a:pt x="995" y="630"/>
                    <a:pt x="933" y="732"/>
                  </a:cubicBezTo>
                  <a:cubicBezTo>
                    <a:pt x="790" y="948"/>
                    <a:pt x="749" y="1214"/>
                    <a:pt x="810" y="1460"/>
                  </a:cubicBezTo>
                  <a:cubicBezTo>
                    <a:pt x="903" y="1757"/>
                    <a:pt x="1077" y="2014"/>
                    <a:pt x="1323" y="2198"/>
                  </a:cubicBezTo>
                  <a:cubicBezTo>
                    <a:pt x="1466" y="2342"/>
                    <a:pt x="1600" y="2465"/>
                    <a:pt x="1712" y="2557"/>
                  </a:cubicBezTo>
                  <a:cubicBezTo>
                    <a:pt x="1805" y="2639"/>
                    <a:pt x="1897" y="2721"/>
                    <a:pt x="1979" y="2813"/>
                  </a:cubicBezTo>
                  <a:cubicBezTo>
                    <a:pt x="2030" y="2875"/>
                    <a:pt x="2081" y="2936"/>
                    <a:pt x="2112" y="3008"/>
                  </a:cubicBezTo>
                  <a:cubicBezTo>
                    <a:pt x="2133" y="3049"/>
                    <a:pt x="2133" y="3100"/>
                    <a:pt x="2112" y="3152"/>
                  </a:cubicBezTo>
                  <a:cubicBezTo>
                    <a:pt x="2074" y="3213"/>
                    <a:pt x="2013" y="3245"/>
                    <a:pt x="1934" y="3245"/>
                  </a:cubicBezTo>
                  <a:cubicBezTo>
                    <a:pt x="1907" y="3245"/>
                    <a:pt x="1877" y="3241"/>
                    <a:pt x="1846" y="3234"/>
                  </a:cubicBezTo>
                  <a:cubicBezTo>
                    <a:pt x="1692" y="3182"/>
                    <a:pt x="1538" y="3121"/>
                    <a:pt x="1405" y="3029"/>
                  </a:cubicBezTo>
                  <a:cubicBezTo>
                    <a:pt x="1323" y="2977"/>
                    <a:pt x="1251" y="2926"/>
                    <a:pt x="1190" y="2854"/>
                  </a:cubicBezTo>
                  <a:cubicBezTo>
                    <a:pt x="1138" y="2803"/>
                    <a:pt x="1097" y="2752"/>
                    <a:pt x="1067" y="2690"/>
                  </a:cubicBezTo>
                  <a:cubicBezTo>
                    <a:pt x="1046" y="2649"/>
                    <a:pt x="1026" y="2598"/>
                    <a:pt x="1015" y="2547"/>
                  </a:cubicBezTo>
                  <a:cubicBezTo>
                    <a:pt x="1005" y="2506"/>
                    <a:pt x="995" y="2475"/>
                    <a:pt x="995" y="2465"/>
                  </a:cubicBezTo>
                  <a:cubicBezTo>
                    <a:pt x="985" y="2424"/>
                    <a:pt x="964" y="2393"/>
                    <a:pt x="944" y="2372"/>
                  </a:cubicBezTo>
                  <a:cubicBezTo>
                    <a:pt x="923" y="2342"/>
                    <a:pt x="892" y="2311"/>
                    <a:pt x="851" y="2290"/>
                  </a:cubicBezTo>
                  <a:lnTo>
                    <a:pt x="246" y="1921"/>
                  </a:lnTo>
                  <a:cubicBezTo>
                    <a:pt x="225" y="1914"/>
                    <a:pt x="203" y="1907"/>
                    <a:pt x="185" y="1907"/>
                  </a:cubicBezTo>
                  <a:cubicBezTo>
                    <a:pt x="177" y="1907"/>
                    <a:pt x="170" y="1908"/>
                    <a:pt x="164" y="1911"/>
                  </a:cubicBezTo>
                  <a:cubicBezTo>
                    <a:pt x="134" y="1911"/>
                    <a:pt x="103" y="1932"/>
                    <a:pt x="93" y="1962"/>
                  </a:cubicBezTo>
                  <a:cubicBezTo>
                    <a:pt x="41" y="2055"/>
                    <a:pt x="11" y="2157"/>
                    <a:pt x="11" y="2270"/>
                  </a:cubicBezTo>
                  <a:cubicBezTo>
                    <a:pt x="0" y="2393"/>
                    <a:pt x="21" y="2516"/>
                    <a:pt x="62" y="2629"/>
                  </a:cubicBezTo>
                  <a:cubicBezTo>
                    <a:pt x="113" y="2762"/>
                    <a:pt x="175" y="2895"/>
                    <a:pt x="257" y="3018"/>
                  </a:cubicBezTo>
                  <a:cubicBezTo>
                    <a:pt x="339" y="3162"/>
                    <a:pt x="451" y="3285"/>
                    <a:pt x="574" y="3398"/>
                  </a:cubicBezTo>
                  <a:lnTo>
                    <a:pt x="390" y="3715"/>
                  </a:lnTo>
                  <a:cubicBezTo>
                    <a:pt x="369" y="3746"/>
                    <a:pt x="359" y="3787"/>
                    <a:pt x="380" y="3828"/>
                  </a:cubicBezTo>
                  <a:cubicBezTo>
                    <a:pt x="380" y="3859"/>
                    <a:pt x="410" y="3890"/>
                    <a:pt x="441" y="3910"/>
                  </a:cubicBezTo>
                  <a:lnTo>
                    <a:pt x="1056" y="4279"/>
                  </a:lnTo>
                  <a:cubicBezTo>
                    <a:pt x="1079" y="4294"/>
                    <a:pt x="1101" y="4304"/>
                    <a:pt x="1128" y="4304"/>
                  </a:cubicBezTo>
                  <a:cubicBezTo>
                    <a:pt x="1138" y="4304"/>
                    <a:pt x="1148" y="4302"/>
                    <a:pt x="1159" y="4300"/>
                  </a:cubicBezTo>
                  <a:cubicBezTo>
                    <a:pt x="1200" y="4300"/>
                    <a:pt x="1231" y="4269"/>
                    <a:pt x="1241" y="4238"/>
                  </a:cubicBezTo>
                  <a:lnTo>
                    <a:pt x="1425" y="3931"/>
                  </a:lnTo>
                  <a:cubicBezTo>
                    <a:pt x="1579" y="4002"/>
                    <a:pt x="1743" y="4043"/>
                    <a:pt x="1907" y="4074"/>
                  </a:cubicBezTo>
                  <a:cubicBezTo>
                    <a:pt x="1979" y="4090"/>
                    <a:pt x="2053" y="4097"/>
                    <a:pt x="2128" y="4097"/>
                  </a:cubicBezTo>
                  <a:cubicBezTo>
                    <a:pt x="2202" y="4097"/>
                    <a:pt x="2276" y="4090"/>
                    <a:pt x="2348" y="4074"/>
                  </a:cubicBezTo>
                  <a:cubicBezTo>
                    <a:pt x="2481" y="4054"/>
                    <a:pt x="2604" y="4013"/>
                    <a:pt x="2717" y="3941"/>
                  </a:cubicBezTo>
                  <a:cubicBezTo>
                    <a:pt x="2830" y="3859"/>
                    <a:pt x="2922" y="3767"/>
                    <a:pt x="2984" y="3654"/>
                  </a:cubicBezTo>
                  <a:cubicBezTo>
                    <a:pt x="3055" y="3531"/>
                    <a:pt x="3107" y="3398"/>
                    <a:pt x="3127" y="3264"/>
                  </a:cubicBezTo>
                  <a:cubicBezTo>
                    <a:pt x="3148" y="3141"/>
                    <a:pt x="3137" y="3008"/>
                    <a:pt x="3096" y="2885"/>
                  </a:cubicBezTo>
                  <a:cubicBezTo>
                    <a:pt x="3045" y="2752"/>
                    <a:pt x="2973" y="2629"/>
                    <a:pt x="2881" y="2516"/>
                  </a:cubicBezTo>
                  <a:cubicBezTo>
                    <a:pt x="2768" y="2372"/>
                    <a:pt x="2645" y="2239"/>
                    <a:pt x="2502" y="2126"/>
                  </a:cubicBezTo>
                  <a:cubicBezTo>
                    <a:pt x="2348" y="1983"/>
                    <a:pt x="2225" y="1870"/>
                    <a:pt x="2122" y="1778"/>
                  </a:cubicBezTo>
                  <a:cubicBezTo>
                    <a:pt x="2040" y="1706"/>
                    <a:pt x="1958" y="1624"/>
                    <a:pt x="1887" y="1542"/>
                  </a:cubicBezTo>
                  <a:cubicBezTo>
                    <a:pt x="1846" y="1491"/>
                    <a:pt x="1805" y="1429"/>
                    <a:pt x="1784" y="1368"/>
                  </a:cubicBezTo>
                  <a:cubicBezTo>
                    <a:pt x="1774" y="1327"/>
                    <a:pt x="1784" y="1276"/>
                    <a:pt x="1805" y="1245"/>
                  </a:cubicBezTo>
                  <a:cubicBezTo>
                    <a:pt x="1825" y="1204"/>
                    <a:pt x="1866" y="1173"/>
                    <a:pt x="1907" y="1163"/>
                  </a:cubicBezTo>
                  <a:cubicBezTo>
                    <a:pt x="1933" y="1153"/>
                    <a:pt x="1956" y="1147"/>
                    <a:pt x="1979" y="1147"/>
                  </a:cubicBezTo>
                  <a:cubicBezTo>
                    <a:pt x="2002" y="1147"/>
                    <a:pt x="2025" y="1153"/>
                    <a:pt x="2051" y="1163"/>
                  </a:cubicBezTo>
                  <a:cubicBezTo>
                    <a:pt x="2102" y="1173"/>
                    <a:pt x="2163" y="1183"/>
                    <a:pt x="2215" y="1214"/>
                  </a:cubicBezTo>
                  <a:cubicBezTo>
                    <a:pt x="2276" y="1235"/>
                    <a:pt x="2327" y="1265"/>
                    <a:pt x="2389" y="1306"/>
                  </a:cubicBezTo>
                  <a:cubicBezTo>
                    <a:pt x="2461" y="1347"/>
                    <a:pt x="2522" y="1388"/>
                    <a:pt x="2584" y="1450"/>
                  </a:cubicBezTo>
                  <a:cubicBezTo>
                    <a:pt x="2625" y="1491"/>
                    <a:pt x="2656" y="1542"/>
                    <a:pt x="2686" y="1593"/>
                  </a:cubicBezTo>
                  <a:cubicBezTo>
                    <a:pt x="2707" y="1624"/>
                    <a:pt x="2727" y="1665"/>
                    <a:pt x="2738" y="1706"/>
                  </a:cubicBezTo>
                  <a:cubicBezTo>
                    <a:pt x="2748" y="1737"/>
                    <a:pt x="2758" y="1757"/>
                    <a:pt x="2758" y="1778"/>
                  </a:cubicBezTo>
                  <a:cubicBezTo>
                    <a:pt x="2768" y="1809"/>
                    <a:pt x="2779" y="1850"/>
                    <a:pt x="2809" y="1880"/>
                  </a:cubicBezTo>
                  <a:cubicBezTo>
                    <a:pt x="2830" y="1911"/>
                    <a:pt x="2861" y="1942"/>
                    <a:pt x="2902" y="1962"/>
                  </a:cubicBezTo>
                  <a:lnTo>
                    <a:pt x="3506" y="2331"/>
                  </a:lnTo>
                  <a:cubicBezTo>
                    <a:pt x="3537" y="2342"/>
                    <a:pt x="3558" y="2342"/>
                    <a:pt x="3588" y="2342"/>
                  </a:cubicBezTo>
                  <a:cubicBezTo>
                    <a:pt x="3619" y="2331"/>
                    <a:pt x="3650" y="2321"/>
                    <a:pt x="3660" y="2290"/>
                  </a:cubicBezTo>
                  <a:cubicBezTo>
                    <a:pt x="3701" y="2208"/>
                    <a:pt x="3722" y="2106"/>
                    <a:pt x="3722" y="2014"/>
                  </a:cubicBezTo>
                  <a:cubicBezTo>
                    <a:pt x="3722" y="1901"/>
                    <a:pt x="3701" y="1778"/>
                    <a:pt x="3670" y="1665"/>
                  </a:cubicBezTo>
                  <a:cubicBezTo>
                    <a:pt x="3629" y="1532"/>
                    <a:pt x="3568" y="1409"/>
                    <a:pt x="3496" y="1296"/>
                  </a:cubicBezTo>
                  <a:cubicBezTo>
                    <a:pt x="3414" y="1163"/>
                    <a:pt x="3312" y="1040"/>
                    <a:pt x="3199" y="927"/>
                  </a:cubicBezTo>
                  <a:lnTo>
                    <a:pt x="3394" y="589"/>
                  </a:lnTo>
                  <a:cubicBezTo>
                    <a:pt x="3404" y="558"/>
                    <a:pt x="3414" y="517"/>
                    <a:pt x="3404" y="486"/>
                  </a:cubicBezTo>
                  <a:cubicBezTo>
                    <a:pt x="3394" y="445"/>
                    <a:pt x="3363" y="414"/>
                    <a:pt x="3332" y="394"/>
                  </a:cubicBezTo>
                  <a:lnTo>
                    <a:pt x="2727" y="25"/>
                  </a:lnTo>
                  <a:cubicBezTo>
                    <a:pt x="2705" y="10"/>
                    <a:pt x="2677" y="0"/>
                    <a:pt x="2647"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7566645" y="3487527"/>
              <a:ext cx="258283" cy="297203"/>
            </a:xfrm>
            <a:custGeom>
              <a:avLst/>
              <a:gdLst/>
              <a:ahLst/>
              <a:cxnLst/>
              <a:rect l="l" t="t" r="r" b="b"/>
              <a:pathLst>
                <a:path w="3723" h="4284" extrusionOk="0">
                  <a:moveTo>
                    <a:pt x="2646" y="1"/>
                  </a:moveTo>
                  <a:cubicBezTo>
                    <a:pt x="2636" y="1"/>
                    <a:pt x="2626" y="2"/>
                    <a:pt x="2615" y="5"/>
                  </a:cubicBezTo>
                  <a:cubicBezTo>
                    <a:pt x="2574" y="15"/>
                    <a:pt x="2543" y="35"/>
                    <a:pt x="2533" y="66"/>
                  </a:cubicBezTo>
                  <a:lnTo>
                    <a:pt x="2338" y="384"/>
                  </a:lnTo>
                  <a:cubicBezTo>
                    <a:pt x="2195" y="333"/>
                    <a:pt x="2041" y="302"/>
                    <a:pt x="1887" y="292"/>
                  </a:cubicBezTo>
                  <a:cubicBezTo>
                    <a:pt x="1854" y="289"/>
                    <a:pt x="1821" y="288"/>
                    <a:pt x="1787" y="288"/>
                  </a:cubicBezTo>
                  <a:cubicBezTo>
                    <a:pt x="1687" y="288"/>
                    <a:pt x="1587" y="299"/>
                    <a:pt x="1487" y="322"/>
                  </a:cubicBezTo>
                  <a:cubicBezTo>
                    <a:pt x="1375" y="353"/>
                    <a:pt x="1262" y="404"/>
                    <a:pt x="1170" y="476"/>
                  </a:cubicBezTo>
                  <a:cubicBezTo>
                    <a:pt x="1067" y="538"/>
                    <a:pt x="995" y="630"/>
                    <a:pt x="934" y="732"/>
                  </a:cubicBezTo>
                  <a:cubicBezTo>
                    <a:pt x="790" y="948"/>
                    <a:pt x="749" y="1204"/>
                    <a:pt x="811" y="1460"/>
                  </a:cubicBezTo>
                  <a:cubicBezTo>
                    <a:pt x="862" y="1696"/>
                    <a:pt x="1036" y="1942"/>
                    <a:pt x="1323" y="2198"/>
                  </a:cubicBezTo>
                  <a:cubicBezTo>
                    <a:pt x="1467" y="2342"/>
                    <a:pt x="1600" y="2455"/>
                    <a:pt x="1713" y="2557"/>
                  </a:cubicBezTo>
                  <a:cubicBezTo>
                    <a:pt x="1805" y="2639"/>
                    <a:pt x="1897" y="2721"/>
                    <a:pt x="1979" y="2814"/>
                  </a:cubicBezTo>
                  <a:cubicBezTo>
                    <a:pt x="2031" y="2865"/>
                    <a:pt x="2072" y="2926"/>
                    <a:pt x="2102" y="2998"/>
                  </a:cubicBezTo>
                  <a:cubicBezTo>
                    <a:pt x="2133" y="3049"/>
                    <a:pt x="2133" y="3101"/>
                    <a:pt x="2102" y="3142"/>
                  </a:cubicBezTo>
                  <a:cubicBezTo>
                    <a:pt x="2066" y="3207"/>
                    <a:pt x="1994" y="3241"/>
                    <a:pt x="1922" y="3241"/>
                  </a:cubicBezTo>
                  <a:cubicBezTo>
                    <a:pt x="1892" y="3241"/>
                    <a:pt x="1863" y="3236"/>
                    <a:pt x="1836" y="3224"/>
                  </a:cubicBezTo>
                  <a:cubicBezTo>
                    <a:pt x="1682" y="3183"/>
                    <a:pt x="1528" y="3111"/>
                    <a:pt x="1395" y="3029"/>
                  </a:cubicBezTo>
                  <a:cubicBezTo>
                    <a:pt x="1313" y="2967"/>
                    <a:pt x="1241" y="2906"/>
                    <a:pt x="1190" y="2834"/>
                  </a:cubicBezTo>
                  <a:cubicBezTo>
                    <a:pt x="1139" y="2783"/>
                    <a:pt x="1098" y="2732"/>
                    <a:pt x="1067" y="2670"/>
                  </a:cubicBezTo>
                  <a:cubicBezTo>
                    <a:pt x="1047" y="2629"/>
                    <a:pt x="1026" y="2578"/>
                    <a:pt x="1016" y="2526"/>
                  </a:cubicBezTo>
                  <a:cubicBezTo>
                    <a:pt x="1006" y="2485"/>
                    <a:pt x="995" y="2455"/>
                    <a:pt x="995" y="2444"/>
                  </a:cubicBezTo>
                  <a:cubicBezTo>
                    <a:pt x="985" y="2403"/>
                    <a:pt x="965" y="2373"/>
                    <a:pt x="944" y="2352"/>
                  </a:cubicBezTo>
                  <a:cubicBezTo>
                    <a:pt x="924" y="2321"/>
                    <a:pt x="893" y="2291"/>
                    <a:pt x="852" y="2270"/>
                  </a:cubicBezTo>
                  <a:lnTo>
                    <a:pt x="247" y="1901"/>
                  </a:lnTo>
                  <a:cubicBezTo>
                    <a:pt x="225" y="1894"/>
                    <a:pt x="203" y="1887"/>
                    <a:pt x="185" y="1887"/>
                  </a:cubicBezTo>
                  <a:cubicBezTo>
                    <a:pt x="178" y="1887"/>
                    <a:pt x="171" y="1888"/>
                    <a:pt x="165" y="1891"/>
                  </a:cubicBezTo>
                  <a:cubicBezTo>
                    <a:pt x="134" y="1891"/>
                    <a:pt x="103" y="1911"/>
                    <a:pt x="93" y="1942"/>
                  </a:cubicBezTo>
                  <a:cubicBezTo>
                    <a:pt x="42" y="2034"/>
                    <a:pt x="11" y="2137"/>
                    <a:pt x="11" y="2250"/>
                  </a:cubicBezTo>
                  <a:cubicBezTo>
                    <a:pt x="1" y="2373"/>
                    <a:pt x="21" y="2496"/>
                    <a:pt x="62" y="2608"/>
                  </a:cubicBezTo>
                  <a:cubicBezTo>
                    <a:pt x="114" y="2742"/>
                    <a:pt x="175" y="2875"/>
                    <a:pt x="247" y="2998"/>
                  </a:cubicBezTo>
                  <a:cubicBezTo>
                    <a:pt x="339" y="3131"/>
                    <a:pt x="452" y="3265"/>
                    <a:pt x="575" y="3377"/>
                  </a:cubicBezTo>
                  <a:lnTo>
                    <a:pt x="390" y="3695"/>
                  </a:lnTo>
                  <a:cubicBezTo>
                    <a:pt x="370" y="3726"/>
                    <a:pt x="360" y="3767"/>
                    <a:pt x="380" y="3808"/>
                  </a:cubicBezTo>
                  <a:cubicBezTo>
                    <a:pt x="380" y="3839"/>
                    <a:pt x="411" y="3869"/>
                    <a:pt x="442" y="3890"/>
                  </a:cubicBezTo>
                  <a:lnTo>
                    <a:pt x="1047" y="4259"/>
                  </a:lnTo>
                  <a:cubicBezTo>
                    <a:pt x="1077" y="4274"/>
                    <a:pt x="1101" y="4283"/>
                    <a:pt x="1128" y="4283"/>
                  </a:cubicBezTo>
                  <a:cubicBezTo>
                    <a:pt x="1138" y="4283"/>
                    <a:pt x="1148" y="4282"/>
                    <a:pt x="1159" y="4279"/>
                  </a:cubicBezTo>
                  <a:cubicBezTo>
                    <a:pt x="1200" y="4269"/>
                    <a:pt x="1231" y="4249"/>
                    <a:pt x="1241" y="4218"/>
                  </a:cubicBezTo>
                  <a:lnTo>
                    <a:pt x="1426" y="3910"/>
                  </a:lnTo>
                  <a:cubicBezTo>
                    <a:pt x="1580" y="3982"/>
                    <a:pt x="1744" y="4023"/>
                    <a:pt x="1908" y="4054"/>
                  </a:cubicBezTo>
                  <a:cubicBezTo>
                    <a:pt x="1979" y="4064"/>
                    <a:pt x="2054" y="4069"/>
                    <a:pt x="2128" y="4069"/>
                  </a:cubicBezTo>
                  <a:cubicBezTo>
                    <a:pt x="2202" y="4069"/>
                    <a:pt x="2277" y="4064"/>
                    <a:pt x="2348" y="4054"/>
                  </a:cubicBezTo>
                  <a:cubicBezTo>
                    <a:pt x="2482" y="4033"/>
                    <a:pt x="2605" y="3982"/>
                    <a:pt x="2718" y="3910"/>
                  </a:cubicBezTo>
                  <a:cubicBezTo>
                    <a:pt x="2830" y="3839"/>
                    <a:pt x="2923" y="3746"/>
                    <a:pt x="2984" y="3623"/>
                  </a:cubicBezTo>
                  <a:cubicBezTo>
                    <a:pt x="3056" y="3511"/>
                    <a:pt x="3107" y="3377"/>
                    <a:pt x="3128" y="3244"/>
                  </a:cubicBezTo>
                  <a:cubicBezTo>
                    <a:pt x="3148" y="3121"/>
                    <a:pt x="3138" y="2988"/>
                    <a:pt x="3097" y="2865"/>
                  </a:cubicBezTo>
                  <a:cubicBezTo>
                    <a:pt x="3046" y="2732"/>
                    <a:pt x="2974" y="2608"/>
                    <a:pt x="2882" y="2496"/>
                  </a:cubicBezTo>
                  <a:cubicBezTo>
                    <a:pt x="2769" y="2352"/>
                    <a:pt x="2646" y="2219"/>
                    <a:pt x="2502" y="2096"/>
                  </a:cubicBezTo>
                  <a:cubicBezTo>
                    <a:pt x="2348" y="1963"/>
                    <a:pt x="2225" y="1850"/>
                    <a:pt x="2123" y="1758"/>
                  </a:cubicBezTo>
                  <a:cubicBezTo>
                    <a:pt x="2041" y="1686"/>
                    <a:pt x="1959" y="1604"/>
                    <a:pt x="1887" y="1522"/>
                  </a:cubicBezTo>
                  <a:cubicBezTo>
                    <a:pt x="1846" y="1471"/>
                    <a:pt x="1805" y="1409"/>
                    <a:pt x="1785" y="1348"/>
                  </a:cubicBezTo>
                  <a:cubicBezTo>
                    <a:pt x="1774" y="1307"/>
                    <a:pt x="1785" y="1255"/>
                    <a:pt x="1805" y="1225"/>
                  </a:cubicBezTo>
                  <a:cubicBezTo>
                    <a:pt x="1826" y="1184"/>
                    <a:pt x="1867" y="1153"/>
                    <a:pt x="1908" y="1143"/>
                  </a:cubicBezTo>
                  <a:cubicBezTo>
                    <a:pt x="1933" y="1132"/>
                    <a:pt x="1956" y="1127"/>
                    <a:pt x="1979" y="1127"/>
                  </a:cubicBezTo>
                  <a:cubicBezTo>
                    <a:pt x="2002" y="1127"/>
                    <a:pt x="2026" y="1132"/>
                    <a:pt x="2051" y="1143"/>
                  </a:cubicBezTo>
                  <a:cubicBezTo>
                    <a:pt x="2102" y="1153"/>
                    <a:pt x="2164" y="1163"/>
                    <a:pt x="2215" y="1194"/>
                  </a:cubicBezTo>
                  <a:cubicBezTo>
                    <a:pt x="2277" y="1214"/>
                    <a:pt x="2338" y="1245"/>
                    <a:pt x="2389" y="1286"/>
                  </a:cubicBezTo>
                  <a:cubicBezTo>
                    <a:pt x="2461" y="1327"/>
                    <a:pt x="2523" y="1368"/>
                    <a:pt x="2584" y="1430"/>
                  </a:cubicBezTo>
                  <a:cubicBezTo>
                    <a:pt x="2625" y="1471"/>
                    <a:pt x="2656" y="1522"/>
                    <a:pt x="2687" y="1573"/>
                  </a:cubicBezTo>
                  <a:cubicBezTo>
                    <a:pt x="2707" y="1604"/>
                    <a:pt x="2728" y="1645"/>
                    <a:pt x="2738" y="1686"/>
                  </a:cubicBezTo>
                  <a:cubicBezTo>
                    <a:pt x="2748" y="1717"/>
                    <a:pt x="2759" y="1747"/>
                    <a:pt x="2759" y="1758"/>
                  </a:cubicBezTo>
                  <a:cubicBezTo>
                    <a:pt x="2769" y="1788"/>
                    <a:pt x="2779" y="1829"/>
                    <a:pt x="2810" y="1860"/>
                  </a:cubicBezTo>
                  <a:cubicBezTo>
                    <a:pt x="2830" y="1891"/>
                    <a:pt x="2861" y="1922"/>
                    <a:pt x="2902" y="1942"/>
                  </a:cubicBezTo>
                  <a:lnTo>
                    <a:pt x="3507" y="2311"/>
                  </a:lnTo>
                  <a:cubicBezTo>
                    <a:pt x="3529" y="2318"/>
                    <a:pt x="3545" y="2326"/>
                    <a:pt x="3564" y="2326"/>
                  </a:cubicBezTo>
                  <a:cubicBezTo>
                    <a:pt x="3572" y="2326"/>
                    <a:pt x="3580" y="2324"/>
                    <a:pt x="3589" y="2321"/>
                  </a:cubicBezTo>
                  <a:cubicBezTo>
                    <a:pt x="3620" y="2311"/>
                    <a:pt x="3650" y="2301"/>
                    <a:pt x="3661" y="2270"/>
                  </a:cubicBezTo>
                  <a:cubicBezTo>
                    <a:pt x="3702" y="2188"/>
                    <a:pt x="3722" y="2086"/>
                    <a:pt x="3722" y="1993"/>
                  </a:cubicBezTo>
                  <a:cubicBezTo>
                    <a:pt x="3722" y="1881"/>
                    <a:pt x="3702" y="1758"/>
                    <a:pt x="3671" y="1645"/>
                  </a:cubicBezTo>
                  <a:cubicBezTo>
                    <a:pt x="3630" y="1512"/>
                    <a:pt x="3568" y="1389"/>
                    <a:pt x="3497" y="1276"/>
                  </a:cubicBezTo>
                  <a:cubicBezTo>
                    <a:pt x="3415" y="1143"/>
                    <a:pt x="3312" y="1020"/>
                    <a:pt x="3199" y="907"/>
                  </a:cubicBezTo>
                  <a:lnTo>
                    <a:pt x="3394" y="589"/>
                  </a:lnTo>
                  <a:cubicBezTo>
                    <a:pt x="3404" y="558"/>
                    <a:pt x="3415" y="517"/>
                    <a:pt x="3404" y="486"/>
                  </a:cubicBezTo>
                  <a:cubicBezTo>
                    <a:pt x="3384" y="445"/>
                    <a:pt x="3363" y="415"/>
                    <a:pt x="3333" y="394"/>
                  </a:cubicBezTo>
                  <a:lnTo>
                    <a:pt x="2728" y="25"/>
                  </a:lnTo>
                  <a:cubicBezTo>
                    <a:pt x="2698" y="10"/>
                    <a:pt x="2673" y="1"/>
                    <a:pt x="2646" y="1"/>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8115756" y="3306456"/>
              <a:ext cx="527042" cy="768744"/>
            </a:xfrm>
            <a:custGeom>
              <a:avLst/>
              <a:gdLst/>
              <a:ahLst/>
              <a:cxnLst/>
              <a:rect l="l" t="t" r="r" b="b"/>
              <a:pathLst>
                <a:path w="7597" h="11081" extrusionOk="0">
                  <a:moveTo>
                    <a:pt x="5126" y="1"/>
                  </a:moveTo>
                  <a:lnTo>
                    <a:pt x="4152" y="226"/>
                  </a:lnTo>
                  <a:cubicBezTo>
                    <a:pt x="1558" y="821"/>
                    <a:pt x="0" y="3712"/>
                    <a:pt x="687" y="6684"/>
                  </a:cubicBezTo>
                  <a:cubicBezTo>
                    <a:pt x="1289" y="9280"/>
                    <a:pt x="3401" y="11081"/>
                    <a:pt x="5659" y="11081"/>
                  </a:cubicBezTo>
                  <a:cubicBezTo>
                    <a:pt x="5978" y="11081"/>
                    <a:pt x="6301" y="11045"/>
                    <a:pt x="6622" y="10970"/>
                  </a:cubicBezTo>
                  <a:lnTo>
                    <a:pt x="7596" y="10744"/>
                  </a:lnTo>
                  <a:lnTo>
                    <a:pt x="51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72" name="Google Shape;672;p40"/>
            <p:cNvSpPr/>
            <p:nvPr/>
          </p:nvSpPr>
          <p:spPr>
            <a:xfrm>
              <a:off x="8198244" y="3295425"/>
              <a:ext cx="747516" cy="760558"/>
            </a:xfrm>
            <a:custGeom>
              <a:avLst/>
              <a:gdLst/>
              <a:ahLst/>
              <a:cxnLst/>
              <a:rect l="l" t="t" r="r" b="b"/>
              <a:pathLst>
                <a:path w="10775" h="10963" extrusionOk="0">
                  <a:moveTo>
                    <a:pt x="5106" y="0"/>
                  </a:moveTo>
                  <a:cubicBezTo>
                    <a:pt x="4790" y="0"/>
                    <a:pt x="4470" y="35"/>
                    <a:pt x="4152" y="108"/>
                  </a:cubicBezTo>
                  <a:cubicBezTo>
                    <a:pt x="1548" y="703"/>
                    <a:pt x="0" y="3594"/>
                    <a:pt x="687" y="6567"/>
                  </a:cubicBezTo>
                  <a:cubicBezTo>
                    <a:pt x="1280" y="9162"/>
                    <a:pt x="3399" y="10963"/>
                    <a:pt x="5659" y="10963"/>
                  </a:cubicBezTo>
                  <a:cubicBezTo>
                    <a:pt x="5978" y="10963"/>
                    <a:pt x="6301" y="10927"/>
                    <a:pt x="6623" y="10852"/>
                  </a:cubicBezTo>
                  <a:cubicBezTo>
                    <a:pt x="9216" y="10257"/>
                    <a:pt x="10775" y="7366"/>
                    <a:pt x="10088" y="4404"/>
                  </a:cubicBezTo>
                  <a:cubicBezTo>
                    <a:pt x="9494" y="1796"/>
                    <a:pt x="7370" y="0"/>
                    <a:pt x="5106" y="0"/>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8294954" y="3295425"/>
              <a:ext cx="630896" cy="629856"/>
            </a:xfrm>
            <a:custGeom>
              <a:avLst/>
              <a:gdLst/>
              <a:ahLst/>
              <a:cxnLst/>
              <a:rect l="l" t="t" r="r" b="b"/>
              <a:pathLst>
                <a:path w="9094" h="9079" extrusionOk="0">
                  <a:moveTo>
                    <a:pt x="3712" y="0"/>
                  </a:moveTo>
                  <a:cubicBezTo>
                    <a:pt x="3396" y="0"/>
                    <a:pt x="3076" y="35"/>
                    <a:pt x="2758" y="108"/>
                  </a:cubicBezTo>
                  <a:cubicBezTo>
                    <a:pt x="1610" y="385"/>
                    <a:pt x="615" y="1103"/>
                    <a:pt x="0" y="2107"/>
                  </a:cubicBezTo>
                  <a:cubicBezTo>
                    <a:pt x="615" y="1215"/>
                    <a:pt x="1548" y="580"/>
                    <a:pt x="2615" y="324"/>
                  </a:cubicBezTo>
                  <a:cubicBezTo>
                    <a:pt x="2933" y="251"/>
                    <a:pt x="3252" y="215"/>
                    <a:pt x="3569" y="215"/>
                  </a:cubicBezTo>
                  <a:cubicBezTo>
                    <a:pt x="5830" y="215"/>
                    <a:pt x="7948" y="2011"/>
                    <a:pt x="8550" y="4619"/>
                  </a:cubicBezTo>
                  <a:cubicBezTo>
                    <a:pt x="8929" y="6249"/>
                    <a:pt x="8622" y="7858"/>
                    <a:pt x="7843" y="9078"/>
                  </a:cubicBezTo>
                  <a:cubicBezTo>
                    <a:pt x="8735" y="7838"/>
                    <a:pt x="9093" y="6136"/>
                    <a:pt x="8694" y="4404"/>
                  </a:cubicBezTo>
                  <a:cubicBezTo>
                    <a:pt x="8091" y="1796"/>
                    <a:pt x="5974" y="0"/>
                    <a:pt x="3712" y="0"/>
                  </a:cubicBezTo>
                  <a:close/>
                </a:path>
              </a:pathLst>
            </a:custGeom>
            <a:solidFill>
              <a:srgbClr val="FDE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8290652" y="3388597"/>
              <a:ext cx="559787" cy="591075"/>
            </a:xfrm>
            <a:custGeom>
              <a:avLst/>
              <a:gdLst/>
              <a:ahLst/>
              <a:cxnLst/>
              <a:rect l="l" t="t" r="r" b="b"/>
              <a:pathLst>
                <a:path w="8069" h="8520" extrusionOk="0">
                  <a:moveTo>
                    <a:pt x="3755" y="1"/>
                  </a:moveTo>
                  <a:cubicBezTo>
                    <a:pt x="3529" y="1"/>
                    <a:pt x="3302" y="26"/>
                    <a:pt x="3076" y="77"/>
                  </a:cubicBezTo>
                  <a:cubicBezTo>
                    <a:pt x="1139" y="528"/>
                    <a:pt x="1" y="2763"/>
                    <a:pt x="524" y="5070"/>
                  </a:cubicBezTo>
                  <a:cubicBezTo>
                    <a:pt x="994" y="7106"/>
                    <a:pt x="2607" y="8519"/>
                    <a:pt x="4312" y="8519"/>
                  </a:cubicBezTo>
                  <a:cubicBezTo>
                    <a:pt x="4538" y="8519"/>
                    <a:pt x="4766" y="8494"/>
                    <a:pt x="4993" y="8443"/>
                  </a:cubicBezTo>
                  <a:cubicBezTo>
                    <a:pt x="6931" y="7992"/>
                    <a:pt x="8069" y="5757"/>
                    <a:pt x="7546" y="3450"/>
                  </a:cubicBezTo>
                  <a:cubicBezTo>
                    <a:pt x="7075" y="1414"/>
                    <a:pt x="5454" y="1"/>
                    <a:pt x="3755" y="1"/>
                  </a:cubicBezTo>
                  <a:close/>
                </a:path>
              </a:pathLst>
            </a:custGeom>
            <a:solidFill>
              <a:srgbClr val="FDE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8292109" y="3380619"/>
              <a:ext cx="559787" cy="590728"/>
            </a:xfrm>
            <a:custGeom>
              <a:avLst/>
              <a:gdLst/>
              <a:ahLst/>
              <a:cxnLst/>
              <a:rect l="l" t="t" r="r" b="b"/>
              <a:pathLst>
                <a:path w="8069" h="8515" extrusionOk="0">
                  <a:moveTo>
                    <a:pt x="3764" y="0"/>
                  </a:moveTo>
                  <a:cubicBezTo>
                    <a:pt x="3535" y="0"/>
                    <a:pt x="3305" y="26"/>
                    <a:pt x="3076" y="80"/>
                  </a:cubicBezTo>
                  <a:cubicBezTo>
                    <a:pt x="1138" y="531"/>
                    <a:pt x="0" y="2766"/>
                    <a:pt x="523" y="5072"/>
                  </a:cubicBezTo>
                  <a:cubicBezTo>
                    <a:pt x="993" y="7096"/>
                    <a:pt x="2609" y="8514"/>
                    <a:pt x="4305" y="8514"/>
                  </a:cubicBezTo>
                  <a:cubicBezTo>
                    <a:pt x="4534" y="8514"/>
                    <a:pt x="4764" y="8488"/>
                    <a:pt x="4993" y="8435"/>
                  </a:cubicBezTo>
                  <a:cubicBezTo>
                    <a:pt x="6930" y="7994"/>
                    <a:pt x="8068" y="5759"/>
                    <a:pt x="7545" y="3452"/>
                  </a:cubicBezTo>
                  <a:cubicBezTo>
                    <a:pt x="7076" y="1420"/>
                    <a:pt x="5460" y="0"/>
                    <a:pt x="3764"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8509741" y="3386793"/>
              <a:ext cx="342851" cy="584554"/>
            </a:xfrm>
            <a:custGeom>
              <a:avLst/>
              <a:gdLst/>
              <a:ahLst/>
              <a:cxnLst/>
              <a:rect l="l" t="t" r="r" b="b"/>
              <a:pathLst>
                <a:path w="4942" h="8426" extrusionOk="0">
                  <a:moveTo>
                    <a:pt x="1374" y="1"/>
                  </a:moveTo>
                  <a:cubicBezTo>
                    <a:pt x="2594" y="483"/>
                    <a:pt x="3629" y="1672"/>
                    <a:pt x="3978" y="3230"/>
                  </a:cubicBezTo>
                  <a:cubicBezTo>
                    <a:pt x="4511" y="5537"/>
                    <a:pt x="3373" y="7772"/>
                    <a:pt x="1436" y="8212"/>
                  </a:cubicBezTo>
                  <a:cubicBezTo>
                    <a:pt x="1210" y="8266"/>
                    <a:pt x="981" y="8292"/>
                    <a:pt x="751" y="8292"/>
                  </a:cubicBezTo>
                  <a:cubicBezTo>
                    <a:pt x="499" y="8292"/>
                    <a:pt x="247" y="8261"/>
                    <a:pt x="0" y="8202"/>
                  </a:cubicBezTo>
                  <a:lnTo>
                    <a:pt x="0" y="8202"/>
                  </a:lnTo>
                  <a:cubicBezTo>
                    <a:pt x="374" y="8350"/>
                    <a:pt x="767" y="8425"/>
                    <a:pt x="1161" y="8425"/>
                  </a:cubicBezTo>
                  <a:cubicBezTo>
                    <a:pt x="1394" y="8425"/>
                    <a:pt x="1627" y="8399"/>
                    <a:pt x="1856" y="8346"/>
                  </a:cubicBezTo>
                  <a:cubicBezTo>
                    <a:pt x="3793" y="7905"/>
                    <a:pt x="4942" y="5670"/>
                    <a:pt x="4408" y="3363"/>
                  </a:cubicBezTo>
                  <a:cubicBezTo>
                    <a:pt x="4009" y="1631"/>
                    <a:pt x="2779" y="349"/>
                    <a:pt x="1374"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8439325" y="3486763"/>
              <a:ext cx="269591" cy="360542"/>
            </a:xfrm>
            <a:custGeom>
              <a:avLst/>
              <a:gdLst/>
              <a:ahLst/>
              <a:cxnLst/>
              <a:rect l="l" t="t" r="r" b="b"/>
              <a:pathLst>
                <a:path w="3886" h="5197" extrusionOk="0">
                  <a:moveTo>
                    <a:pt x="1498" y="0"/>
                  </a:moveTo>
                  <a:cubicBezTo>
                    <a:pt x="1484" y="0"/>
                    <a:pt x="1470" y="2"/>
                    <a:pt x="1456" y="5"/>
                  </a:cubicBezTo>
                  <a:lnTo>
                    <a:pt x="728" y="231"/>
                  </a:lnTo>
                  <a:cubicBezTo>
                    <a:pt x="657" y="251"/>
                    <a:pt x="605" y="344"/>
                    <a:pt x="626" y="426"/>
                  </a:cubicBezTo>
                  <a:lnTo>
                    <a:pt x="759" y="836"/>
                  </a:lnTo>
                  <a:cubicBezTo>
                    <a:pt x="616" y="918"/>
                    <a:pt x="482" y="1020"/>
                    <a:pt x="370" y="1143"/>
                  </a:cubicBezTo>
                  <a:cubicBezTo>
                    <a:pt x="267" y="1246"/>
                    <a:pt x="185" y="1369"/>
                    <a:pt x="113" y="1502"/>
                  </a:cubicBezTo>
                  <a:cubicBezTo>
                    <a:pt x="62" y="1625"/>
                    <a:pt x="21" y="1758"/>
                    <a:pt x="11" y="1892"/>
                  </a:cubicBezTo>
                  <a:cubicBezTo>
                    <a:pt x="0" y="2025"/>
                    <a:pt x="11" y="2158"/>
                    <a:pt x="52" y="2281"/>
                  </a:cubicBezTo>
                  <a:cubicBezTo>
                    <a:pt x="123" y="2568"/>
                    <a:pt x="298" y="2804"/>
                    <a:pt x="544" y="2958"/>
                  </a:cubicBezTo>
                  <a:cubicBezTo>
                    <a:pt x="727" y="3069"/>
                    <a:pt x="960" y="3125"/>
                    <a:pt x="1248" y="3125"/>
                  </a:cubicBezTo>
                  <a:cubicBezTo>
                    <a:pt x="1330" y="3125"/>
                    <a:pt x="1416" y="3121"/>
                    <a:pt x="1507" y="3112"/>
                  </a:cubicBezTo>
                  <a:cubicBezTo>
                    <a:pt x="1712" y="3091"/>
                    <a:pt x="1907" y="3081"/>
                    <a:pt x="2061" y="3060"/>
                  </a:cubicBezTo>
                  <a:cubicBezTo>
                    <a:pt x="2194" y="3040"/>
                    <a:pt x="2328" y="3040"/>
                    <a:pt x="2461" y="3040"/>
                  </a:cubicBezTo>
                  <a:cubicBezTo>
                    <a:pt x="2543" y="3040"/>
                    <a:pt x="2625" y="3050"/>
                    <a:pt x="2707" y="3071"/>
                  </a:cubicBezTo>
                  <a:cubicBezTo>
                    <a:pt x="2758" y="3091"/>
                    <a:pt x="2799" y="3132"/>
                    <a:pt x="2820" y="3194"/>
                  </a:cubicBezTo>
                  <a:cubicBezTo>
                    <a:pt x="2850" y="3306"/>
                    <a:pt x="2799" y="3429"/>
                    <a:pt x="2686" y="3481"/>
                  </a:cubicBezTo>
                  <a:cubicBezTo>
                    <a:pt x="2543" y="3573"/>
                    <a:pt x="2389" y="3645"/>
                    <a:pt x="2225" y="3696"/>
                  </a:cubicBezTo>
                  <a:cubicBezTo>
                    <a:pt x="2123" y="3727"/>
                    <a:pt x="2030" y="3737"/>
                    <a:pt x="1928" y="3737"/>
                  </a:cubicBezTo>
                  <a:cubicBezTo>
                    <a:pt x="1856" y="3737"/>
                    <a:pt x="1784" y="3727"/>
                    <a:pt x="1712" y="3706"/>
                  </a:cubicBezTo>
                  <a:cubicBezTo>
                    <a:pt x="1661" y="3686"/>
                    <a:pt x="1610" y="3665"/>
                    <a:pt x="1569" y="3645"/>
                  </a:cubicBezTo>
                  <a:lnTo>
                    <a:pt x="1477" y="3593"/>
                  </a:lnTo>
                  <a:cubicBezTo>
                    <a:pt x="1446" y="3573"/>
                    <a:pt x="1405" y="3563"/>
                    <a:pt x="1374" y="3563"/>
                  </a:cubicBezTo>
                  <a:cubicBezTo>
                    <a:pt x="1362" y="3560"/>
                    <a:pt x="1349" y="3558"/>
                    <a:pt x="1336" y="3558"/>
                  </a:cubicBezTo>
                  <a:cubicBezTo>
                    <a:pt x="1304" y="3558"/>
                    <a:pt x="1270" y="3566"/>
                    <a:pt x="1241" y="3573"/>
                  </a:cubicBezTo>
                  <a:lnTo>
                    <a:pt x="523" y="3798"/>
                  </a:lnTo>
                  <a:cubicBezTo>
                    <a:pt x="493" y="3809"/>
                    <a:pt x="462" y="3829"/>
                    <a:pt x="452" y="3860"/>
                  </a:cubicBezTo>
                  <a:cubicBezTo>
                    <a:pt x="441" y="3891"/>
                    <a:pt x="431" y="3921"/>
                    <a:pt x="441" y="3952"/>
                  </a:cubicBezTo>
                  <a:cubicBezTo>
                    <a:pt x="482" y="4075"/>
                    <a:pt x="544" y="4178"/>
                    <a:pt x="636" y="4270"/>
                  </a:cubicBezTo>
                  <a:cubicBezTo>
                    <a:pt x="728" y="4362"/>
                    <a:pt x="841" y="4444"/>
                    <a:pt x="964" y="4506"/>
                  </a:cubicBezTo>
                  <a:cubicBezTo>
                    <a:pt x="1108" y="4578"/>
                    <a:pt x="1251" y="4619"/>
                    <a:pt x="1405" y="4649"/>
                  </a:cubicBezTo>
                  <a:cubicBezTo>
                    <a:pt x="1536" y="4672"/>
                    <a:pt x="1672" y="4684"/>
                    <a:pt x="1806" y="4684"/>
                  </a:cubicBezTo>
                  <a:cubicBezTo>
                    <a:pt x="1850" y="4684"/>
                    <a:pt x="1894" y="4683"/>
                    <a:pt x="1938" y="4680"/>
                  </a:cubicBezTo>
                  <a:lnTo>
                    <a:pt x="2071" y="5090"/>
                  </a:lnTo>
                  <a:cubicBezTo>
                    <a:pt x="2082" y="5121"/>
                    <a:pt x="2102" y="5162"/>
                    <a:pt x="2143" y="5172"/>
                  </a:cubicBezTo>
                  <a:cubicBezTo>
                    <a:pt x="2173" y="5187"/>
                    <a:pt x="2203" y="5197"/>
                    <a:pt x="2233" y="5197"/>
                  </a:cubicBezTo>
                  <a:cubicBezTo>
                    <a:pt x="2244" y="5197"/>
                    <a:pt x="2255" y="5195"/>
                    <a:pt x="2266" y="5193"/>
                  </a:cubicBezTo>
                  <a:lnTo>
                    <a:pt x="2984" y="4967"/>
                  </a:lnTo>
                  <a:cubicBezTo>
                    <a:pt x="3025" y="4957"/>
                    <a:pt x="3055" y="4926"/>
                    <a:pt x="3076" y="4895"/>
                  </a:cubicBezTo>
                  <a:cubicBezTo>
                    <a:pt x="3096" y="4854"/>
                    <a:pt x="3096" y="4813"/>
                    <a:pt x="3086" y="4772"/>
                  </a:cubicBezTo>
                  <a:lnTo>
                    <a:pt x="2963" y="4383"/>
                  </a:lnTo>
                  <a:cubicBezTo>
                    <a:pt x="3127" y="4301"/>
                    <a:pt x="3281" y="4198"/>
                    <a:pt x="3414" y="4085"/>
                  </a:cubicBezTo>
                  <a:cubicBezTo>
                    <a:pt x="3537" y="3983"/>
                    <a:pt x="3650" y="3860"/>
                    <a:pt x="3732" y="3716"/>
                  </a:cubicBezTo>
                  <a:cubicBezTo>
                    <a:pt x="3804" y="3593"/>
                    <a:pt x="3855" y="3450"/>
                    <a:pt x="3876" y="3296"/>
                  </a:cubicBezTo>
                  <a:cubicBezTo>
                    <a:pt x="3886" y="3153"/>
                    <a:pt x="3876" y="2999"/>
                    <a:pt x="3824" y="2845"/>
                  </a:cubicBezTo>
                  <a:cubicBezTo>
                    <a:pt x="3783" y="2691"/>
                    <a:pt x="3711" y="2548"/>
                    <a:pt x="3619" y="2425"/>
                  </a:cubicBezTo>
                  <a:cubicBezTo>
                    <a:pt x="3527" y="2312"/>
                    <a:pt x="3414" y="2230"/>
                    <a:pt x="3291" y="2168"/>
                  </a:cubicBezTo>
                  <a:cubicBezTo>
                    <a:pt x="3148" y="2097"/>
                    <a:pt x="2994" y="2056"/>
                    <a:pt x="2840" y="2045"/>
                  </a:cubicBezTo>
                  <a:cubicBezTo>
                    <a:pt x="2759" y="2041"/>
                    <a:pt x="2679" y="2039"/>
                    <a:pt x="2599" y="2039"/>
                  </a:cubicBezTo>
                  <a:cubicBezTo>
                    <a:pt x="2486" y="2039"/>
                    <a:pt x="2374" y="2044"/>
                    <a:pt x="2266" y="2056"/>
                  </a:cubicBezTo>
                  <a:cubicBezTo>
                    <a:pt x="2051" y="2076"/>
                    <a:pt x="1866" y="2097"/>
                    <a:pt x="1723" y="2107"/>
                  </a:cubicBezTo>
                  <a:cubicBezTo>
                    <a:pt x="1636" y="2114"/>
                    <a:pt x="1554" y="2121"/>
                    <a:pt x="1470" y="2121"/>
                  </a:cubicBezTo>
                  <a:cubicBezTo>
                    <a:pt x="1435" y="2121"/>
                    <a:pt x="1400" y="2120"/>
                    <a:pt x="1364" y="2117"/>
                  </a:cubicBezTo>
                  <a:cubicBezTo>
                    <a:pt x="1292" y="2117"/>
                    <a:pt x="1220" y="2097"/>
                    <a:pt x="1159" y="2066"/>
                  </a:cubicBezTo>
                  <a:cubicBezTo>
                    <a:pt x="1118" y="2045"/>
                    <a:pt x="1077" y="2004"/>
                    <a:pt x="1067" y="1953"/>
                  </a:cubicBezTo>
                  <a:cubicBezTo>
                    <a:pt x="1046" y="1902"/>
                    <a:pt x="1046" y="1840"/>
                    <a:pt x="1067" y="1799"/>
                  </a:cubicBezTo>
                  <a:cubicBezTo>
                    <a:pt x="1087" y="1748"/>
                    <a:pt x="1118" y="1707"/>
                    <a:pt x="1159" y="1666"/>
                  </a:cubicBezTo>
                  <a:cubicBezTo>
                    <a:pt x="1210" y="1625"/>
                    <a:pt x="1261" y="1594"/>
                    <a:pt x="1313" y="1574"/>
                  </a:cubicBezTo>
                  <a:cubicBezTo>
                    <a:pt x="1384" y="1543"/>
                    <a:pt x="1446" y="1512"/>
                    <a:pt x="1518" y="1502"/>
                  </a:cubicBezTo>
                  <a:cubicBezTo>
                    <a:pt x="1600" y="1471"/>
                    <a:pt x="1682" y="1451"/>
                    <a:pt x="1774" y="1451"/>
                  </a:cubicBezTo>
                  <a:cubicBezTo>
                    <a:pt x="1835" y="1451"/>
                    <a:pt x="1897" y="1461"/>
                    <a:pt x="1958" y="1471"/>
                  </a:cubicBezTo>
                  <a:cubicBezTo>
                    <a:pt x="2000" y="1482"/>
                    <a:pt x="2041" y="1502"/>
                    <a:pt x="2082" y="1523"/>
                  </a:cubicBezTo>
                  <a:lnTo>
                    <a:pt x="2153" y="1564"/>
                  </a:lnTo>
                  <a:cubicBezTo>
                    <a:pt x="2194" y="1584"/>
                    <a:pt x="2235" y="1594"/>
                    <a:pt x="2276" y="1594"/>
                  </a:cubicBezTo>
                  <a:cubicBezTo>
                    <a:pt x="2288" y="1597"/>
                    <a:pt x="2300" y="1599"/>
                    <a:pt x="2312" y="1599"/>
                  </a:cubicBezTo>
                  <a:cubicBezTo>
                    <a:pt x="2341" y="1599"/>
                    <a:pt x="2370" y="1591"/>
                    <a:pt x="2399" y="1584"/>
                  </a:cubicBezTo>
                  <a:lnTo>
                    <a:pt x="3117" y="1359"/>
                  </a:lnTo>
                  <a:cubicBezTo>
                    <a:pt x="3148" y="1348"/>
                    <a:pt x="3168" y="1328"/>
                    <a:pt x="3189" y="1297"/>
                  </a:cubicBezTo>
                  <a:cubicBezTo>
                    <a:pt x="3199" y="1266"/>
                    <a:pt x="3209" y="1236"/>
                    <a:pt x="3199" y="1205"/>
                  </a:cubicBezTo>
                  <a:cubicBezTo>
                    <a:pt x="3158" y="1102"/>
                    <a:pt x="3096" y="1010"/>
                    <a:pt x="3014" y="928"/>
                  </a:cubicBezTo>
                  <a:cubicBezTo>
                    <a:pt x="2922" y="846"/>
                    <a:pt x="2820" y="764"/>
                    <a:pt x="2697" y="702"/>
                  </a:cubicBezTo>
                  <a:cubicBezTo>
                    <a:pt x="2563" y="641"/>
                    <a:pt x="2420" y="590"/>
                    <a:pt x="2276" y="559"/>
                  </a:cubicBezTo>
                  <a:cubicBezTo>
                    <a:pt x="2158" y="537"/>
                    <a:pt x="2040" y="520"/>
                    <a:pt x="1918" y="520"/>
                  </a:cubicBezTo>
                  <a:cubicBezTo>
                    <a:pt x="1870" y="520"/>
                    <a:pt x="1823" y="522"/>
                    <a:pt x="1774" y="528"/>
                  </a:cubicBezTo>
                  <a:lnTo>
                    <a:pt x="1651" y="108"/>
                  </a:lnTo>
                  <a:cubicBezTo>
                    <a:pt x="1625" y="40"/>
                    <a:pt x="1565" y="0"/>
                    <a:pt x="149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8446401" y="3479548"/>
              <a:ext cx="270354" cy="360681"/>
            </a:xfrm>
            <a:custGeom>
              <a:avLst/>
              <a:gdLst/>
              <a:ahLst/>
              <a:cxnLst/>
              <a:rect l="l" t="t" r="r" b="b"/>
              <a:pathLst>
                <a:path w="3897" h="5199" extrusionOk="0">
                  <a:moveTo>
                    <a:pt x="1508" y="0"/>
                  </a:moveTo>
                  <a:cubicBezTo>
                    <a:pt x="1491" y="0"/>
                    <a:pt x="1474" y="3"/>
                    <a:pt x="1457" y="7"/>
                  </a:cubicBezTo>
                  <a:lnTo>
                    <a:pt x="739" y="232"/>
                  </a:lnTo>
                  <a:cubicBezTo>
                    <a:pt x="698" y="243"/>
                    <a:pt x="667" y="263"/>
                    <a:pt x="647" y="304"/>
                  </a:cubicBezTo>
                  <a:cubicBezTo>
                    <a:pt x="626" y="345"/>
                    <a:pt x="626" y="386"/>
                    <a:pt x="637" y="427"/>
                  </a:cubicBezTo>
                  <a:lnTo>
                    <a:pt x="760" y="837"/>
                  </a:lnTo>
                  <a:cubicBezTo>
                    <a:pt x="616" y="919"/>
                    <a:pt x="493" y="1022"/>
                    <a:pt x="380" y="1145"/>
                  </a:cubicBezTo>
                  <a:cubicBezTo>
                    <a:pt x="278" y="1247"/>
                    <a:pt x="186" y="1370"/>
                    <a:pt x="124" y="1504"/>
                  </a:cubicBezTo>
                  <a:cubicBezTo>
                    <a:pt x="62" y="1627"/>
                    <a:pt x="32" y="1760"/>
                    <a:pt x="11" y="1893"/>
                  </a:cubicBezTo>
                  <a:cubicBezTo>
                    <a:pt x="1" y="2026"/>
                    <a:pt x="21" y="2160"/>
                    <a:pt x="62" y="2283"/>
                  </a:cubicBezTo>
                  <a:cubicBezTo>
                    <a:pt x="134" y="2570"/>
                    <a:pt x="309" y="2806"/>
                    <a:pt x="555" y="2959"/>
                  </a:cubicBezTo>
                  <a:cubicBezTo>
                    <a:pt x="734" y="3073"/>
                    <a:pt x="971" y="3123"/>
                    <a:pt x="1267" y="3123"/>
                  </a:cubicBezTo>
                  <a:cubicBezTo>
                    <a:pt x="1343" y="3123"/>
                    <a:pt x="1424" y="3119"/>
                    <a:pt x="1508" y="3113"/>
                  </a:cubicBezTo>
                  <a:cubicBezTo>
                    <a:pt x="1723" y="3093"/>
                    <a:pt x="1908" y="3082"/>
                    <a:pt x="2062" y="3062"/>
                  </a:cubicBezTo>
                  <a:cubicBezTo>
                    <a:pt x="2195" y="3041"/>
                    <a:pt x="2328" y="3041"/>
                    <a:pt x="2461" y="3041"/>
                  </a:cubicBezTo>
                  <a:cubicBezTo>
                    <a:pt x="2543" y="3041"/>
                    <a:pt x="2625" y="3052"/>
                    <a:pt x="2707" y="3072"/>
                  </a:cubicBezTo>
                  <a:cubicBezTo>
                    <a:pt x="2759" y="3093"/>
                    <a:pt x="2800" y="3134"/>
                    <a:pt x="2820" y="3195"/>
                  </a:cubicBezTo>
                  <a:cubicBezTo>
                    <a:pt x="2851" y="3308"/>
                    <a:pt x="2800" y="3431"/>
                    <a:pt x="2697" y="3482"/>
                  </a:cubicBezTo>
                  <a:cubicBezTo>
                    <a:pt x="2554" y="3574"/>
                    <a:pt x="2390" y="3646"/>
                    <a:pt x="2226" y="3697"/>
                  </a:cubicBezTo>
                  <a:cubicBezTo>
                    <a:pt x="2133" y="3718"/>
                    <a:pt x="2031" y="3738"/>
                    <a:pt x="1939" y="3738"/>
                  </a:cubicBezTo>
                  <a:cubicBezTo>
                    <a:pt x="1867" y="3738"/>
                    <a:pt x="1795" y="3728"/>
                    <a:pt x="1723" y="3708"/>
                  </a:cubicBezTo>
                  <a:cubicBezTo>
                    <a:pt x="1672" y="3687"/>
                    <a:pt x="1621" y="3667"/>
                    <a:pt x="1569" y="3646"/>
                  </a:cubicBezTo>
                  <a:lnTo>
                    <a:pt x="1487" y="3585"/>
                  </a:lnTo>
                  <a:cubicBezTo>
                    <a:pt x="1446" y="3574"/>
                    <a:pt x="1416" y="3564"/>
                    <a:pt x="1375" y="3564"/>
                  </a:cubicBezTo>
                  <a:cubicBezTo>
                    <a:pt x="1363" y="3561"/>
                    <a:pt x="1351" y="3560"/>
                    <a:pt x="1339" y="3560"/>
                  </a:cubicBezTo>
                  <a:cubicBezTo>
                    <a:pt x="1310" y="3560"/>
                    <a:pt x="1281" y="3567"/>
                    <a:pt x="1252" y="3574"/>
                  </a:cubicBezTo>
                  <a:lnTo>
                    <a:pt x="524" y="3800"/>
                  </a:lnTo>
                  <a:cubicBezTo>
                    <a:pt x="493" y="3810"/>
                    <a:pt x="473" y="3831"/>
                    <a:pt x="462" y="3861"/>
                  </a:cubicBezTo>
                  <a:cubicBezTo>
                    <a:pt x="442" y="3892"/>
                    <a:pt x="442" y="3923"/>
                    <a:pt x="442" y="3954"/>
                  </a:cubicBezTo>
                  <a:cubicBezTo>
                    <a:pt x="493" y="4066"/>
                    <a:pt x="555" y="4179"/>
                    <a:pt x="637" y="4271"/>
                  </a:cubicBezTo>
                  <a:cubicBezTo>
                    <a:pt x="729" y="4364"/>
                    <a:pt x="842" y="4446"/>
                    <a:pt x="975" y="4507"/>
                  </a:cubicBezTo>
                  <a:cubicBezTo>
                    <a:pt x="1108" y="4569"/>
                    <a:pt x="1262" y="4620"/>
                    <a:pt x="1416" y="4651"/>
                  </a:cubicBezTo>
                  <a:cubicBezTo>
                    <a:pt x="1546" y="4674"/>
                    <a:pt x="1677" y="4685"/>
                    <a:pt x="1808" y="4685"/>
                  </a:cubicBezTo>
                  <a:cubicBezTo>
                    <a:pt x="1851" y="4685"/>
                    <a:pt x="1895" y="4684"/>
                    <a:pt x="1939" y="4682"/>
                  </a:cubicBezTo>
                  <a:lnTo>
                    <a:pt x="2072" y="5081"/>
                  </a:lnTo>
                  <a:cubicBezTo>
                    <a:pt x="2082" y="5122"/>
                    <a:pt x="2113" y="5153"/>
                    <a:pt x="2144" y="5174"/>
                  </a:cubicBezTo>
                  <a:cubicBezTo>
                    <a:pt x="2174" y="5189"/>
                    <a:pt x="2204" y="5198"/>
                    <a:pt x="2234" y="5198"/>
                  </a:cubicBezTo>
                  <a:cubicBezTo>
                    <a:pt x="2245" y="5198"/>
                    <a:pt x="2256" y="5197"/>
                    <a:pt x="2267" y="5194"/>
                  </a:cubicBezTo>
                  <a:lnTo>
                    <a:pt x="2984" y="4969"/>
                  </a:lnTo>
                  <a:cubicBezTo>
                    <a:pt x="3066" y="4948"/>
                    <a:pt x="3117" y="4856"/>
                    <a:pt x="3087" y="4774"/>
                  </a:cubicBezTo>
                  <a:lnTo>
                    <a:pt x="2974" y="4384"/>
                  </a:lnTo>
                  <a:cubicBezTo>
                    <a:pt x="3138" y="4302"/>
                    <a:pt x="3281" y="4210"/>
                    <a:pt x="3425" y="4087"/>
                  </a:cubicBezTo>
                  <a:cubicBezTo>
                    <a:pt x="3548" y="3984"/>
                    <a:pt x="3651" y="3861"/>
                    <a:pt x="3733" y="3718"/>
                  </a:cubicBezTo>
                  <a:cubicBezTo>
                    <a:pt x="3804" y="3595"/>
                    <a:pt x="3856" y="3451"/>
                    <a:pt x="3876" y="3308"/>
                  </a:cubicBezTo>
                  <a:cubicBezTo>
                    <a:pt x="3897" y="3154"/>
                    <a:pt x="3876" y="3000"/>
                    <a:pt x="3835" y="2857"/>
                  </a:cubicBezTo>
                  <a:cubicBezTo>
                    <a:pt x="3784" y="2703"/>
                    <a:pt x="3712" y="2559"/>
                    <a:pt x="3620" y="2426"/>
                  </a:cubicBezTo>
                  <a:cubicBezTo>
                    <a:pt x="3527" y="2313"/>
                    <a:pt x="3425" y="2231"/>
                    <a:pt x="3292" y="2170"/>
                  </a:cubicBezTo>
                  <a:cubicBezTo>
                    <a:pt x="3148" y="2108"/>
                    <a:pt x="2994" y="2067"/>
                    <a:pt x="2841" y="2057"/>
                  </a:cubicBezTo>
                  <a:cubicBezTo>
                    <a:pt x="2748" y="2047"/>
                    <a:pt x="2654" y="2042"/>
                    <a:pt x="2557" y="2042"/>
                  </a:cubicBezTo>
                  <a:cubicBezTo>
                    <a:pt x="2461" y="2042"/>
                    <a:pt x="2364" y="2047"/>
                    <a:pt x="2267" y="2057"/>
                  </a:cubicBezTo>
                  <a:cubicBezTo>
                    <a:pt x="2051" y="2088"/>
                    <a:pt x="1867" y="2098"/>
                    <a:pt x="1723" y="2108"/>
                  </a:cubicBezTo>
                  <a:cubicBezTo>
                    <a:pt x="1657" y="2120"/>
                    <a:pt x="1588" y="2125"/>
                    <a:pt x="1519" y="2125"/>
                  </a:cubicBezTo>
                  <a:cubicBezTo>
                    <a:pt x="1470" y="2125"/>
                    <a:pt x="1421" y="2123"/>
                    <a:pt x="1375" y="2119"/>
                  </a:cubicBezTo>
                  <a:cubicBezTo>
                    <a:pt x="1303" y="2119"/>
                    <a:pt x="1231" y="2108"/>
                    <a:pt x="1170" y="2078"/>
                  </a:cubicBezTo>
                  <a:cubicBezTo>
                    <a:pt x="1118" y="2047"/>
                    <a:pt x="1088" y="2006"/>
                    <a:pt x="1067" y="1955"/>
                  </a:cubicBezTo>
                  <a:cubicBezTo>
                    <a:pt x="1047" y="1903"/>
                    <a:pt x="1047" y="1852"/>
                    <a:pt x="1067" y="1801"/>
                  </a:cubicBezTo>
                  <a:cubicBezTo>
                    <a:pt x="1088" y="1750"/>
                    <a:pt x="1118" y="1709"/>
                    <a:pt x="1170" y="1678"/>
                  </a:cubicBezTo>
                  <a:cubicBezTo>
                    <a:pt x="1211" y="1637"/>
                    <a:pt x="1262" y="1606"/>
                    <a:pt x="1323" y="1575"/>
                  </a:cubicBezTo>
                  <a:cubicBezTo>
                    <a:pt x="1385" y="1545"/>
                    <a:pt x="1457" y="1524"/>
                    <a:pt x="1518" y="1504"/>
                  </a:cubicBezTo>
                  <a:cubicBezTo>
                    <a:pt x="1600" y="1473"/>
                    <a:pt x="1692" y="1463"/>
                    <a:pt x="1774" y="1452"/>
                  </a:cubicBezTo>
                  <a:cubicBezTo>
                    <a:pt x="1836" y="1452"/>
                    <a:pt x="1898" y="1463"/>
                    <a:pt x="1959" y="1483"/>
                  </a:cubicBezTo>
                  <a:cubicBezTo>
                    <a:pt x="2010" y="1483"/>
                    <a:pt x="2051" y="1504"/>
                    <a:pt x="2092" y="1524"/>
                  </a:cubicBezTo>
                  <a:lnTo>
                    <a:pt x="2164" y="1565"/>
                  </a:lnTo>
                  <a:cubicBezTo>
                    <a:pt x="2195" y="1586"/>
                    <a:pt x="2236" y="1596"/>
                    <a:pt x="2277" y="1606"/>
                  </a:cubicBezTo>
                  <a:cubicBezTo>
                    <a:pt x="2318" y="1606"/>
                    <a:pt x="2359" y="1596"/>
                    <a:pt x="2400" y="1586"/>
                  </a:cubicBezTo>
                  <a:lnTo>
                    <a:pt x="3128" y="1360"/>
                  </a:lnTo>
                  <a:cubicBezTo>
                    <a:pt x="3158" y="1350"/>
                    <a:pt x="3179" y="1329"/>
                    <a:pt x="3199" y="1299"/>
                  </a:cubicBezTo>
                  <a:cubicBezTo>
                    <a:pt x="3210" y="1278"/>
                    <a:pt x="3220" y="1237"/>
                    <a:pt x="3210" y="1206"/>
                  </a:cubicBezTo>
                  <a:cubicBezTo>
                    <a:pt x="3169" y="1104"/>
                    <a:pt x="3107" y="1011"/>
                    <a:pt x="3025" y="940"/>
                  </a:cubicBezTo>
                  <a:cubicBezTo>
                    <a:pt x="2933" y="847"/>
                    <a:pt x="2830" y="765"/>
                    <a:pt x="2707" y="714"/>
                  </a:cubicBezTo>
                  <a:cubicBezTo>
                    <a:pt x="2574" y="642"/>
                    <a:pt x="2431" y="591"/>
                    <a:pt x="2287" y="560"/>
                  </a:cubicBezTo>
                  <a:cubicBezTo>
                    <a:pt x="2164" y="537"/>
                    <a:pt x="2035" y="526"/>
                    <a:pt x="1909" y="526"/>
                  </a:cubicBezTo>
                  <a:cubicBezTo>
                    <a:pt x="1867" y="526"/>
                    <a:pt x="1826" y="527"/>
                    <a:pt x="1785" y="530"/>
                  </a:cubicBezTo>
                  <a:lnTo>
                    <a:pt x="1651" y="109"/>
                  </a:lnTo>
                  <a:cubicBezTo>
                    <a:pt x="1641" y="68"/>
                    <a:pt x="1610" y="38"/>
                    <a:pt x="1580" y="17"/>
                  </a:cubicBezTo>
                  <a:cubicBezTo>
                    <a:pt x="1556" y="5"/>
                    <a:pt x="1532" y="0"/>
                    <a:pt x="1508" y="0"/>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6106560" y="1821468"/>
              <a:ext cx="42735" cy="87343"/>
            </a:xfrm>
            <a:custGeom>
              <a:avLst/>
              <a:gdLst/>
              <a:ahLst/>
              <a:cxnLst/>
              <a:rect l="l" t="t" r="r" b="b"/>
              <a:pathLst>
                <a:path w="616" h="1259" extrusionOk="0">
                  <a:moveTo>
                    <a:pt x="216" y="0"/>
                  </a:moveTo>
                  <a:cubicBezTo>
                    <a:pt x="62" y="329"/>
                    <a:pt x="1" y="698"/>
                    <a:pt x="52" y="1056"/>
                  </a:cubicBezTo>
                  <a:cubicBezTo>
                    <a:pt x="62" y="1118"/>
                    <a:pt x="83" y="1169"/>
                    <a:pt x="113" y="1220"/>
                  </a:cubicBezTo>
                  <a:cubicBezTo>
                    <a:pt x="132" y="1245"/>
                    <a:pt x="166" y="1259"/>
                    <a:pt x="201" y="1259"/>
                  </a:cubicBezTo>
                  <a:cubicBezTo>
                    <a:pt x="223" y="1259"/>
                    <a:pt x="247" y="1253"/>
                    <a:pt x="267" y="1241"/>
                  </a:cubicBezTo>
                  <a:cubicBezTo>
                    <a:pt x="298" y="1210"/>
                    <a:pt x="308" y="1159"/>
                    <a:pt x="308" y="1118"/>
                  </a:cubicBezTo>
                  <a:cubicBezTo>
                    <a:pt x="339" y="790"/>
                    <a:pt x="534" y="513"/>
                    <a:pt x="616" y="206"/>
                  </a:cubicBezTo>
                  <a:lnTo>
                    <a:pt x="216" y="0"/>
                  </a:lnTo>
                  <a:close/>
                </a:path>
              </a:pathLst>
            </a:custGeom>
            <a:solidFill>
              <a:srgbClr val="FFE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6170594" y="1319326"/>
              <a:ext cx="790875" cy="402861"/>
            </a:xfrm>
            <a:custGeom>
              <a:avLst/>
              <a:gdLst/>
              <a:ahLst/>
              <a:cxnLst/>
              <a:rect l="l" t="t" r="r" b="b"/>
              <a:pathLst>
                <a:path w="11400" h="5807" extrusionOk="0">
                  <a:moveTo>
                    <a:pt x="8222" y="1"/>
                  </a:moveTo>
                  <a:lnTo>
                    <a:pt x="7125" y="237"/>
                  </a:lnTo>
                  <a:cubicBezTo>
                    <a:pt x="6541" y="329"/>
                    <a:pt x="5895" y="401"/>
                    <a:pt x="5362" y="626"/>
                  </a:cubicBezTo>
                  <a:cubicBezTo>
                    <a:pt x="4009" y="1211"/>
                    <a:pt x="2983" y="2492"/>
                    <a:pt x="1927" y="3476"/>
                  </a:cubicBezTo>
                  <a:cubicBezTo>
                    <a:pt x="1200" y="4153"/>
                    <a:pt x="462" y="4860"/>
                    <a:pt x="0" y="5752"/>
                  </a:cubicBezTo>
                  <a:cubicBezTo>
                    <a:pt x="18" y="5750"/>
                    <a:pt x="35" y="5749"/>
                    <a:pt x="53" y="5749"/>
                  </a:cubicBezTo>
                  <a:cubicBezTo>
                    <a:pt x="192" y="5749"/>
                    <a:pt x="330" y="5806"/>
                    <a:pt x="463" y="5806"/>
                  </a:cubicBezTo>
                  <a:cubicBezTo>
                    <a:pt x="480" y="5806"/>
                    <a:pt x="496" y="5805"/>
                    <a:pt x="513" y="5803"/>
                  </a:cubicBezTo>
                  <a:cubicBezTo>
                    <a:pt x="667" y="5783"/>
                    <a:pt x="800" y="5732"/>
                    <a:pt x="923" y="5639"/>
                  </a:cubicBezTo>
                  <a:cubicBezTo>
                    <a:pt x="1917" y="5014"/>
                    <a:pt x="2850" y="4512"/>
                    <a:pt x="3804" y="3825"/>
                  </a:cubicBezTo>
                  <a:cubicBezTo>
                    <a:pt x="4706" y="3169"/>
                    <a:pt x="5167" y="2738"/>
                    <a:pt x="5557" y="2687"/>
                  </a:cubicBezTo>
                  <a:lnTo>
                    <a:pt x="11400" y="2000"/>
                  </a:lnTo>
                  <a:cubicBezTo>
                    <a:pt x="10990" y="1231"/>
                    <a:pt x="10416" y="647"/>
                    <a:pt x="9934" y="432"/>
                  </a:cubicBezTo>
                  <a:cubicBezTo>
                    <a:pt x="9391" y="185"/>
                    <a:pt x="8816" y="42"/>
                    <a:pt x="82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6191892" y="1577335"/>
              <a:ext cx="426795" cy="439074"/>
            </a:xfrm>
            <a:custGeom>
              <a:avLst/>
              <a:gdLst/>
              <a:ahLst/>
              <a:cxnLst/>
              <a:rect l="l" t="t" r="r" b="b"/>
              <a:pathLst>
                <a:path w="6152" h="6329" extrusionOk="0">
                  <a:moveTo>
                    <a:pt x="2348" y="1"/>
                  </a:moveTo>
                  <a:cubicBezTo>
                    <a:pt x="1712" y="1"/>
                    <a:pt x="1079" y="192"/>
                    <a:pt x="534" y="588"/>
                  </a:cubicBezTo>
                  <a:lnTo>
                    <a:pt x="1" y="967"/>
                  </a:lnTo>
                  <a:lnTo>
                    <a:pt x="3927" y="6328"/>
                  </a:lnTo>
                  <a:lnTo>
                    <a:pt x="4460" y="6000"/>
                  </a:lnTo>
                  <a:cubicBezTo>
                    <a:pt x="5875" y="4975"/>
                    <a:pt x="6152" y="2925"/>
                    <a:pt x="5075" y="1428"/>
                  </a:cubicBezTo>
                  <a:cubicBezTo>
                    <a:pt x="4404" y="498"/>
                    <a:pt x="3374" y="1"/>
                    <a:pt x="2348" y="1"/>
                  </a:cubicBezTo>
                  <a:close/>
                </a:path>
              </a:pathLst>
            </a:custGeom>
            <a:solidFill>
              <a:srgbClr val="FFB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6447265" y="1812935"/>
              <a:ext cx="249681" cy="185717"/>
            </a:xfrm>
            <a:custGeom>
              <a:avLst/>
              <a:gdLst/>
              <a:ahLst/>
              <a:cxnLst/>
              <a:rect l="l" t="t" r="r" b="b"/>
              <a:pathLst>
                <a:path w="3599" h="2677" extrusionOk="0">
                  <a:moveTo>
                    <a:pt x="3496" y="0"/>
                  </a:moveTo>
                  <a:lnTo>
                    <a:pt x="0" y="2543"/>
                  </a:lnTo>
                  <a:lnTo>
                    <a:pt x="92" y="2676"/>
                  </a:lnTo>
                  <a:lnTo>
                    <a:pt x="3598" y="144"/>
                  </a:lnTo>
                  <a:lnTo>
                    <a:pt x="3496" y="0"/>
                  </a:lnTo>
                  <a:close/>
                </a:path>
              </a:pathLst>
            </a:custGeom>
            <a:solidFill>
              <a:srgbClr val="E2A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6427284" y="1785878"/>
              <a:ext cx="249750" cy="185023"/>
            </a:xfrm>
            <a:custGeom>
              <a:avLst/>
              <a:gdLst/>
              <a:ahLst/>
              <a:cxnLst/>
              <a:rect l="l" t="t" r="r" b="b"/>
              <a:pathLst>
                <a:path w="3600" h="2667" extrusionOk="0">
                  <a:moveTo>
                    <a:pt x="3497" y="1"/>
                  </a:moveTo>
                  <a:lnTo>
                    <a:pt x="1" y="2533"/>
                  </a:lnTo>
                  <a:lnTo>
                    <a:pt x="93" y="2666"/>
                  </a:lnTo>
                  <a:lnTo>
                    <a:pt x="3599" y="134"/>
                  </a:lnTo>
                  <a:lnTo>
                    <a:pt x="3497" y="1"/>
                  </a:lnTo>
                  <a:close/>
                </a:path>
              </a:pathLst>
            </a:custGeom>
            <a:solidFill>
              <a:srgbClr val="E2A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6085955" y="1595580"/>
              <a:ext cx="507825" cy="456834"/>
            </a:xfrm>
            <a:custGeom>
              <a:avLst/>
              <a:gdLst/>
              <a:ahLst/>
              <a:cxnLst/>
              <a:rect l="l" t="t" r="r" b="b"/>
              <a:pathLst>
                <a:path w="7320" h="6585" extrusionOk="0">
                  <a:moveTo>
                    <a:pt x="3505" y="0"/>
                  </a:moveTo>
                  <a:cubicBezTo>
                    <a:pt x="2891" y="0"/>
                    <a:pt x="2278" y="178"/>
                    <a:pt x="1743" y="550"/>
                  </a:cubicBezTo>
                  <a:cubicBezTo>
                    <a:pt x="308" y="1555"/>
                    <a:pt x="0" y="3605"/>
                    <a:pt x="1056" y="5112"/>
                  </a:cubicBezTo>
                  <a:cubicBezTo>
                    <a:pt x="1721" y="6068"/>
                    <a:pt x="2769" y="6584"/>
                    <a:pt x="3815" y="6584"/>
                  </a:cubicBezTo>
                  <a:cubicBezTo>
                    <a:pt x="4429" y="6584"/>
                    <a:pt x="5042" y="6406"/>
                    <a:pt x="5577" y="6035"/>
                  </a:cubicBezTo>
                  <a:cubicBezTo>
                    <a:pt x="7012" y="5030"/>
                    <a:pt x="7320" y="2980"/>
                    <a:pt x="6264" y="1473"/>
                  </a:cubicBezTo>
                  <a:cubicBezTo>
                    <a:pt x="5599" y="517"/>
                    <a:pt x="4551" y="0"/>
                    <a:pt x="3505" y="0"/>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6085955" y="1595442"/>
              <a:ext cx="266747" cy="456488"/>
            </a:xfrm>
            <a:custGeom>
              <a:avLst/>
              <a:gdLst/>
              <a:ahLst/>
              <a:cxnLst/>
              <a:rect l="l" t="t" r="r" b="b"/>
              <a:pathLst>
                <a:path w="3845" h="6580" extrusionOk="0">
                  <a:moveTo>
                    <a:pt x="3505" y="1"/>
                  </a:moveTo>
                  <a:cubicBezTo>
                    <a:pt x="2860" y="1"/>
                    <a:pt x="2225" y="199"/>
                    <a:pt x="1702" y="583"/>
                  </a:cubicBezTo>
                  <a:cubicBezTo>
                    <a:pt x="277" y="1608"/>
                    <a:pt x="0" y="3658"/>
                    <a:pt x="1087" y="5155"/>
                  </a:cubicBezTo>
                  <a:cubicBezTo>
                    <a:pt x="1682" y="5996"/>
                    <a:pt x="2614" y="6518"/>
                    <a:pt x="3640" y="6580"/>
                  </a:cubicBezTo>
                  <a:cubicBezTo>
                    <a:pt x="2676" y="6467"/>
                    <a:pt x="1805" y="5955"/>
                    <a:pt x="1251" y="5175"/>
                  </a:cubicBezTo>
                  <a:cubicBezTo>
                    <a:pt x="164" y="3679"/>
                    <a:pt x="441" y="1628"/>
                    <a:pt x="1866" y="593"/>
                  </a:cubicBezTo>
                  <a:cubicBezTo>
                    <a:pt x="2392" y="217"/>
                    <a:pt x="3021" y="14"/>
                    <a:pt x="3667" y="14"/>
                  </a:cubicBezTo>
                  <a:cubicBezTo>
                    <a:pt x="3726" y="14"/>
                    <a:pt x="3785" y="16"/>
                    <a:pt x="3845" y="19"/>
                  </a:cubicBezTo>
                  <a:cubicBezTo>
                    <a:pt x="3732" y="7"/>
                    <a:pt x="3618" y="1"/>
                    <a:pt x="3505" y="1"/>
                  </a:cubicBezTo>
                  <a:close/>
                </a:path>
              </a:pathLst>
            </a:custGeom>
            <a:solidFill>
              <a:srgbClr val="FDE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6152764" y="1651012"/>
              <a:ext cx="382742" cy="350899"/>
            </a:xfrm>
            <a:custGeom>
              <a:avLst/>
              <a:gdLst/>
              <a:ahLst/>
              <a:cxnLst/>
              <a:rect l="l" t="t" r="r" b="b"/>
              <a:pathLst>
                <a:path w="5517" h="5058" extrusionOk="0">
                  <a:moveTo>
                    <a:pt x="2543" y="1"/>
                  </a:moveTo>
                  <a:cubicBezTo>
                    <a:pt x="2082" y="1"/>
                    <a:pt x="1629" y="135"/>
                    <a:pt x="1241" y="417"/>
                  </a:cubicBezTo>
                  <a:cubicBezTo>
                    <a:pt x="175" y="1186"/>
                    <a:pt x="1" y="2755"/>
                    <a:pt x="842" y="3923"/>
                  </a:cubicBezTo>
                  <a:cubicBezTo>
                    <a:pt x="1374" y="4657"/>
                    <a:pt x="2190" y="5058"/>
                    <a:pt x="2985" y="5058"/>
                  </a:cubicBezTo>
                  <a:cubicBezTo>
                    <a:pt x="3445" y="5058"/>
                    <a:pt x="3899" y="4923"/>
                    <a:pt x="4286" y="4641"/>
                  </a:cubicBezTo>
                  <a:cubicBezTo>
                    <a:pt x="5342" y="3872"/>
                    <a:pt x="5516" y="2304"/>
                    <a:pt x="4686" y="1135"/>
                  </a:cubicBezTo>
                  <a:cubicBezTo>
                    <a:pt x="4154" y="402"/>
                    <a:pt x="3338" y="1"/>
                    <a:pt x="2543" y="1"/>
                  </a:cubicBezTo>
                  <a:close/>
                </a:path>
              </a:pathLst>
            </a:custGeom>
            <a:solidFill>
              <a:srgbClr val="FDE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6148532" y="1648722"/>
              <a:ext cx="382672" cy="350552"/>
            </a:xfrm>
            <a:custGeom>
              <a:avLst/>
              <a:gdLst/>
              <a:ahLst/>
              <a:cxnLst/>
              <a:rect l="l" t="t" r="r" b="b"/>
              <a:pathLst>
                <a:path w="5516" h="5053" extrusionOk="0">
                  <a:moveTo>
                    <a:pt x="2543" y="1"/>
                  </a:moveTo>
                  <a:cubicBezTo>
                    <a:pt x="2080" y="1"/>
                    <a:pt x="1623" y="136"/>
                    <a:pt x="1231" y="420"/>
                  </a:cubicBezTo>
                  <a:cubicBezTo>
                    <a:pt x="175" y="1189"/>
                    <a:pt x="0" y="2757"/>
                    <a:pt x="841" y="3915"/>
                  </a:cubicBezTo>
                  <a:cubicBezTo>
                    <a:pt x="1372" y="4653"/>
                    <a:pt x="2181" y="5052"/>
                    <a:pt x="2973" y="5052"/>
                  </a:cubicBezTo>
                  <a:cubicBezTo>
                    <a:pt x="3436" y="5052"/>
                    <a:pt x="3893" y="4916"/>
                    <a:pt x="4286" y="4633"/>
                  </a:cubicBezTo>
                  <a:cubicBezTo>
                    <a:pt x="5341" y="3864"/>
                    <a:pt x="5516" y="2296"/>
                    <a:pt x="4675" y="1137"/>
                  </a:cubicBezTo>
                  <a:cubicBezTo>
                    <a:pt x="4144" y="399"/>
                    <a:pt x="3335" y="1"/>
                    <a:pt x="2543"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6159216" y="1726146"/>
              <a:ext cx="338550" cy="273129"/>
            </a:xfrm>
            <a:custGeom>
              <a:avLst/>
              <a:gdLst/>
              <a:ahLst/>
              <a:cxnLst/>
              <a:rect l="l" t="t" r="r" b="b"/>
              <a:pathLst>
                <a:path w="4880" h="3937" extrusionOk="0">
                  <a:moveTo>
                    <a:pt x="462" y="1"/>
                  </a:moveTo>
                  <a:lnTo>
                    <a:pt x="462" y="1"/>
                  </a:lnTo>
                  <a:cubicBezTo>
                    <a:pt x="0" y="821"/>
                    <a:pt x="62" y="1928"/>
                    <a:pt x="687" y="2799"/>
                  </a:cubicBezTo>
                  <a:cubicBezTo>
                    <a:pt x="1218" y="3537"/>
                    <a:pt x="2031" y="3936"/>
                    <a:pt x="2824" y="3936"/>
                  </a:cubicBezTo>
                  <a:cubicBezTo>
                    <a:pt x="3286" y="3936"/>
                    <a:pt x="3742" y="3800"/>
                    <a:pt x="4132" y="3517"/>
                  </a:cubicBezTo>
                  <a:cubicBezTo>
                    <a:pt x="4470" y="3271"/>
                    <a:pt x="4726" y="2943"/>
                    <a:pt x="4880" y="2553"/>
                  </a:cubicBezTo>
                  <a:lnTo>
                    <a:pt x="4880" y="2553"/>
                  </a:lnTo>
                  <a:cubicBezTo>
                    <a:pt x="4726" y="2830"/>
                    <a:pt x="4511" y="3066"/>
                    <a:pt x="4255" y="3261"/>
                  </a:cubicBezTo>
                  <a:cubicBezTo>
                    <a:pt x="3867" y="3543"/>
                    <a:pt x="3414" y="3677"/>
                    <a:pt x="2953" y="3677"/>
                  </a:cubicBezTo>
                  <a:cubicBezTo>
                    <a:pt x="2158" y="3677"/>
                    <a:pt x="1342" y="3277"/>
                    <a:pt x="810" y="2543"/>
                  </a:cubicBezTo>
                  <a:cubicBezTo>
                    <a:pt x="267" y="1815"/>
                    <a:pt x="133" y="852"/>
                    <a:pt x="462"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0"/>
            <p:cNvSpPr/>
            <p:nvPr/>
          </p:nvSpPr>
          <p:spPr>
            <a:xfrm>
              <a:off x="6250931" y="1714490"/>
              <a:ext cx="184260" cy="207639"/>
            </a:xfrm>
            <a:custGeom>
              <a:avLst/>
              <a:gdLst/>
              <a:ahLst/>
              <a:cxnLst/>
              <a:rect l="l" t="t" r="r" b="b"/>
              <a:pathLst>
                <a:path w="2656" h="2993" extrusionOk="0">
                  <a:moveTo>
                    <a:pt x="745" y="1"/>
                  </a:moveTo>
                  <a:cubicBezTo>
                    <a:pt x="727" y="1"/>
                    <a:pt x="712" y="8"/>
                    <a:pt x="698" y="15"/>
                  </a:cubicBezTo>
                  <a:lnTo>
                    <a:pt x="267" y="261"/>
                  </a:lnTo>
                  <a:cubicBezTo>
                    <a:pt x="236" y="282"/>
                    <a:pt x="226" y="302"/>
                    <a:pt x="216" y="323"/>
                  </a:cubicBezTo>
                  <a:cubicBezTo>
                    <a:pt x="206" y="353"/>
                    <a:pt x="206" y="374"/>
                    <a:pt x="226" y="394"/>
                  </a:cubicBezTo>
                  <a:lnTo>
                    <a:pt x="349" y="620"/>
                  </a:lnTo>
                  <a:cubicBezTo>
                    <a:pt x="267" y="692"/>
                    <a:pt x="206" y="774"/>
                    <a:pt x="144" y="866"/>
                  </a:cubicBezTo>
                  <a:cubicBezTo>
                    <a:pt x="93" y="948"/>
                    <a:pt x="52" y="1030"/>
                    <a:pt x="31" y="1122"/>
                  </a:cubicBezTo>
                  <a:cubicBezTo>
                    <a:pt x="11" y="1204"/>
                    <a:pt x="1" y="1296"/>
                    <a:pt x="21" y="1378"/>
                  </a:cubicBezTo>
                  <a:cubicBezTo>
                    <a:pt x="21" y="1460"/>
                    <a:pt x="52" y="1532"/>
                    <a:pt x="93" y="1604"/>
                  </a:cubicBezTo>
                  <a:cubicBezTo>
                    <a:pt x="175" y="1758"/>
                    <a:pt x="329" y="1881"/>
                    <a:pt x="503" y="1932"/>
                  </a:cubicBezTo>
                  <a:cubicBezTo>
                    <a:pt x="571" y="1946"/>
                    <a:pt x="641" y="1953"/>
                    <a:pt x="711" y="1953"/>
                  </a:cubicBezTo>
                  <a:cubicBezTo>
                    <a:pt x="850" y="1953"/>
                    <a:pt x="992" y="1925"/>
                    <a:pt x="1128" y="1871"/>
                  </a:cubicBezTo>
                  <a:cubicBezTo>
                    <a:pt x="1262" y="1819"/>
                    <a:pt x="1374" y="1778"/>
                    <a:pt x="1477" y="1737"/>
                  </a:cubicBezTo>
                  <a:cubicBezTo>
                    <a:pt x="1559" y="1707"/>
                    <a:pt x="1641" y="1686"/>
                    <a:pt x="1723" y="1665"/>
                  </a:cubicBezTo>
                  <a:cubicBezTo>
                    <a:pt x="1774" y="1645"/>
                    <a:pt x="1825" y="1645"/>
                    <a:pt x="1887" y="1645"/>
                  </a:cubicBezTo>
                  <a:cubicBezTo>
                    <a:pt x="1918" y="1645"/>
                    <a:pt x="1948" y="1665"/>
                    <a:pt x="1969" y="1696"/>
                  </a:cubicBezTo>
                  <a:cubicBezTo>
                    <a:pt x="2010" y="1758"/>
                    <a:pt x="1989" y="1840"/>
                    <a:pt x="1928" y="1881"/>
                  </a:cubicBezTo>
                  <a:cubicBezTo>
                    <a:pt x="1846" y="1963"/>
                    <a:pt x="1754" y="2035"/>
                    <a:pt x="1661" y="2086"/>
                  </a:cubicBezTo>
                  <a:cubicBezTo>
                    <a:pt x="1600" y="2127"/>
                    <a:pt x="1549" y="2147"/>
                    <a:pt x="1477" y="2168"/>
                  </a:cubicBezTo>
                  <a:cubicBezTo>
                    <a:pt x="1436" y="2178"/>
                    <a:pt x="1385" y="2178"/>
                    <a:pt x="1344" y="2178"/>
                  </a:cubicBezTo>
                  <a:cubicBezTo>
                    <a:pt x="1303" y="2178"/>
                    <a:pt x="1272" y="2178"/>
                    <a:pt x="1241" y="2168"/>
                  </a:cubicBezTo>
                  <a:lnTo>
                    <a:pt x="1169" y="2147"/>
                  </a:lnTo>
                  <a:lnTo>
                    <a:pt x="1098" y="2147"/>
                  </a:lnTo>
                  <a:cubicBezTo>
                    <a:pt x="1077" y="2158"/>
                    <a:pt x="1046" y="2168"/>
                    <a:pt x="1026" y="2178"/>
                  </a:cubicBezTo>
                  <a:lnTo>
                    <a:pt x="595" y="2434"/>
                  </a:lnTo>
                  <a:cubicBezTo>
                    <a:pt x="575" y="2445"/>
                    <a:pt x="564" y="2465"/>
                    <a:pt x="554" y="2486"/>
                  </a:cubicBezTo>
                  <a:cubicBezTo>
                    <a:pt x="554" y="2506"/>
                    <a:pt x="554" y="2527"/>
                    <a:pt x="564" y="2547"/>
                  </a:cubicBezTo>
                  <a:cubicBezTo>
                    <a:pt x="605" y="2609"/>
                    <a:pt x="667" y="2660"/>
                    <a:pt x="728" y="2701"/>
                  </a:cubicBezTo>
                  <a:cubicBezTo>
                    <a:pt x="800" y="2742"/>
                    <a:pt x="882" y="2773"/>
                    <a:pt x="975" y="2783"/>
                  </a:cubicBezTo>
                  <a:cubicBezTo>
                    <a:pt x="1067" y="2803"/>
                    <a:pt x="1169" y="2803"/>
                    <a:pt x="1272" y="2803"/>
                  </a:cubicBezTo>
                  <a:cubicBezTo>
                    <a:pt x="1385" y="2793"/>
                    <a:pt x="1497" y="2762"/>
                    <a:pt x="1610" y="2721"/>
                  </a:cubicBezTo>
                  <a:lnTo>
                    <a:pt x="1743" y="2947"/>
                  </a:lnTo>
                  <a:cubicBezTo>
                    <a:pt x="1754" y="2967"/>
                    <a:pt x="1774" y="2988"/>
                    <a:pt x="1795" y="2988"/>
                  </a:cubicBezTo>
                  <a:cubicBezTo>
                    <a:pt x="1804" y="2991"/>
                    <a:pt x="1813" y="2992"/>
                    <a:pt x="1821" y="2992"/>
                  </a:cubicBezTo>
                  <a:cubicBezTo>
                    <a:pt x="1843" y="2992"/>
                    <a:pt x="1862" y="2985"/>
                    <a:pt x="1877" y="2978"/>
                  </a:cubicBezTo>
                  <a:lnTo>
                    <a:pt x="2307" y="2721"/>
                  </a:lnTo>
                  <a:cubicBezTo>
                    <a:pt x="2328" y="2711"/>
                    <a:pt x="2348" y="2691"/>
                    <a:pt x="2358" y="2660"/>
                  </a:cubicBezTo>
                  <a:cubicBezTo>
                    <a:pt x="2358" y="2639"/>
                    <a:pt x="2358" y="2609"/>
                    <a:pt x="2348" y="2588"/>
                  </a:cubicBezTo>
                  <a:lnTo>
                    <a:pt x="2215" y="2373"/>
                  </a:lnTo>
                  <a:cubicBezTo>
                    <a:pt x="2307" y="2301"/>
                    <a:pt x="2389" y="2219"/>
                    <a:pt x="2461" y="2127"/>
                  </a:cubicBezTo>
                  <a:cubicBezTo>
                    <a:pt x="2533" y="2045"/>
                    <a:pt x="2584" y="1953"/>
                    <a:pt x="2615" y="1860"/>
                  </a:cubicBezTo>
                  <a:cubicBezTo>
                    <a:pt x="2646" y="1768"/>
                    <a:pt x="2656" y="1676"/>
                    <a:pt x="2646" y="1583"/>
                  </a:cubicBezTo>
                  <a:cubicBezTo>
                    <a:pt x="2635" y="1491"/>
                    <a:pt x="2615" y="1409"/>
                    <a:pt x="2563" y="1327"/>
                  </a:cubicBezTo>
                  <a:cubicBezTo>
                    <a:pt x="2512" y="1245"/>
                    <a:pt x="2451" y="1173"/>
                    <a:pt x="2369" y="1112"/>
                  </a:cubicBezTo>
                  <a:cubicBezTo>
                    <a:pt x="2297" y="1061"/>
                    <a:pt x="2215" y="1020"/>
                    <a:pt x="2133" y="1009"/>
                  </a:cubicBezTo>
                  <a:cubicBezTo>
                    <a:pt x="2082" y="999"/>
                    <a:pt x="2030" y="994"/>
                    <a:pt x="1979" y="994"/>
                  </a:cubicBezTo>
                  <a:cubicBezTo>
                    <a:pt x="1928" y="994"/>
                    <a:pt x="1877" y="999"/>
                    <a:pt x="1825" y="1009"/>
                  </a:cubicBezTo>
                  <a:cubicBezTo>
                    <a:pt x="1702" y="1030"/>
                    <a:pt x="1579" y="1061"/>
                    <a:pt x="1467" y="1112"/>
                  </a:cubicBezTo>
                  <a:lnTo>
                    <a:pt x="1128" y="1225"/>
                  </a:lnTo>
                  <a:cubicBezTo>
                    <a:pt x="1057" y="1255"/>
                    <a:pt x="975" y="1276"/>
                    <a:pt x="903" y="1296"/>
                  </a:cubicBezTo>
                  <a:cubicBezTo>
                    <a:pt x="877" y="1302"/>
                    <a:pt x="854" y="1304"/>
                    <a:pt x="831" y="1304"/>
                  </a:cubicBezTo>
                  <a:cubicBezTo>
                    <a:pt x="808" y="1304"/>
                    <a:pt x="785" y="1302"/>
                    <a:pt x="759" y="1296"/>
                  </a:cubicBezTo>
                  <a:cubicBezTo>
                    <a:pt x="698" y="1276"/>
                    <a:pt x="657" y="1214"/>
                    <a:pt x="667" y="1153"/>
                  </a:cubicBezTo>
                  <a:cubicBezTo>
                    <a:pt x="677" y="1112"/>
                    <a:pt x="687" y="1081"/>
                    <a:pt x="718" y="1061"/>
                  </a:cubicBezTo>
                  <a:cubicBezTo>
                    <a:pt x="739" y="1030"/>
                    <a:pt x="769" y="999"/>
                    <a:pt x="800" y="979"/>
                  </a:cubicBezTo>
                  <a:cubicBezTo>
                    <a:pt x="841" y="948"/>
                    <a:pt x="872" y="927"/>
                    <a:pt x="913" y="897"/>
                  </a:cubicBezTo>
                  <a:cubicBezTo>
                    <a:pt x="964" y="876"/>
                    <a:pt x="1016" y="845"/>
                    <a:pt x="1067" y="835"/>
                  </a:cubicBezTo>
                  <a:cubicBezTo>
                    <a:pt x="1108" y="825"/>
                    <a:pt x="1149" y="815"/>
                    <a:pt x="1190" y="815"/>
                  </a:cubicBezTo>
                  <a:cubicBezTo>
                    <a:pt x="1221" y="815"/>
                    <a:pt x="1251" y="815"/>
                    <a:pt x="1282" y="825"/>
                  </a:cubicBezTo>
                  <a:lnTo>
                    <a:pt x="1333" y="835"/>
                  </a:lnTo>
                  <a:lnTo>
                    <a:pt x="1405" y="835"/>
                  </a:lnTo>
                  <a:cubicBezTo>
                    <a:pt x="1436" y="835"/>
                    <a:pt x="1467" y="825"/>
                    <a:pt x="1487" y="804"/>
                  </a:cubicBezTo>
                  <a:lnTo>
                    <a:pt x="1918" y="548"/>
                  </a:lnTo>
                  <a:cubicBezTo>
                    <a:pt x="1938" y="538"/>
                    <a:pt x="1948" y="517"/>
                    <a:pt x="1959" y="497"/>
                  </a:cubicBezTo>
                  <a:cubicBezTo>
                    <a:pt x="1959" y="476"/>
                    <a:pt x="1959" y="456"/>
                    <a:pt x="1948" y="446"/>
                  </a:cubicBezTo>
                  <a:cubicBezTo>
                    <a:pt x="1907" y="384"/>
                    <a:pt x="1856" y="343"/>
                    <a:pt x="1795" y="312"/>
                  </a:cubicBezTo>
                  <a:cubicBezTo>
                    <a:pt x="1723" y="271"/>
                    <a:pt x="1651" y="251"/>
                    <a:pt x="1569" y="230"/>
                  </a:cubicBezTo>
                  <a:cubicBezTo>
                    <a:pt x="1477" y="210"/>
                    <a:pt x="1374" y="210"/>
                    <a:pt x="1282" y="210"/>
                  </a:cubicBezTo>
                  <a:cubicBezTo>
                    <a:pt x="1169" y="220"/>
                    <a:pt x="1057" y="241"/>
                    <a:pt x="954" y="271"/>
                  </a:cubicBezTo>
                  <a:lnTo>
                    <a:pt x="831" y="46"/>
                  </a:lnTo>
                  <a:cubicBezTo>
                    <a:pt x="821" y="25"/>
                    <a:pt x="790" y="5"/>
                    <a:pt x="769" y="5"/>
                  </a:cubicBezTo>
                  <a:cubicBezTo>
                    <a:pt x="760" y="2"/>
                    <a:pt x="752" y="1"/>
                    <a:pt x="745"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0"/>
            <p:cNvSpPr/>
            <p:nvPr/>
          </p:nvSpPr>
          <p:spPr>
            <a:xfrm>
              <a:off x="6245242" y="1717335"/>
              <a:ext cx="183566" cy="206876"/>
            </a:xfrm>
            <a:custGeom>
              <a:avLst/>
              <a:gdLst/>
              <a:ahLst/>
              <a:cxnLst/>
              <a:rect l="l" t="t" r="r" b="b"/>
              <a:pathLst>
                <a:path w="2646" h="2982" extrusionOk="0">
                  <a:moveTo>
                    <a:pt x="739" y="1"/>
                  </a:moveTo>
                  <a:cubicBezTo>
                    <a:pt x="722" y="1"/>
                    <a:pt x="702" y="8"/>
                    <a:pt x="687" y="15"/>
                  </a:cubicBezTo>
                  <a:lnTo>
                    <a:pt x="257" y="271"/>
                  </a:lnTo>
                  <a:cubicBezTo>
                    <a:pt x="226" y="282"/>
                    <a:pt x="216" y="302"/>
                    <a:pt x="206" y="333"/>
                  </a:cubicBezTo>
                  <a:cubicBezTo>
                    <a:pt x="195" y="353"/>
                    <a:pt x="206" y="374"/>
                    <a:pt x="216" y="405"/>
                  </a:cubicBezTo>
                  <a:lnTo>
                    <a:pt x="339" y="620"/>
                  </a:lnTo>
                  <a:cubicBezTo>
                    <a:pt x="267" y="692"/>
                    <a:pt x="195" y="774"/>
                    <a:pt x="134" y="866"/>
                  </a:cubicBezTo>
                  <a:cubicBezTo>
                    <a:pt x="83" y="948"/>
                    <a:pt x="42" y="1030"/>
                    <a:pt x="21" y="1122"/>
                  </a:cubicBezTo>
                  <a:cubicBezTo>
                    <a:pt x="1" y="1204"/>
                    <a:pt x="1" y="1296"/>
                    <a:pt x="11" y="1378"/>
                  </a:cubicBezTo>
                  <a:cubicBezTo>
                    <a:pt x="21" y="1460"/>
                    <a:pt x="42" y="1542"/>
                    <a:pt x="83" y="1604"/>
                  </a:cubicBezTo>
                  <a:cubicBezTo>
                    <a:pt x="175" y="1768"/>
                    <a:pt x="318" y="1881"/>
                    <a:pt x="493" y="1932"/>
                  </a:cubicBezTo>
                  <a:cubicBezTo>
                    <a:pt x="554" y="1944"/>
                    <a:pt x="616" y="1950"/>
                    <a:pt x="678" y="1950"/>
                  </a:cubicBezTo>
                  <a:cubicBezTo>
                    <a:pt x="825" y="1950"/>
                    <a:pt x="974" y="1918"/>
                    <a:pt x="1118" y="1860"/>
                  </a:cubicBezTo>
                  <a:cubicBezTo>
                    <a:pt x="1251" y="1809"/>
                    <a:pt x="1364" y="1768"/>
                    <a:pt x="1467" y="1737"/>
                  </a:cubicBezTo>
                  <a:cubicBezTo>
                    <a:pt x="1549" y="1707"/>
                    <a:pt x="1631" y="1676"/>
                    <a:pt x="1713" y="1655"/>
                  </a:cubicBezTo>
                  <a:cubicBezTo>
                    <a:pt x="1764" y="1645"/>
                    <a:pt x="1815" y="1635"/>
                    <a:pt x="1877" y="1635"/>
                  </a:cubicBezTo>
                  <a:cubicBezTo>
                    <a:pt x="1907" y="1635"/>
                    <a:pt x="1938" y="1655"/>
                    <a:pt x="1959" y="1686"/>
                  </a:cubicBezTo>
                  <a:cubicBezTo>
                    <a:pt x="2000" y="1748"/>
                    <a:pt x="1979" y="1830"/>
                    <a:pt x="1918" y="1881"/>
                  </a:cubicBezTo>
                  <a:cubicBezTo>
                    <a:pt x="1836" y="1963"/>
                    <a:pt x="1754" y="2024"/>
                    <a:pt x="1651" y="2086"/>
                  </a:cubicBezTo>
                  <a:cubicBezTo>
                    <a:pt x="1600" y="2117"/>
                    <a:pt x="1538" y="2137"/>
                    <a:pt x="1477" y="2158"/>
                  </a:cubicBezTo>
                  <a:cubicBezTo>
                    <a:pt x="1426" y="2168"/>
                    <a:pt x="1374" y="2178"/>
                    <a:pt x="1333" y="2178"/>
                  </a:cubicBezTo>
                  <a:cubicBezTo>
                    <a:pt x="1292" y="2168"/>
                    <a:pt x="1262" y="2168"/>
                    <a:pt x="1231" y="2158"/>
                  </a:cubicBezTo>
                  <a:lnTo>
                    <a:pt x="1169" y="2147"/>
                  </a:lnTo>
                  <a:cubicBezTo>
                    <a:pt x="1154" y="2142"/>
                    <a:pt x="1141" y="2140"/>
                    <a:pt x="1130" y="2140"/>
                  </a:cubicBezTo>
                  <a:cubicBezTo>
                    <a:pt x="1118" y="2140"/>
                    <a:pt x="1108" y="2142"/>
                    <a:pt x="1098" y="2147"/>
                  </a:cubicBezTo>
                  <a:cubicBezTo>
                    <a:pt x="1067" y="2147"/>
                    <a:pt x="1046" y="2158"/>
                    <a:pt x="1026" y="2168"/>
                  </a:cubicBezTo>
                  <a:lnTo>
                    <a:pt x="595" y="2424"/>
                  </a:lnTo>
                  <a:cubicBezTo>
                    <a:pt x="575" y="2434"/>
                    <a:pt x="564" y="2455"/>
                    <a:pt x="554" y="2475"/>
                  </a:cubicBezTo>
                  <a:cubicBezTo>
                    <a:pt x="544" y="2496"/>
                    <a:pt x="544" y="2516"/>
                    <a:pt x="554" y="2537"/>
                  </a:cubicBezTo>
                  <a:cubicBezTo>
                    <a:pt x="595" y="2598"/>
                    <a:pt x="657" y="2650"/>
                    <a:pt x="718" y="2691"/>
                  </a:cubicBezTo>
                  <a:cubicBezTo>
                    <a:pt x="790" y="2732"/>
                    <a:pt x="872" y="2762"/>
                    <a:pt x="964" y="2773"/>
                  </a:cubicBezTo>
                  <a:cubicBezTo>
                    <a:pt x="1057" y="2793"/>
                    <a:pt x="1159" y="2793"/>
                    <a:pt x="1262" y="2793"/>
                  </a:cubicBezTo>
                  <a:cubicBezTo>
                    <a:pt x="1374" y="2783"/>
                    <a:pt x="1497" y="2752"/>
                    <a:pt x="1600" y="2721"/>
                  </a:cubicBezTo>
                  <a:lnTo>
                    <a:pt x="1733" y="2937"/>
                  </a:lnTo>
                  <a:cubicBezTo>
                    <a:pt x="1743" y="2957"/>
                    <a:pt x="1764" y="2978"/>
                    <a:pt x="1795" y="2978"/>
                  </a:cubicBezTo>
                  <a:cubicBezTo>
                    <a:pt x="1801" y="2981"/>
                    <a:pt x="1808" y="2982"/>
                    <a:pt x="1815" y="2982"/>
                  </a:cubicBezTo>
                  <a:cubicBezTo>
                    <a:pt x="1832" y="2982"/>
                    <a:pt x="1852" y="2975"/>
                    <a:pt x="1866" y="2967"/>
                  </a:cubicBezTo>
                  <a:lnTo>
                    <a:pt x="2297" y="2711"/>
                  </a:lnTo>
                  <a:cubicBezTo>
                    <a:pt x="2317" y="2701"/>
                    <a:pt x="2338" y="2680"/>
                    <a:pt x="2348" y="2650"/>
                  </a:cubicBezTo>
                  <a:cubicBezTo>
                    <a:pt x="2358" y="2629"/>
                    <a:pt x="2348" y="2598"/>
                    <a:pt x="2338" y="2578"/>
                  </a:cubicBezTo>
                  <a:lnTo>
                    <a:pt x="2205" y="2363"/>
                  </a:lnTo>
                  <a:cubicBezTo>
                    <a:pt x="2297" y="2291"/>
                    <a:pt x="2389" y="2209"/>
                    <a:pt x="2461" y="2117"/>
                  </a:cubicBezTo>
                  <a:cubicBezTo>
                    <a:pt x="2522" y="2035"/>
                    <a:pt x="2574" y="1942"/>
                    <a:pt x="2604" y="1850"/>
                  </a:cubicBezTo>
                  <a:cubicBezTo>
                    <a:pt x="2635" y="1758"/>
                    <a:pt x="2645" y="1666"/>
                    <a:pt x="2645" y="1573"/>
                  </a:cubicBezTo>
                  <a:cubicBezTo>
                    <a:pt x="2635" y="1481"/>
                    <a:pt x="2604" y="1399"/>
                    <a:pt x="2553" y="1317"/>
                  </a:cubicBezTo>
                  <a:cubicBezTo>
                    <a:pt x="2502" y="1235"/>
                    <a:pt x="2440" y="1163"/>
                    <a:pt x="2369" y="1102"/>
                  </a:cubicBezTo>
                  <a:cubicBezTo>
                    <a:pt x="2287" y="1050"/>
                    <a:pt x="2205" y="1009"/>
                    <a:pt x="2123" y="999"/>
                  </a:cubicBezTo>
                  <a:cubicBezTo>
                    <a:pt x="2071" y="989"/>
                    <a:pt x="2020" y="984"/>
                    <a:pt x="1969" y="984"/>
                  </a:cubicBezTo>
                  <a:cubicBezTo>
                    <a:pt x="1918" y="984"/>
                    <a:pt x="1866" y="989"/>
                    <a:pt x="1815" y="999"/>
                  </a:cubicBezTo>
                  <a:cubicBezTo>
                    <a:pt x="1692" y="1020"/>
                    <a:pt x="1569" y="1061"/>
                    <a:pt x="1456" y="1102"/>
                  </a:cubicBezTo>
                  <a:lnTo>
                    <a:pt x="1118" y="1214"/>
                  </a:lnTo>
                  <a:cubicBezTo>
                    <a:pt x="1046" y="1245"/>
                    <a:pt x="975" y="1266"/>
                    <a:pt x="892" y="1286"/>
                  </a:cubicBezTo>
                  <a:cubicBezTo>
                    <a:pt x="872" y="1291"/>
                    <a:pt x="849" y="1294"/>
                    <a:pt x="826" y="1294"/>
                  </a:cubicBezTo>
                  <a:cubicBezTo>
                    <a:pt x="803" y="1294"/>
                    <a:pt x="780" y="1291"/>
                    <a:pt x="759" y="1286"/>
                  </a:cubicBezTo>
                  <a:cubicBezTo>
                    <a:pt x="687" y="1276"/>
                    <a:pt x="646" y="1204"/>
                    <a:pt x="667" y="1143"/>
                  </a:cubicBezTo>
                  <a:cubicBezTo>
                    <a:pt x="667" y="1112"/>
                    <a:pt x="687" y="1081"/>
                    <a:pt x="708" y="1050"/>
                  </a:cubicBezTo>
                  <a:cubicBezTo>
                    <a:pt x="728" y="1020"/>
                    <a:pt x="759" y="989"/>
                    <a:pt x="790" y="968"/>
                  </a:cubicBezTo>
                  <a:cubicBezTo>
                    <a:pt x="831" y="938"/>
                    <a:pt x="872" y="917"/>
                    <a:pt x="913" y="897"/>
                  </a:cubicBezTo>
                  <a:cubicBezTo>
                    <a:pt x="954" y="866"/>
                    <a:pt x="1005" y="835"/>
                    <a:pt x="1067" y="825"/>
                  </a:cubicBezTo>
                  <a:cubicBezTo>
                    <a:pt x="1098" y="815"/>
                    <a:pt x="1139" y="804"/>
                    <a:pt x="1180" y="804"/>
                  </a:cubicBezTo>
                  <a:cubicBezTo>
                    <a:pt x="1210" y="804"/>
                    <a:pt x="1241" y="804"/>
                    <a:pt x="1272" y="815"/>
                  </a:cubicBezTo>
                  <a:lnTo>
                    <a:pt x="1323" y="825"/>
                  </a:lnTo>
                  <a:lnTo>
                    <a:pt x="1395" y="825"/>
                  </a:lnTo>
                  <a:cubicBezTo>
                    <a:pt x="1426" y="825"/>
                    <a:pt x="1456" y="815"/>
                    <a:pt x="1477" y="794"/>
                  </a:cubicBezTo>
                  <a:lnTo>
                    <a:pt x="1907" y="538"/>
                  </a:lnTo>
                  <a:cubicBezTo>
                    <a:pt x="1928" y="528"/>
                    <a:pt x="1938" y="507"/>
                    <a:pt x="1948" y="497"/>
                  </a:cubicBezTo>
                  <a:cubicBezTo>
                    <a:pt x="1948" y="476"/>
                    <a:pt x="1948" y="446"/>
                    <a:pt x="1938" y="435"/>
                  </a:cubicBezTo>
                  <a:cubicBezTo>
                    <a:pt x="1897" y="374"/>
                    <a:pt x="1846" y="333"/>
                    <a:pt x="1795" y="302"/>
                  </a:cubicBezTo>
                  <a:cubicBezTo>
                    <a:pt x="1713" y="261"/>
                    <a:pt x="1641" y="241"/>
                    <a:pt x="1559" y="220"/>
                  </a:cubicBezTo>
                  <a:cubicBezTo>
                    <a:pt x="1467" y="200"/>
                    <a:pt x="1364" y="200"/>
                    <a:pt x="1272" y="200"/>
                  </a:cubicBezTo>
                  <a:cubicBezTo>
                    <a:pt x="1159" y="210"/>
                    <a:pt x="1057" y="230"/>
                    <a:pt x="944" y="261"/>
                  </a:cubicBezTo>
                  <a:lnTo>
                    <a:pt x="821" y="46"/>
                  </a:lnTo>
                  <a:cubicBezTo>
                    <a:pt x="810" y="25"/>
                    <a:pt x="790" y="5"/>
                    <a:pt x="759" y="5"/>
                  </a:cubicBezTo>
                  <a:cubicBezTo>
                    <a:pt x="753" y="2"/>
                    <a:pt x="746" y="1"/>
                    <a:pt x="739" y="1"/>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0"/>
            <p:cNvSpPr/>
            <p:nvPr/>
          </p:nvSpPr>
          <p:spPr>
            <a:xfrm>
              <a:off x="6647067" y="1241833"/>
              <a:ext cx="104618" cy="130980"/>
            </a:xfrm>
            <a:custGeom>
              <a:avLst/>
              <a:gdLst/>
              <a:ahLst/>
              <a:cxnLst/>
              <a:rect l="l" t="t" r="r" b="b"/>
              <a:pathLst>
                <a:path w="1508" h="1888" extrusionOk="0">
                  <a:moveTo>
                    <a:pt x="1128" y="1"/>
                  </a:moveTo>
                  <a:lnTo>
                    <a:pt x="1" y="1015"/>
                  </a:lnTo>
                  <a:cubicBezTo>
                    <a:pt x="1" y="1015"/>
                    <a:pt x="124" y="1467"/>
                    <a:pt x="154" y="1600"/>
                  </a:cubicBezTo>
                  <a:cubicBezTo>
                    <a:pt x="194" y="1767"/>
                    <a:pt x="347" y="1887"/>
                    <a:pt x="513" y="1887"/>
                  </a:cubicBezTo>
                  <a:cubicBezTo>
                    <a:pt x="520" y="1887"/>
                    <a:pt x="527" y="1887"/>
                    <a:pt x="534" y="1887"/>
                  </a:cubicBezTo>
                  <a:cubicBezTo>
                    <a:pt x="1508" y="1825"/>
                    <a:pt x="1446" y="1220"/>
                    <a:pt x="1446" y="1220"/>
                  </a:cubicBezTo>
                  <a:cubicBezTo>
                    <a:pt x="1241" y="913"/>
                    <a:pt x="1128" y="1"/>
                    <a:pt x="1128" y="1"/>
                  </a:cubicBezTo>
                  <a:close/>
                </a:path>
              </a:pathLst>
            </a:custGeom>
            <a:solidFill>
              <a:srgbClr val="FFE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0"/>
            <p:cNvSpPr/>
            <p:nvPr/>
          </p:nvSpPr>
          <p:spPr>
            <a:xfrm>
              <a:off x="6476264" y="1565402"/>
              <a:ext cx="437618" cy="449966"/>
            </a:xfrm>
            <a:custGeom>
              <a:avLst/>
              <a:gdLst/>
              <a:ahLst/>
              <a:cxnLst/>
              <a:rect l="l" t="t" r="r" b="b"/>
              <a:pathLst>
                <a:path w="6308" h="6486" extrusionOk="0">
                  <a:moveTo>
                    <a:pt x="4625" y="1"/>
                  </a:moveTo>
                  <a:cubicBezTo>
                    <a:pt x="4608" y="1"/>
                    <a:pt x="4350" y="20"/>
                    <a:pt x="3775" y="1180"/>
                  </a:cubicBezTo>
                  <a:cubicBezTo>
                    <a:pt x="3754" y="1211"/>
                    <a:pt x="3724" y="1241"/>
                    <a:pt x="3703" y="1272"/>
                  </a:cubicBezTo>
                  <a:cubicBezTo>
                    <a:pt x="2657" y="2779"/>
                    <a:pt x="1253" y="4737"/>
                    <a:pt x="1253" y="4737"/>
                  </a:cubicBezTo>
                  <a:lnTo>
                    <a:pt x="1304" y="4778"/>
                  </a:lnTo>
                  <a:cubicBezTo>
                    <a:pt x="1243" y="4881"/>
                    <a:pt x="1161" y="4983"/>
                    <a:pt x="1069" y="5065"/>
                  </a:cubicBezTo>
                  <a:cubicBezTo>
                    <a:pt x="915" y="5178"/>
                    <a:pt x="853" y="5178"/>
                    <a:pt x="648" y="5239"/>
                  </a:cubicBezTo>
                  <a:cubicBezTo>
                    <a:pt x="464" y="5301"/>
                    <a:pt x="310" y="5424"/>
                    <a:pt x="197" y="5588"/>
                  </a:cubicBezTo>
                  <a:cubicBezTo>
                    <a:pt x="152" y="5641"/>
                    <a:pt x="173" y="5672"/>
                    <a:pt x="237" y="5672"/>
                  </a:cubicBezTo>
                  <a:cubicBezTo>
                    <a:pt x="260" y="5672"/>
                    <a:pt x="288" y="5668"/>
                    <a:pt x="320" y="5660"/>
                  </a:cubicBezTo>
                  <a:cubicBezTo>
                    <a:pt x="453" y="5639"/>
                    <a:pt x="617" y="5537"/>
                    <a:pt x="679" y="5537"/>
                  </a:cubicBezTo>
                  <a:cubicBezTo>
                    <a:pt x="730" y="5537"/>
                    <a:pt x="730" y="5598"/>
                    <a:pt x="679" y="5721"/>
                  </a:cubicBezTo>
                  <a:cubicBezTo>
                    <a:pt x="597" y="5865"/>
                    <a:pt x="505" y="5998"/>
                    <a:pt x="382" y="6101"/>
                  </a:cubicBezTo>
                  <a:cubicBezTo>
                    <a:pt x="300" y="6172"/>
                    <a:pt x="54" y="6316"/>
                    <a:pt x="23" y="6388"/>
                  </a:cubicBezTo>
                  <a:cubicBezTo>
                    <a:pt x="0" y="6448"/>
                    <a:pt x="5" y="6486"/>
                    <a:pt x="62" y="6486"/>
                  </a:cubicBezTo>
                  <a:cubicBezTo>
                    <a:pt x="83" y="6486"/>
                    <a:pt x="110" y="6481"/>
                    <a:pt x="146" y="6470"/>
                  </a:cubicBezTo>
                  <a:cubicBezTo>
                    <a:pt x="289" y="6408"/>
                    <a:pt x="443" y="6326"/>
                    <a:pt x="576" y="6244"/>
                  </a:cubicBezTo>
                  <a:cubicBezTo>
                    <a:pt x="638" y="6203"/>
                    <a:pt x="699" y="6162"/>
                    <a:pt x="740" y="6111"/>
                  </a:cubicBezTo>
                  <a:cubicBezTo>
                    <a:pt x="842" y="6136"/>
                    <a:pt x="943" y="6154"/>
                    <a:pt x="1044" y="6154"/>
                  </a:cubicBezTo>
                  <a:cubicBezTo>
                    <a:pt x="1066" y="6154"/>
                    <a:pt x="1088" y="6154"/>
                    <a:pt x="1110" y="6152"/>
                  </a:cubicBezTo>
                  <a:cubicBezTo>
                    <a:pt x="1171" y="6142"/>
                    <a:pt x="1222" y="6111"/>
                    <a:pt x="1274" y="6080"/>
                  </a:cubicBezTo>
                  <a:cubicBezTo>
                    <a:pt x="1294" y="6070"/>
                    <a:pt x="1315" y="6070"/>
                    <a:pt x="1325" y="6060"/>
                  </a:cubicBezTo>
                  <a:cubicBezTo>
                    <a:pt x="1448" y="6019"/>
                    <a:pt x="1509" y="5619"/>
                    <a:pt x="1561" y="5506"/>
                  </a:cubicBezTo>
                  <a:cubicBezTo>
                    <a:pt x="1643" y="5403"/>
                    <a:pt x="1725" y="5311"/>
                    <a:pt x="1817" y="5229"/>
                  </a:cubicBezTo>
                  <a:lnTo>
                    <a:pt x="1858" y="5260"/>
                  </a:lnTo>
                  <a:cubicBezTo>
                    <a:pt x="1858" y="5260"/>
                    <a:pt x="4585" y="3097"/>
                    <a:pt x="5231" y="2267"/>
                  </a:cubicBezTo>
                  <a:cubicBezTo>
                    <a:pt x="5907" y="1395"/>
                    <a:pt x="6307" y="21"/>
                    <a:pt x="6307" y="21"/>
                  </a:cubicBezTo>
                  <a:lnTo>
                    <a:pt x="4626" y="1"/>
                  </a:lnTo>
                  <a:cubicBezTo>
                    <a:pt x="4626" y="1"/>
                    <a:pt x="4625" y="1"/>
                    <a:pt x="4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6459197" y="1889040"/>
              <a:ext cx="144578" cy="133478"/>
            </a:xfrm>
            <a:custGeom>
              <a:avLst/>
              <a:gdLst/>
              <a:ahLst/>
              <a:cxnLst/>
              <a:rect l="l" t="t" r="r" b="b"/>
              <a:pathLst>
                <a:path w="2084" h="1924" extrusionOk="0">
                  <a:moveTo>
                    <a:pt x="1448" y="0"/>
                  </a:moveTo>
                  <a:cubicBezTo>
                    <a:pt x="1345" y="185"/>
                    <a:pt x="1212" y="349"/>
                    <a:pt x="1068" y="503"/>
                  </a:cubicBezTo>
                  <a:cubicBezTo>
                    <a:pt x="925" y="615"/>
                    <a:pt x="863" y="615"/>
                    <a:pt x="648" y="667"/>
                  </a:cubicBezTo>
                  <a:cubicBezTo>
                    <a:pt x="464" y="738"/>
                    <a:pt x="310" y="861"/>
                    <a:pt x="197" y="1015"/>
                  </a:cubicBezTo>
                  <a:cubicBezTo>
                    <a:pt x="150" y="1071"/>
                    <a:pt x="175" y="1108"/>
                    <a:pt x="251" y="1108"/>
                  </a:cubicBezTo>
                  <a:cubicBezTo>
                    <a:pt x="273" y="1108"/>
                    <a:pt x="300" y="1104"/>
                    <a:pt x="330" y="1097"/>
                  </a:cubicBezTo>
                  <a:cubicBezTo>
                    <a:pt x="453" y="1067"/>
                    <a:pt x="617" y="974"/>
                    <a:pt x="679" y="974"/>
                  </a:cubicBezTo>
                  <a:cubicBezTo>
                    <a:pt x="730" y="974"/>
                    <a:pt x="730" y="1036"/>
                    <a:pt x="679" y="1159"/>
                  </a:cubicBezTo>
                  <a:cubicBezTo>
                    <a:pt x="607" y="1302"/>
                    <a:pt x="505" y="1436"/>
                    <a:pt x="382" y="1538"/>
                  </a:cubicBezTo>
                  <a:cubicBezTo>
                    <a:pt x="300" y="1610"/>
                    <a:pt x="54" y="1743"/>
                    <a:pt x="23" y="1825"/>
                  </a:cubicBezTo>
                  <a:cubicBezTo>
                    <a:pt x="0" y="1885"/>
                    <a:pt x="5" y="1923"/>
                    <a:pt x="66" y="1923"/>
                  </a:cubicBezTo>
                  <a:cubicBezTo>
                    <a:pt x="88" y="1923"/>
                    <a:pt x="118" y="1918"/>
                    <a:pt x="156" y="1907"/>
                  </a:cubicBezTo>
                  <a:cubicBezTo>
                    <a:pt x="279" y="1876"/>
                    <a:pt x="412" y="1825"/>
                    <a:pt x="535" y="1764"/>
                  </a:cubicBezTo>
                  <a:cubicBezTo>
                    <a:pt x="617" y="1712"/>
                    <a:pt x="720" y="1794"/>
                    <a:pt x="1017" y="1661"/>
                  </a:cubicBezTo>
                  <a:cubicBezTo>
                    <a:pt x="1109" y="1620"/>
                    <a:pt x="1191" y="1569"/>
                    <a:pt x="1273" y="1507"/>
                  </a:cubicBezTo>
                  <a:cubicBezTo>
                    <a:pt x="1294" y="1507"/>
                    <a:pt x="1315" y="1507"/>
                    <a:pt x="1325" y="1497"/>
                  </a:cubicBezTo>
                  <a:cubicBezTo>
                    <a:pt x="1448" y="1456"/>
                    <a:pt x="1509" y="1046"/>
                    <a:pt x="1571" y="943"/>
                  </a:cubicBezTo>
                  <a:cubicBezTo>
                    <a:pt x="1725" y="759"/>
                    <a:pt x="1899" y="585"/>
                    <a:pt x="2083" y="431"/>
                  </a:cubicBezTo>
                  <a:lnTo>
                    <a:pt x="1448" y="0"/>
                  </a:lnTo>
                  <a:close/>
                </a:path>
              </a:pathLst>
            </a:custGeom>
            <a:solidFill>
              <a:srgbClr val="FFE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6553202" y="1414648"/>
              <a:ext cx="383436" cy="515664"/>
            </a:xfrm>
            <a:custGeom>
              <a:avLst/>
              <a:gdLst/>
              <a:ahLst/>
              <a:cxnLst/>
              <a:rect l="l" t="t" r="r" b="b"/>
              <a:pathLst>
                <a:path w="5527" h="7433" extrusionOk="0">
                  <a:moveTo>
                    <a:pt x="3189" y="1"/>
                  </a:moveTo>
                  <a:lnTo>
                    <a:pt x="2994" y="667"/>
                  </a:lnTo>
                  <a:cubicBezTo>
                    <a:pt x="3066" y="698"/>
                    <a:pt x="3127" y="759"/>
                    <a:pt x="3168" y="831"/>
                  </a:cubicBezTo>
                  <a:cubicBezTo>
                    <a:pt x="3168" y="1210"/>
                    <a:pt x="2471" y="3414"/>
                    <a:pt x="2451" y="3445"/>
                  </a:cubicBezTo>
                  <a:cubicBezTo>
                    <a:pt x="1405" y="4952"/>
                    <a:pt x="1" y="6910"/>
                    <a:pt x="1" y="6910"/>
                  </a:cubicBezTo>
                  <a:lnTo>
                    <a:pt x="595" y="7433"/>
                  </a:lnTo>
                  <a:cubicBezTo>
                    <a:pt x="595" y="7433"/>
                    <a:pt x="2594" y="5403"/>
                    <a:pt x="3476" y="4583"/>
                  </a:cubicBezTo>
                  <a:cubicBezTo>
                    <a:pt x="4419" y="3712"/>
                    <a:pt x="4870" y="1815"/>
                    <a:pt x="5198" y="1241"/>
                  </a:cubicBezTo>
                  <a:cubicBezTo>
                    <a:pt x="5526" y="667"/>
                    <a:pt x="4357" y="83"/>
                    <a:pt x="4357" y="83"/>
                  </a:cubicBezTo>
                  <a:lnTo>
                    <a:pt x="3927" y="298"/>
                  </a:lnTo>
                  <a:cubicBezTo>
                    <a:pt x="3650" y="175"/>
                    <a:pt x="3189" y="1"/>
                    <a:pt x="31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6525451" y="1131387"/>
              <a:ext cx="226232" cy="199523"/>
            </a:xfrm>
            <a:custGeom>
              <a:avLst/>
              <a:gdLst/>
              <a:ahLst/>
              <a:cxnLst/>
              <a:rect l="l" t="t" r="r" b="b"/>
              <a:pathLst>
                <a:path w="3261" h="2876" extrusionOk="0">
                  <a:moveTo>
                    <a:pt x="1468" y="1"/>
                  </a:moveTo>
                  <a:cubicBezTo>
                    <a:pt x="1051" y="1"/>
                    <a:pt x="598" y="155"/>
                    <a:pt x="349" y="455"/>
                  </a:cubicBezTo>
                  <a:cubicBezTo>
                    <a:pt x="1" y="885"/>
                    <a:pt x="288" y="1787"/>
                    <a:pt x="534" y="2208"/>
                  </a:cubicBezTo>
                  <a:cubicBezTo>
                    <a:pt x="677" y="2474"/>
                    <a:pt x="903" y="2689"/>
                    <a:pt x="1190" y="2812"/>
                  </a:cubicBezTo>
                  <a:cubicBezTo>
                    <a:pt x="1316" y="2854"/>
                    <a:pt x="1447" y="2876"/>
                    <a:pt x="1578" y="2876"/>
                  </a:cubicBezTo>
                  <a:cubicBezTo>
                    <a:pt x="1766" y="2876"/>
                    <a:pt x="1953" y="2831"/>
                    <a:pt x="2123" y="2741"/>
                  </a:cubicBezTo>
                  <a:cubicBezTo>
                    <a:pt x="3261" y="2156"/>
                    <a:pt x="3148" y="496"/>
                    <a:pt x="1938" y="75"/>
                  </a:cubicBezTo>
                  <a:cubicBezTo>
                    <a:pt x="1797" y="25"/>
                    <a:pt x="1636" y="1"/>
                    <a:pt x="1468" y="1"/>
                  </a:cubicBezTo>
                  <a:close/>
                </a:path>
              </a:pathLst>
            </a:custGeom>
            <a:solidFill>
              <a:srgbClr val="FFE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6614391" y="1131457"/>
              <a:ext cx="115232" cy="199661"/>
            </a:xfrm>
            <a:custGeom>
              <a:avLst/>
              <a:gdLst/>
              <a:ahLst/>
              <a:cxnLst/>
              <a:rect l="l" t="t" r="r" b="b"/>
              <a:pathLst>
                <a:path w="1661" h="2878" extrusionOk="0">
                  <a:moveTo>
                    <a:pt x="177" y="0"/>
                  </a:moveTo>
                  <a:cubicBezTo>
                    <a:pt x="145" y="0"/>
                    <a:pt x="114" y="1"/>
                    <a:pt x="82" y="3"/>
                  </a:cubicBezTo>
                  <a:cubicBezTo>
                    <a:pt x="144" y="13"/>
                    <a:pt x="195" y="33"/>
                    <a:pt x="256" y="54"/>
                  </a:cubicBezTo>
                  <a:cubicBezTo>
                    <a:pt x="790" y="238"/>
                    <a:pt x="1312" y="761"/>
                    <a:pt x="1343" y="1325"/>
                  </a:cubicBezTo>
                  <a:cubicBezTo>
                    <a:pt x="1364" y="1909"/>
                    <a:pt x="1046" y="2453"/>
                    <a:pt x="533" y="2719"/>
                  </a:cubicBezTo>
                  <a:cubicBezTo>
                    <a:pt x="359" y="2781"/>
                    <a:pt x="185" y="2822"/>
                    <a:pt x="0" y="2842"/>
                  </a:cubicBezTo>
                  <a:cubicBezTo>
                    <a:pt x="91" y="2866"/>
                    <a:pt x="184" y="2877"/>
                    <a:pt x="277" y="2877"/>
                  </a:cubicBezTo>
                  <a:cubicBezTo>
                    <a:pt x="469" y="2877"/>
                    <a:pt x="662" y="2829"/>
                    <a:pt x="841" y="2740"/>
                  </a:cubicBezTo>
                  <a:cubicBezTo>
                    <a:pt x="1353" y="2463"/>
                    <a:pt x="1661" y="1920"/>
                    <a:pt x="1630" y="1346"/>
                  </a:cubicBezTo>
                  <a:cubicBezTo>
                    <a:pt x="1579" y="771"/>
                    <a:pt x="1200" y="269"/>
                    <a:pt x="656" y="74"/>
                  </a:cubicBezTo>
                  <a:cubicBezTo>
                    <a:pt x="502" y="23"/>
                    <a:pt x="340" y="0"/>
                    <a:pt x="177" y="0"/>
                  </a:cubicBezTo>
                  <a:close/>
                </a:path>
              </a:pathLst>
            </a:custGeom>
            <a:solidFill>
              <a:srgbClr val="F9C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6472864" y="1035371"/>
              <a:ext cx="325022" cy="217976"/>
            </a:xfrm>
            <a:custGeom>
              <a:avLst/>
              <a:gdLst/>
              <a:ahLst/>
              <a:cxnLst/>
              <a:rect l="l" t="t" r="r" b="b"/>
              <a:pathLst>
                <a:path w="4685" h="3142" extrusionOk="0">
                  <a:moveTo>
                    <a:pt x="2097" y="0"/>
                  </a:moveTo>
                  <a:cubicBezTo>
                    <a:pt x="1711" y="0"/>
                    <a:pt x="1327" y="226"/>
                    <a:pt x="1189" y="670"/>
                  </a:cubicBezTo>
                  <a:lnTo>
                    <a:pt x="1189" y="670"/>
                  </a:lnTo>
                  <a:cubicBezTo>
                    <a:pt x="1192" y="660"/>
                    <a:pt x="1163" y="656"/>
                    <a:pt x="1121" y="656"/>
                  </a:cubicBezTo>
                  <a:cubicBezTo>
                    <a:pt x="1038" y="656"/>
                    <a:pt x="906" y="670"/>
                    <a:pt x="892" y="670"/>
                  </a:cubicBezTo>
                  <a:cubicBezTo>
                    <a:pt x="779" y="680"/>
                    <a:pt x="656" y="721"/>
                    <a:pt x="564" y="772"/>
                  </a:cubicBezTo>
                  <a:cubicBezTo>
                    <a:pt x="369" y="885"/>
                    <a:pt x="215" y="1060"/>
                    <a:pt x="123" y="1254"/>
                  </a:cubicBezTo>
                  <a:cubicBezTo>
                    <a:pt x="31" y="1439"/>
                    <a:pt x="0" y="1644"/>
                    <a:pt x="31" y="1839"/>
                  </a:cubicBezTo>
                  <a:cubicBezTo>
                    <a:pt x="41" y="1890"/>
                    <a:pt x="62" y="1931"/>
                    <a:pt x="82" y="1982"/>
                  </a:cubicBezTo>
                  <a:cubicBezTo>
                    <a:pt x="243" y="2277"/>
                    <a:pt x="552" y="2455"/>
                    <a:pt x="880" y="2455"/>
                  </a:cubicBezTo>
                  <a:cubicBezTo>
                    <a:pt x="928" y="2455"/>
                    <a:pt x="977" y="2451"/>
                    <a:pt x="1025" y="2443"/>
                  </a:cubicBezTo>
                  <a:cubicBezTo>
                    <a:pt x="1394" y="2372"/>
                    <a:pt x="1712" y="2115"/>
                    <a:pt x="1866" y="1767"/>
                  </a:cubicBezTo>
                  <a:cubicBezTo>
                    <a:pt x="1959" y="2000"/>
                    <a:pt x="2178" y="2129"/>
                    <a:pt x="2404" y="2129"/>
                  </a:cubicBezTo>
                  <a:cubicBezTo>
                    <a:pt x="2526" y="2129"/>
                    <a:pt x="2650" y="2092"/>
                    <a:pt x="2758" y="2013"/>
                  </a:cubicBezTo>
                  <a:cubicBezTo>
                    <a:pt x="2758" y="2382"/>
                    <a:pt x="3055" y="2679"/>
                    <a:pt x="3424" y="2710"/>
                  </a:cubicBezTo>
                  <a:cubicBezTo>
                    <a:pt x="3332" y="2884"/>
                    <a:pt x="3434" y="3100"/>
                    <a:pt x="3629" y="3141"/>
                  </a:cubicBezTo>
                  <a:cubicBezTo>
                    <a:pt x="3637" y="3141"/>
                    <a:pt x="3644" y="3141"/>
                    <a:pt x="3652" y="3141"/>
                  </a:cubicBezTo>
                  <a:cubicBezTo>
                    <a:pt x="3837" y="3141"/>
                    <a:pt x="4000" y="3020"/>
                    <a:pt x="4049" y="2833"/>
                  </a:cubicBezTo>
                  <a:cubicBezTo>
                    <a:pt x="4090" y="2648"/>
                    <a:pt x="4029" y="2443"/>
                    <a:pt x="3896" y="2310"/>
                  </a:cubicBezTo>
                  <a:cubicBezTo>
                    <a:pt x="4684" y="1712"/>
                    <a:pt x="4190" y="545"/>
                    <a:pt x="3336" y="545"/>
                  </a:cubicBezTo>
                  <a:cubicBezTo>
                    <a:pt x="3224" y="545"/>
                    <a:pt x="3106" y="565"/>
                    <a:pt x="2983" y="608"/>
                  </a:cubicBezTo>
                  <a:cubicBezTo>
                    <a:pt x="2824" y="201"/>
                    <a:pt x="2460" y="0"/>
                    <a:pt x="2097" y="0"/>
                  </a:cubicBezTo>
                  <a:close/>
                </a:path>
              </a:pathLst>
            </a:custGeom>
            <a:solidFill>
              <a:srgbClr val="222B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6682657" y="1194311"/>
              <a:ext cx="44886" cy="54113"/>
            </a:xfrm>
            <a:custGeom>
              <a:avLst/>
              <a:gdLst/>
              <a:ahLst/>
              <a:cxnLst/>
              <a:rect l="l" t="t" r="r" b="b"/>
              <a:pathLst>
                <a:path w="647" h="780" extrusionOk="0">
                  <a:moveTo>
                    <a:pt x="291" y="0"/>
                  </a:moveTo>
                  <a:cubicBezTo>
                    <a:pt x="152" y="0"/>
                    <a:pt x="30" y="104"/>
                    <a:pt x="21" y="245"/>
                  </a:cubicBezTo>
                  <a:cubicBezTo>
                    <a:pt x="0" y="440"/>
                    <a:pt x="123" y="747"/>
                    <a:pt x="287" y="778"/>
                  </a:cubicBezTo>
                  <a:cubicBezTo>
                    <a:pt x="299" y="779"/>
                    <a:pt x="311" y="780"/>
                    <a:pt x="323" y="780"/>
                  </a:cubicBezTo>
                  <a:cubicBezTo>
                    <a:pt x="482" y="780"/>
                    <a:pt x="616" y="653"/>
                    <a:pt x="626" y="491"/>
                  </a:cubicBezTo>
                  <a:cubicBezTo>
                    <a:pt x="646" y="296"/>
                    <a:pt x="523" y="40"/>
                    <a:pt x="359" y="9"/>
                  </a:cubicBezTo>
                  <a:cubicBezTo>
                    <a:pt x="336" y="3"/>
                    <a:pt x="313" y="0"/>
                    <a:pt x="291" y="0"/>
                  </a:cubicBezTo>
                  <a:close/>
                </a:path>
              </a:pathLst>
            </a:custGeom>
            <a:solidFill>
              <a:srgbClr val="FFE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7904506" y="3063224"/>
              <a:ext cx="49118" cy="68196"/>
            </a:xfrm>
            <a:custGeom>
              <a:avLst/>
              <a:gdLst/>
              <a:ahLst/>
              <a:cxnLst/>
              <a:rect l="l" t="t" r="r" b="b"/>
              <a:pathLst>
                <a:path w="708" h="983" extrusionOk="0">
                  <a:moveTo>
                    <a:pt x="677" y="1"/>
                  </a:moveTo>
                  <a:lnTo>
                    <a:pt x="11" y="206"/>
                  </a:lnTo>
                  <a:cubicBezTo>
                    <a:pt x="0" y="421"/>
                    <a:pt x="0" y="636"/>
                    <a:pt x="11" y="862"/>
                  </a:cubicBezTo>
                  <a:cubicBezTo>
                    <a:pt x="26" y="949"/>
                    <a:pt x="172" y="982"/>
                    <a:pt x="322" y="982"/>
                  </a:cubicBezTo>
                  <a:cubicBezTo>
                    <a:pt x="472" y="982"/>
                    <a:pt x="626" y="949"/>
                    <a:pt x="656" y="903"/>
                  </a:cubicBezTo>
                  <a:cubicBezTo>
                    <a:pt x="708" y="810"/>
                    <a:pt x="677" y="1"/>
                    <a:pt x="677" y="1"/>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7796418" y="3111926"/>
              <a:ext cx="165043" cy="77492"/>
            </a:xfrm>
            <a:custGeom>
              <a:avLst/>
              <a:gdLst/>
              <a:ahLst/>
              <a:cxnLst/>
              <a:rect l="l" t="t" r="r" b="b"/>
              <a:pathLst>
                <a:path w="2379" h="1117" extrusionOk="0">
                  <a:moveTo>
                    <a:pt x="1518" y="0"/>
                  </a:moveTo>
                  <a:cubicBezTo>
                    <a:pt x="1485" y="0"/>
                    <a:pt x="1496" y="41"/>
                    <a:pt x="1446" y="149"/>
                  </a:cubicBezTo>
                  <a:cubicBezTo>
                    <a:pt x="1364" y="334"/>
                    <a:pt x="0" y="549"/>
                    <a:pt x="51" y="836"/>
                  </a:cubicBezTo>
                  <a:cubicBezTo>
                    <a:pt x="72" y="908"/>
                    <a:pt x="390" y="1062"/>
                    <a:pt x="851" y="1113"/>
                  </a:cubicBezTo>
                  <a:cubicBezTo>
                    <a:pt x="897" y="1116"/>
                    <a:pt x="943" y="1117"/>
                    <a:pt x="988" y="1117"/>
                  </a:cubicBezTo>
                  <a:cubicBezTo>
                    <a:pt x="1123" y="1117"/>
                    <a:pt x="1256" y="1105"/>
                    <a:pt x="1394" y="1082"/>
                  </a:cubicBezTo>
                  <a:cubicBezTo>
                    <a:pt x="1517" y="1052"/>
                    <a:pt x="1630" y="990"/>
                    <a:pt x="1733" y="918"/>
                  </a:cubicBezTo>
                  <a:lnTo>
                    <a:pt x="1804" y="1010"/>
                  </a:lnTo>
                  <a:lnTo>
                    <a:pt x="2378" y="898"/>
                  </a:lnTo>
                  <a:cubicBezTo>
                    <a:pt x="2378" y="898"/>
                    <a:pt x="2378" y="549"/>
                    <a:pt x="2378" y="375"/>
                  </a:cubicBezTo>
                  <a:cubicBezTo>
                    <a:pt x="2378" y="272"/>
                    <a:pt x="2327" y="190"/>
                    <a:pt x="2245" y="149"/>
                  </a:cubicBezTo>
                  <a:cubicBezTo>
                    <a:pt x="2184" y="211"/>
                    <a:pt x="2102" y="242"/>
                    <a:pt x="2020" y="262"/>
                  </a:cubicBezTo>
                  <a:cubicBezTo>
                    <a:pt x="2001" y="265"/>
                    <a:pt x="1983" y="266"/>
                    <a:pt x="1966" y="266"/>
                  </a:cubicBezTo>
                  <a:cubicBezTo>
                    <a:pt x="1843" y="266"/>
                    <a:pt x="1734" y="206"/>
                    <a:pt x="1671" y="98"/>
                  </a:cubicBezTo>
                  <a:cubicBezTo>
                    <a:pt x="1640" y="47"/>
                    <a:pt x="1599" y="16"/>
                    <a:pt x="1548" y="6"/>
                  </a:cubicBezTo>
                  <a:cubicBezTo>
                    <a:pt x="1535" y="2"/>
                    <a:pt x="1525" y="0"/>
                    <a:pt x="1518" y="0"/>
                  </a:cubicBezTo>
                  <a:close/>
                </a:path>
              </a:pathLst>
            </a:custGeom>
            <a:solidFill>
              <a:srgbClr val="222B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a:off x="7838321" y="2436692"/>
              <a:ext cx="419719" cy="663086"/>
            </a:xfrm>
            <a:custGeom>
              <a:avLst/>
              <a:gdLst/>
              <a:ahLst/>
              <a:cxnLst/>
              <a:rect l="l" t="t" r="r" b="b"/>
              <a:pathLst>
                <a:path w="6050" h="9558" extrusionOk="0">
                  <a:moveTo>
                    <a:pt x="5513" y="1"/>
                  </a:moveTo>
                  <a:cubicBezTo>
                    <a:pt x="3384" y="1"/>
                    <a:pt x="442" y="839"/>
                    <a:pt x="206" y="1876"/>
                  </a:cubicBezTo>
                  <a:cubicBezTo>
                    <a:pt x="1" y="2768"/>
                    <a:pt x="555" y="7186"/>
                    <a:pt x="934" y="9390"/>
                  </a:cubicBezTo>
                  <a:cubicBezTo>
                    <a:pt x="1101" y="9516"/>
                    <a:pt x="1252" y="9557"/>
                    <a:pt x="1377" y="9557"/>
                  </a:cubicBezTo>
                  <a:cubicBezTo>
                    <a:pt x="1622" y="9557"/>
                    <a:pt x="1774" y="9401"/>
                    <a:pt x="1774" y="9401"/>
                  </a:cubicBezTo>
                  <a:cubicBezTo>
                    <a:pt x="1959" y="8099"/>
                    <a:pt x="2185" y="6059"/>
                    <a:pt x="2154" y="4439"/>
                  </a:cubicBezTo>
                  <a:cubicBezTo>
                    <a:pt x="2154" y="3947"/>
                    <a:pt x="1959" y="3465"/>
                    <a:pt x="1908" y="3106"/>
                  </a:cubicBezTo>
                  <a:cubicBezTo>
                    <a:pt x="2756" y="3035"/>
                    <a:pt x="4969" y="2696"/>
                    <a:pt x="5847" y="2696"/>
                  </a:cubicBezTo>
                  <a:cubicBezTo>
                    <a:pt x="5860" y="2696"/>
                    <a:pt x="5873" y="2696"/>
                    <a:pt x="5885" y="2696"/>
                  </a:cubicBezTo>
                  <a:lnTo>
                    <a:pt x="6049" y="20"/>
                  </a:lnTo>
                  <a:cubicBezTo>
                    <a:pt x="5878" y="7"/>
                    <a:pt x="5699" y="1"/>
                    <a:pt x="5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8052415" y="3108735"/>
              <a:ext cx="50574" cy="68542"/>
            </a:xfrm>
            <a:custGeom>
              <a:avLst/>
              <a:gdLst/>
              <a:ahLst/>
              <a:cxnLst/>
              <a:rect l="l" t="t" r="r" b="b"/>
              <a:pathLst>
                <a:path w="729" h="988" extrusionOk="0">
                  <a:moveTo>
                    <a:pt x="657" y="1"/>
                  </a:moveTo>
                  <a:lnTo>
                    <a:pt x="1" y="226"/>
                  </a:lnTo>
                  <a:cubicBezTo>
                    <a:pt x="1" y="441"/>
                    <a:pt x="11" y="657"/>
                    <a:pt x="31" y="882"/>
                  </a:cubicBezTo>
                  <a:cubicBezTo>
                    <a:pt x="46" y="958"/>
                    <a:pt x="172" y="988"/>
                    <a:pt x="308" y="988"/>
                  </a:cubicBezTo>
                  <a:cubicBezTo>
                    <a:pt x="467" y="988"/>
                    <a:pt x="639" y="948"/>
                    <a:pt x="667" y="892"/>
                  </a:cubicBezTo>
                  <a:cubicBezTo>
                    <a:pt x="729" y="800"/>
                    <a:pt x="657" y="1"/>
                    <a:pt x="657" y="1"/>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7945715" y="3158824"/>
              <a:ext cx="165806" cy="78879"/>
            </a:xfrm>
            <a:custGeom>
              <a:avLst/>
              <a:gdLst/>
              <a:ahLst/>
              <a:cxnLst/>
              <a:rect l="l" t="t" r="r" b="b"/>
              <a:pathLst>
                <a:path w="2390" h="1137" extrusionOk="0">
                  <a:moveTo>
                    <a:pt x="1493" y="1"/>
                  </a:moveTo>
                  <a:cubicBezTo>
                    <a:pt x="1455" y="1"/>
                    <a:pt x="1468" y="41"/>
                    <a:pt x="1426" y="150"/>
                  </a:cubicBezTo>
                  <a:cubicBezTo>
                    <a:pt x="1354" y="334"/>
                    <a:pt x="1" y="601"/>
                    <a:pt x="62" y="888"/>
                  </a:cubicBezTo>
                  <a:cubicBezTo>
                    <a:pt x="83" y="960"/>
                    <a:pt x="401" y="1103"/>
                    <a:pt x="872" y="1134"/>
                  </a:cubicBezTo>
                  <a:cubicBezTo>
                    <a:pt x="904" y="1136"/>
                    <a:pt x="935" y="1137"/>
                    <a:pt x="966" y="1137"/>
                  </a:cubicBezTo>
                  <a:cubicBezTo>
                    <a:pt x="1117" y="1137"/>
                    <a:pt x="1261" y="1117"/>
                    <a:pt x="1405" y="1083"/>
                  </a:cubicBezTo>
                  <a:cubicBezTo>
                    <a:pt x="1528" y="1052"/>
                    <a:pt x="1641" y="991"/>
                    <a:pt x="1744" y="909"/>
                  </a:cubicBezTo>
                  <a:lnTo>
                    <a:pt x="1815" y="1001"/>
                  </a:lnTo>
                  <a:lnTo>
                    <a:pt x="2390" y="868"/>
                  </a:lnTo>
                  <a:cubicBezTo>
                    <a:pt x="2390" y="868"/>
                    <a:pt x="2390" y="519"/>
                    <a:pt x="2369" y="345"/>
                  </a:cubicBezTo>
                  <a:cubicBezTo>
                    <a:pt x="2369" y="242"/>
                    <a:pt x="2318" y="150"/>
                    <a:pt x="2225" y="119"/>
                  </a:cubicBezTo>
                  <a:cubicBezTo>
                    <a:pt x="2164" y="181"/>
                    <a:pt x="2092" y="222"/>
                    <a:pt x="2010" y="242"/>
                  </a:cubicBezTo>
                  <a:cubicBezTo>
                    <a:pt x="1986" y="248"/>
                    <a:pt x="1961" y="250"/>
                    <a:pt x="1937" y="250"/>
                  </a:cubicBezTo>
                  <a:cubicBezTo>
                    <a:pt x="1820" y="250"/>
                    <a:pt x="1711" y="190"/>
                    <a:pt x="1651" y="88"/>
                  </a:cubicBezTo>
                  <a:cubicBezTo>
                    <a:pt x="1621" y="47"/>
                    <a:pt x="1580" y="17"/>
                    <a:pt x="1528" y="6"/>
                  </a:cubicBezTo>
                  <a:cubicBezTo>
                    <a:pt x="1513" y="3"/>
                    <a:pt x="1502" y="1"/>
                    <a:pt x="1493" y="1"/>
                  </a:cubicBezTo>
                  <a:close/>
                </a:path>
              </a:pathLst>
            </a:custGeom>
            <a:solidFill>
              <a:srgbClr val="222B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7998371" y="2445919"/>
              <a:ext cx="505744" cy="696386"/>
            </a:xfrm>
            <a:custGeom>
              <a:avLst/>
              <a:gdLst/>
              <a:ahLst/>
              <a:cxnLst/>
              <a:rect l="l" t="t" r="r" b="b"/>
              <a:pathLst>
                <a:path w="7290" h="10038" extrusionOk="0">
                  <a:moveTo>
                    <a:pt x="4048" y="0"/>
                  </a:moveTo>
                  <a:cubicBezTo>
                    <a:pt x="3937" y="0"/>
                    <a:pt x="726" y="640"/>
                    <a:pt x="452" y="1118"/>
                  </a:cubicBezTo>
                  <a:cubicBezTo>
                    <a:pt x="1" y="1917"/>
                    <a:pt x="749" y="6571"/>
                    <a:pt x="677" y="9903"/>
                  </a:cubicBezTo>
                  <a:cubicBezTo>
                    <a:pt x="677" y="9903"/>
                    <a:pt x="835" y="10037"/>
                    <a:pt x="1131" y="10037"/>
                  </a:cubicBezTo>
                  <a:cubicBezTo>
                    <a:pt x="1268" y="10037"/>
                    <a:pt x="1435" y="10008"/>
                    <a:pt x="1631" y="9924"/>
                  </a:cubicBezTo>
                  <a:cubicBezTo>
                    <a:pt x="1774" y="8283"/>
                    <a:pt x="2820" y="4634"/>
                    <a:pt x="2153" y="2830"/>
                  </a:cubicBezTo>
                  <a:lnTo>
                    <a:pt x="2153" y="2830"/>
                  </a:lnTo>
                  <a:cubicBezTo>
                    <a:pt x="2811" y="2872"/>
                    <a:pt x="3409" y="2912"/>
                    <a:pt x="3983" y="2912"/>
                  </a:cubicBezTo>
                  <a:cubicBezTo>
                    <a:pt x="4814" y="2912"/>
                    <a:pt x="5596" y="2828"/>
                    <a:pt x="6438" y="2543"/>
                  </a:cubicBezTo>
                  <a:cubicBezTo>
                    <a:pt x="6777" y="2430"/>
                    <a:pt x="6869" y="2215"/>
                    <a:pt x="7064" y="1866"/>
                  </a:cubicBezTo>
                  <a:cubicBezTo>
                    <a:pt x="7289" y="1466"/>
                    <a:pt x="7146" y="523"/>
                    <a:pt x="6920" y="0"/>
                  </a:cubicBezTo>
                  <a:lnTo>
                    <a:pt x="4050" y="0"/>
                  </a:lnTo>
                  <a:cubicBezTo>
                    <a:pt x="4049" y="0"/>
                    <a:pt x="4049" y="0"/>
                    <a:pt x="40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a:off x="7506912" y="2061161"/>
              <a:ext cx="202089" cy="83666"/>
            </a:xfrm>
            <a:custGeom>
              <a:avLst/>
              <a:gdLst/>
              <a:ahLst/>
              <a:cxnLst/>
              <a:rect l="l" t="t" r="r" b="b"/>
              <a:pathLst>
                <a:path w="2913" h="1206" extrusionOk="0">
                  <a:moveTo>
                    <a:pt x="1374" y="0"/>
                  </a:moveTo>
                  <a:cubicBezTo>
                    <a:pt x="1057" y="0"/>
                    <a:pt x="995" y="174"/>
                    <a:pt x="862" y="174"/>
                  </a:cubicBezTo>
                  <a:cubicBezTo>
                    <a:pt x="747" y="174"/>
                    <a:pt x="257" y="49"/>
                    <a:pt x="117" y="49"/>
                  </a:cubicBezTo>
                  <a:cubicBezTo>
                    <a:pt x="107" y="49"/>
                    <a:pt x="99" y="50"/>
                    <a:pt x="93" y="51"/>
                  </a:cubicBezTo>
                  <a:cubicBezTo>
                    <a:pt x="1" y="72"/>
                    <a:pt x="73" y="154"/>
                    <a:pt x="155" y="195"/>
                  </a:cubicBezTo>
                  <a:cubicBezTo>
                    <a:pt x="267" y="267"/>
                    <a:pt x="442" y="328"/>
                    <a:pt x="636" y="421"/>
                  </a:cubicBezTo>
                  <a:cubicBezTo>
                    <a:pt x="759" y="482"/>
                    <a:pt x="893" y="544"/>
                    <a:pt x="1016" y="585"/>
                  </a:cubicBezTo>
                  <a:cubicBezTo>
                    <a:pt x="1221" y="667"/>
                    <a:pt x="1477" y="779"/>
                    <a:pt x="1344" y="861"/>
                  </a:cubicBezTo>
                  <a:cubicBezTo>
                    <a:pt x="1282" y="902"/>
                    <a:pt x="1285" y="910"/>
                    <a:pt x="1269" y="910"/>
                  </a:cubicBezTo>
                  <a:cubicBezTo>
                    <a:pt x="1260" y="910"/>
                    <a:pt x="1244" y="907"/>
                    <a:pt x="1205" y="907"/>
                  </a:cubicBezTo>
                  <a:cubicBezTo>
                    <a:pt x="1178" y="907"/>
                    <a:pt x="1141" y="908"/>
                    <a:pt x="1087" y="913"/>
                  </a:cubicBezTo>
                  <a:cubicBezTo>
                    <a:pt x="821" y="923"/>
                    <a:pt x="667" y="1097"/>
                    <a:pt x="852" y="1128"/>
                  </a:cubicBezTo>
                  <a:cubicBezTo>
                    <a:pt x="987" y="1150"/>
                    <a:pt x="1166" y="1206"/>
                    <a:pt x="1364" y="1206"/>
                  </a:cubicBezTo>
                  <a:cubicBezTo>
                    <a:pt x="1437" y="1206"/>
                    <a:pt x="1513" y="1198"/>
                    <a:pt x="1590" y="1179"/>
                  </a:cubicBezTo>
                  <a:cubicBezTo>
                    <a:pt x="1703" y="1148"/>
                    <a:pt x="1815" y="1107"/>
                    <a:pt x="1918" y="1066"/>
                  </a:cubicBezTo>
                  <a:cubicBezTo>
                    <a:pt x="1979" y="1036"/>
                    <a:pt x="2041" y="1025"/>
                    <a:pt x="2102" y="1025"/>
                  </a:cubicBezTo>
                  <a:lnTo>
                    <a:pt x="2502" y="1056"/>
                  </a:lnTo>
                  <a:lnTo>
                    <a:pt x="2912" y="472"/>
                  </a:lnTo>
                  <a:lnTo>
                    <a:pt x="2912" y="472"/>
                  </a:lnTo>
                  <a:cubicBezTo>
                    <a:pt x="2912" y="472"/>
                    <a:pt x="2766" y="482"/>
                    <a:pt x="2601" y="482"/>
                  </a:cubicBezTo>
                  <a:cubicBezTo>
                    <a:pt x="2435" y="482"/>
                    <a:pt x="2251" y="472"/>
                    <a:pt x="2174" y="431"/>
                  </a:cubicBezTo>
                  <a:cubicBezTo>
                    <a:pt x="2031" y="349"/>
                    <a:pt x="1703" y="0"/>
                    <a:pt x="1374" y="0"/>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7650590" y="1910338"/>
              <a:ext cx="571164" cy="256133"/>
            </a:xfrm>
            <a:custGeom>
              <a:avLst/>
              <a:gdLst/>
              <a:ahLst/>
              <a:cxnLst/>
              <a:rect l="l" t="t" r="r" b="b"/>
              <a:pathLst>
                <a:path w="8233" h="3692" extrusionOk="0">
                  <a:moveTo>
                    <a:pt x="8233" y="1"/>
                  </a:moveTo>
                  <a:cubicBezTo>
                    <a:pt x="8232" y="1"/>
                    <a:pt x="7464" y="1"/>
                    <a:pt x="6982" y="339"/>
                  </a:cubicBezTo>
                  <a:cubicBezTo>
                    <a:pt x="6705" y="524"/>
                    <a:pt x="4368" y="2061"/>
                    <a:pt x="4070" y="2215"/>
                  </a:cubicBezTo>
                  <a:cubicBezTo>
                    <a:pt x="3783" y="2369"/>
                    <a:pt x="185" y="2584"/>
                    <a:pt x="185" y="2584"/>
                  </a:cubicBezTo>
                  <a:cubicBezTo>
                    <a:pt x="72" y="2687"/>
                    <a:pt x="11" y="2841"/>
                    <a:pt x="1" y="2994"/>
                  </a:cubicBezTo>
                  <a:cubicBezTo>
                    <a:pt x="1" y="3158"/>
                    <a:pt x="21" y="3322"/>
                    <a:pt x="72" y="3476"/>
                  </a:cubicBezTo>
                  <a:cubicBezTo>
                    <a:pt x="72" y="3476"/>
                    <a:pt x="2414" y="3691"/>
                    <a:pt x="3701" y="3691"/>
                  </a:cubicBezTo>
                  <a:cubicBezTo>
                    <a:pt x="4002" y="3691"/>
                    <a:pt x="4246" y="3680"/>
                    <a:pt x="4388" y="3650"/>
                  </a:cubicBezTo>
                  <a:cubicBezTo>
                    <a:pt x="5137" y="3497"/>
                    <a:pt x="8130" y="2215"/>
                    <a:pt x="8130" y="2215"/>
                  </a:cubicBezTo>
                  <a:lnTo>
                    <a:pt x="8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8110760" y="1888069"/>
              <a:ext cx="396201" cy="605991"/>
            </a:xfrm>
            <a:custGeom>
              <a:avLst/>
              <a:gdLst/>
              <a:ahLst/>
              <a:cxnLst/>
              <a:rect l="l" t="t" r="r" b="b"/>
              <a:pathLst>
                <a:path w="5711" h="8735" extrusionOk="0">
                  <a:moveTo>
                    <a:pt x="2902" y="1"/>
                  </a:moveTo>
                  <a:cubicBezTo>
                    <a:pt x="1844" y="1"/>
                    <a:pt x="824" y="299"/>
                    <a:pt x="349" y="660"/>
                  </a:cubicBezTo>
                  <a:cubicBezTo>
                    <a:pt x="0" y="1050"/>
                    <a:pt x="205" y="3192"/>
                    <a:pt x="585" y="4925"/>
                  </a:cubicBezTo>
                  <a:cubicBezTo>
                    <a:pt x="810" y="5950"/>
                    <a:pt x="574" y="6996"/>
                    <a:pt x="544" y="8410"/>
                  </a:cubicBezTo>
                  <a:cubicBezTo>
                    <a:pt x="544" y="8410"/>
                    <a:pt x="753" y="8711"/>
                    <a:pt x="1602" y="8711"/>
                  </a:cubicBezTo>
                  <a:cubicBezTo>
                    <a:pt x="1653" y="8711"/>
                    <a:pt x="1707" y="8710"/>
                    <a:pt x="1764" y="8708"/>
                  </a:cubicBezTo>
                  <a:cubicBezTo>
                    <a:pt x="1833" y="8705"/>
                    <a:pt x="1906" y="8704"/>
                    <a:pt x="1982" y="8704"/>
                  </a:cubicBezTo>
                  <a:cubicBezTo>
                    <a:pt x="2389" y="8704"/>
                    <a:pt x="2884" y="8735"/>
                    <a:pt x="3369" y="8735"/>
                  </a:cubicBezTo>
                  <a:cubicBezTo>
                    <a:pt x="4244" y="8735"/>
                    <a:pt x="5086" y="8634"/>
                    <a:pt x="5321" y="8072"/>
                  </a:cubicBezTo>
                  <a:cubicBezTo>
                    <a:pt x="4900" y="6914"/>
                    <a:pt x="5628" y="1921"/>
                    <a:pt x="5649" y="1655"/>
                  </a:cubicBezTo>
                  <a:cubicBezTo>
                    <a:pt x="5710" y="845"/>
                    <a:pt x="5372" y="527"/>
                    <a:pt x="4296" y="199"/>
                  </a:cubicBezTo>
                  <a:cubicBezTo>
                    <a:pt x="3853" y="60"/>
                    <a:pt x="3374" y="1"/>
                    <a:pt x="29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8011206" y="2435929"/>
              <a:ext cx="361305" cy="95391"/>
            </a:xfrm>
            <a:custGeom>
              <a:avLst/>
              <a:gdLst/>
              <a:ahLst/>
              <a:cxnLst/>
              <a:rect l="l" t="t" r="r" b="b"/>
              <a:pathLst>
                <a:path w="5208" h="1375" extrusionOk="0">
                  <a:moveTo>
                    <a:pt x="0" y="1"/>
                  </a:moveTo>
                  <a:lnTo>
                    <a:pt x="3014" y="1374"/>
                  </a:lnTo>
                  <a:lnTo>
                    <a:pt x="5208" y="41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8218848" y="2464373"/>
              <a:ext cx="153666" cy="75480"/>
            </a:xfrm>
            <a:custGeom>
              <a:avLst/>
              <a:gdLst/>
              <a:ahLst/>
              <a:cxnLst/>
              <a:rect l="l" t="t" r="r" b="b"/>
              <a:pathLst>
                <a:path w="2215" h="1088" extrusionOk="0">
                  <a:moveTo>
                    <a:pt x="2215" y="1"/>
                  </a:moveTo>
                  <a:lnTo>
                    <a:pt x="0" y="903"/>
                  </a:lnTo>
                  <a:lnTo>
                    <a:pt x="11" y="1087"/>
                  </a:lnTo>
                  <a:lnTo>
                    <a:pt x="2184" y="185"/>
                  </a:lnTo>
                  <a:lnTo>
                    <a:pt x="2215" y="1"/>
                  </a:lnTo>
                  <a:close/>
                </a:path>
              </a:pathLst>
            </a:custGeom>
            <a:solidFill>
              <a:srgbClr val="B1D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8082733" y="2409636"/>
              <a:ext cx="139027" cy="91367"/>
            </a:xfrm>
            <a:custGeom>
              <a:avLst/>
              <a:gdLst/>
              <a:ahLst/>
              <a:cxnLst/>
              <a:rect l="l" t="t" r="r" b="b"/>
              <a:pathLst>
                <a:path w="2004" h="1317" extrusionOk="0">
                  <a:moveTo>
                    <a:pt x="1696" y="0"/>
                  </a:moveTo>
                  <a:lnTo>
                    <a:pt x="1265" y="205"/>
                  </a:lnTo>
                  <a:cubicBezTo>
                    <a:pt x="1135" y="108"/>
                    <a:pt x="979" y="59"/>
                    <a:pt x="823" y="59"/>
                  </a:cubicBezTo>
                  <a:cubicBezTo>
                    <a:pt x="684" y="59"/>
                    <a:pt x="545" y="98"/>
                    <a:pt x="425" y="175"/>
                  </a:cubicBezTo>
                  <a:cubicBezTo>
                    <a:pt x="0" y="451"/>
                    <a:pt x="393" y="1317"/>
                    <a:pt x="707" y="1317"/>
                  </a:cubicBezTo>
                  <a:cubicBezTo>
                    <a:pt x="719" y="1317"/>
                    <a:pt x="731" y="1315"/>
                    <a:pt x="743" y="1313"/>
                  </a:cubicBezTo>
                  <a:cubicBezTo>
                    <a:pt x="1060" y="1251"/>
                    <a:pt x="2004" y="646"/>
                    <a:pt x="2004" y="646"/>
                  </a:cubicBezTo>
                  <a:lnTo>
                    <a:pt x="1696" y="0"/>
                  </a:ln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8182565" y="1921855"/>
              <a:ext cx="359918" cy="549727"/>
            </a:xfrm>
            <a:custGeom>
              <a:avLst/>
              <a:gdLst/>
              <a:ahLst/>
              <a:cxnLst/>
              <a:rect l="l" t="t" r="r" b="b"/>
              <a:pathLst>
                <a:path w="5188" h="7924" extrusionOk="0">
                  <a:moveTo>
                    <a:pt x="3936" y="1"/>
                  </a:moveTo>
                  <a:cubicBezTo>
                    <a:pt x="3373" y="1"/>
                    <a:pt x="3195" y="787"/>
                    <a:pt x="3117" y="1291"/>
                  </a:cubicBezTo>
                  <a:cubicBezTo>
                    <a:pt x="3066" y="1690"/>
                    <a:pt x="3168" y="2203"/>
                    <a:pt x="3209" y="2603"/>
                  </a:cubicBezTo>
                  <a:lnTo>
                    <a:pt x="3425" y="4848"/>
                  </a:lnTo>
                  <a:cubicBezTo>
                    <a:pt x="2974" y="5053"/>
                    <a:pt x="2543" y="5319"/>
                    <a:pt x="2143" y="5627"/>
                  </a:cubicBezTo>
                  <a:cubicBezTo>
                    <a:pt x="1272" y="6293"/>
                    <a:pt x="42" y="7021"/>
                    <a:pt x="42" y="7021"/>
                  </a:cubicBezTo>
                  <a:cubicBezTo>
                    <a:pt x="11" y="7165"/>
                    <a:pt x="1" y="7308"/>
                    <a:pt x="11" y="7462"/>
                  </a:cubicBezTo>
                  <a:cubicBezTo>
                    <a:pt x="93" y="7841"/>
                    <a:pt x="339" y="7923"/>
                    <a:pt x="339" y="7923"/>
                  </a:cubicBezTo>
                  <a:cubicBezTo>
                    <a:pt x="339" y="7923"/>
                    <a:pt x="3958" y="6447"/>
                    <a:pt x="4522" y="5668"/>
                  </a:cubicBezTo>
                  <a:cubicBezTo>
                    <a:pt x="4901" y="5155"/>
                    <a:pt x="4850" y="4130"/>
                    <a:pt x="4880" y="3525"/>
                  </a:cubicBezTo>
                  <a:cubicBezTo>
                    <a:pt x="4921" y="2634"/>
                    <a:pt x="5188" y="204"/>
                    <a:pt x="4040" y="9"/>
                  </a:cubicBezTo>
                  <a:cubicBezTo>
                    <a:pt x="4004" y="3"/>
                    <a:pt x="3969" y="1"/>
                    <a:pt x="39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7856914" y="2208793"/>
              <a:ext cx="362693" cy="331058"/>
            </a:xfrm>
            <a:custGeom>
              <a:avLst/>
              <a:gdLst/>
              <a:ahLst/>
              <a:cxnLst/>
              <a:rect l="l" t="t" r="r" b="b"/>
              <a:pathLst>
                <a:path w="5228" h="4772" extrusionOk="0">
                  <a:moveTo>
                    <a:pt x="290" y="0"/>
                  </a:moveTo>
                  <a:cubicBezTo>
                    <a:pt x="135" y="0"/>
                    <a:pt x="0" y="134"/>
                    <a:pt x="10" y="302"/>
                  </a:cubicBezTo>
                  <a:lnTo>
                    <a:pt x="153" y="3675"/>
                  </a:lnTo>
                  <a:cubicBezTo>
                    <a:pt x="164" y="3839"/>
                    <a:pt x="287" y="3972"/>
                    <a:pt x="440" y="4003"/>
                  </a:cubicBezTo>
                  <a:lnTo>
                    <a:pt x="5228" y="4771"/>
                  </a:lnTo>
                  <a:lnTo>
                    <a:pt x="5064" y="999"/>
                  </a:lnTo>
                  <a:cubicBezTo>
                    <a:pt x="5064" y="866"/>
                    <a:pt x="4961" y="753"/>
                    <a:pt x="4828" y="732"/>
                  </a:cubicBezTo>
                  <a:lnTo>
                    <a:pt x="338" y="5"/>
                  </a:lnTo>
                  <a:cubicBezTo>
                    <a:pt x="322" y="2"/>
                    <a:pt x="306"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8194636" y="1642687"/>
              <a:ext cx="197788" cy="271326"/>
            </a:xfrm>
            <a:custGeom>
              <a:avLst/>
              <a:gdLst/>
              <a:ahLst/>
              <a:cxnLst/>
              <a:rect l="l" t="t" r="r" b="b"/>
              <a:pathLst>
                <a:path w="2851" h="3911" extrusionOk="0">
                  <a:moveTo>
                    <a:pt x="1212" y="1"/>
                  </a:moveTo>
                  <a:cubicBezTo>
                    <a:pt x="811" y="1"/>
                    <a:pt x="474" y="175"/>
                    <a:pt x="452" y="732"/>
                  </a:cubicBezTo>
                  <a:cubicBezTo>
                    <a:pt x="452" y="732"/>
                    <a:pt x="237" y="1634"/>
                    <a:pt x="144" y="1860"/>
                  </a:cubicBezTo>
                  <a:cubicBezTo>
                    <a:pt x="114" y="1942"/>
                    <a:pt x="1" y="2188"/>
                    <a:pt x="21" y="2260"/>
                  </a:cubicBezTo>
                  <a:cubicBezTo>
                    <a:pt x="42" y="2342"/>
                    <a:pt x="175" y="2311"/>
                    <a:pt x="226" y="2331"/>
                  </a:cubicBezTo>
                  <a:cubicBezTo>
                    <a:pt x="349" y="2372"/>
                    <a:pt x="175" y="3121"/>
                    <a:pt x="432" y="3182"/>
                  </a:cubicBezTo>
                  <a:cubicBezTo>
                    <a:pt x="599" y="3220"/>
                    <a:pt x="766" y="3241"/>
                    <a:pt x="933" y="3241"/>
                  </a:cubicBezTo>
                  <a:cubicBezTo>
                    <a:pt x="992" y="3241"/>
                    <a:pt x="1050" y="3239"/>
                    <a:pt x="1108" y="3234"/>
                  </a:cubicBezTo>
                  <a:lnTo>
                    <a:pt x="1108" y="3234"/>
                  </a:lnTo>
                  <a:cubicBezTo>
                    <a:pt x="1108" y="3254"/>
                    <a:pt x="1057" y="3654"/>
                    <a:pt x="1057" y="3654"/>
                  </a:cubicBezTo>
                  <a:lnTo>
                    <a:pt x="1108" y="3910"/>
                  </a:lnTo>
                  <a:lnTo>
                    <a:pt x="1569" y="3910"/>
                  </a:lnTo>
                  <a:lnTo>
                    <a:pt x="2195" y="3736"/>
                  </a:lnTo>
                  <a:cubicBezTo>
                    <a:pt x="2195" y="3736"/>
                    <a:pt x="2215" y="2936"/>
                    <a:pt x="2246" y="2844"/>
                  </a:cubicBezTo>
                  <a:cubicBezTo>
                    <a:pt x="2256" y="2783"/>
                    <a:pt x="2502" y="2557"/>
                    <a:pt x="2677" y="2157"/>
                  </a:cubicBezTo>
                  <a:cubicBezTo>
                    <a:pt x="2769" y="1962"/>
                    <a:pt x="2830" y="1747"/>
                    <a:pt x="2851" y="1532"/>
                  </a:cubicBezTo>
                  <a:cubicBezTo>
                    <a:pt x="2851" y="1101"/>
                    <a:pt x="2841" y="650"/>
                    <a:pt x="2554" y="435"/>
                  </a:cubicBezTo>
                  <a:cubicBezTo>
                    <a:pt x="2395" y="312"/>
                    <a:pt x="1747" y="1"/>
                    <a:pt x="1212" y="1"/>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8265053" y="1765273"/>
              <a:ext cx="114607" cy="147977"/>
            </a:xfrm>
            <a:custGeom>
              <a:avLst/>
              <a:gdLst/>
              <a:ahLst/>
              <a:cxnLst/>
              <a:rect l="l" t="t" r="r" b="b"/>
              <a:pathLst>
                <a:path w="1652" h="2133" extrusionOk="0">
                  <a:moveTo>
                    <a:pt x="1057" y="1"/>
                  </a:moveTo>
                  <a:cubicBezTo>
                    <a:pt x="1036" y="1"/>
                    <a:pt x="1036" y="1077"/>
                    <a:pt x="1016" y="1385"/>
                  </a:cubicBezTo>
                  <a:cubicBezTo>
                    <a:pt x="790" y="1559"/>
                    <a:pt x="534" y="1774"/>
                    <a:pt x="431" y="1774"/>
                  </a:cubicBezTo>
                  <a:cubicBezTo>
                    <a:pt x="298" y="1764"/>
                    <a:pt x="175" y="1713"/>
                    <a:pt x="73" y="1631"/>
                  </a:cubicBezTo>
                  <a:cubicBezTo>
                    <a:pt x="62" y="1723"/>
                    <a:pt x="32" y="1815"/>
                    <a:pt x="1" y="1907"/>
                  </a:cubicBezTo>
                  <a:lnTo>
                    <a:pt x="93" y="2112"/>
                  </a:lnTo>
                  <a:lnTo>
                    <a:pt x="554" y="2133"/>
                  </a:lnTo>
                  <a:lnTo>
                    <a:pt x="1180" y="1959"/>
                  </a:lnTo>
                  <a:cubicBezTo>
                    <a:pt x="1180" y="1959"/>
                    <a:pt x="1200" y="1159"/>
                    <a:pt x="1221" y="1067"/>
                  </a:cubicBezTo>
                  <a:cubicBezTo>
                    <a:pt x="1241" y="1005"/>
                    <a:pt x="1477" y="790"/>
                    <a:pt x="1651" y="380"/>
                  </a:cubicBezTo>
                  <a:lnTo>
                    <a:pt x="1631" y="124"/>
                  </a:lnTo>
                  <a:cubicBezTo>
                    <a:pt x="1631" y="124"/>
                    <a:pt x="1077" y="1"/>
                    <a:pt x="1057" y="1"/>
                  </a:cubicBezTo>
                  <a:close/>
                </a:path>
              </a:pathLst>
            </a:custGeom>
            <a:solidFill>
              <a:srgbClr val="F29D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8188184" y="1621943"/>
              <a:ext cx="235181" cy="219502"/>
            </a:xfrm>
            <a:custGeom>
              <a:avLst/>
              <a:gdLst/>
              <a:ahLst/>
              <a:cxnLst/>
              <a:rect l="l" t="t" r="r" b="b"/>
              <a:pathLst>
                <a:path w="3390" h="3164" extrusionOk="0">
                  <a:moveTo>
                    <a:pt x="431" y="0"/>
                  </a:moveTo>
                  <a:cubicBezTo>
                    <a:pt x="0" y="0"/>
                    <a:pt x="83" y="677"/>
                    <a:pt x="125" y="877"/>
                  </a:cubicBezTo>
                  <a:cubicBezTo>
                    <a:pt x="145" y="990"/>
                    <a:pt x="289" y="1021"/>
                    <a:pt x="309" y="1072"/>
                  </a:cubicBezTo>
                  <a:cubicBezTo>
                    <a:pt x="319" y="1185"/>
                    <a:pt x="309" y="1298"/>
                    <a:pt x="289" y="1421"/>
                  </a:cubicBezTo>
                  <a:cubicBezTo>
                    <a:pt x="289" y="1513"/>
                    <a:pt x="442" y="1554"/>
                    <a:pt x="442" y="1554"/>
                  </a:cubicBezTo>
                  <a:cubicBezTo>
                    <a:pt x="442" y="1554"/>
                    <a:pt x="484" y="1329"/>
                    <a:pt x="494" y="1298"/>
                  </a:cubicBezTo>
                  <a:cubicBezTo>
                    <a:pt x="514" y="1205"/>
                    <a:pt x="535" y="1113"/>
                    <a:pt x="576" y="1031"/>
                  </a:cubicBezTo>
                  <a:cubicBezTo>
                    <a:pt x="607" y="1021"/>
                    <a:pt x="637" y="1011"/>
                    <a:pt x="678" y="1000"/>
                  </a:cubicBezTo>
                  <a:cubicBezTo>
                    <a:pt x="863" y="980"/>
                    <a:pt x="1058" y="970"/>
                    <a:pt x="1252" y="959"/>
                  </a:cubicBezTo>
                  <a:cubicBezTo>
                    <a:pt x="1293" y="959"/>
                    <a:pt x="1334" y="1000"/>
                    <a:pt x="1334" y="1041"/>
                  </a:cubicBezTo>
                  <a:cubicBezTo>
                    <a:pt x="1314" y="1575"/>
                    <a:pt x="1580" y="1667"/>
                    <a:pt x="1703" y="1687"/>
                  </a:cubicBezTo>
                  <a:cubicBezTo>
                    <a:pt x="1734" y="1687"/>
                    <a:pt x="1765" y="1708"/>
                    <a:pt x="1765" y="1739"/>
                  </a:cubicBezTo>
                  <a:cubicBezTo>
                    <a:pt x="1756" y="2129"/>
                    <a:pt x="1835" y="2238"/>
                    <a:pt x="1927" y="2238"/>
                  </a:cubicBezTo>
                  <a:cubicBezTo>
                    <a:pt x="2042" y="2238"/>
                    <a:pt x="2175" y="2067"/>
                    <a:pt x="2175" y="2067"/>
                  </a:cubicBezTo>
                  <a:cubicBezTo>
                    <a:pt x="2288" y="2169"/>
                    <a:pt x="2267" y="2651"/>
                    <a:pt x="2278" y="2928"/>
                  </a:cubicBezTo>
                  <a:cubicBezTo>
                    <a:pt x="2288" y="3010"/>
                    <a:pt x="2298" y="3082"/>
                    <a:pt x="2329" y="3153"/>
                  </a:cubicBezTo>
                  <a:cubicBezTo>
                    <a:pt x="2351" y="3161"/>
                    <a:pt x="2374" y="3164"/>
                    <a:pt x="2397" y="3164"/>
                  </a:cubicBezTo>
                  <a:cubicBezTo>
                    <a:pt x="2439" y="3164"/>
                    <a:pt x="2480" y="3153"/>
                    <a:pt x="2513" y="3133"/>
                  </a:cubicBezTo>
                  <a:cubicBezTo>
                    <a:pt x="2544" y="3112"/>
                    <a:pt x="2729" y="2938"/>
                    <a:pt x="2770" y="2907"/>
                  </a:cubicBezTo>
                  <a:cubicBezTo>
                    <a:pt x="2985" y="2743"/>
                    <a:pt x="3118" y="2466"/>
                    <a:pt x="3231" y="1636"/>
                  </a:cubicBezTo>
                  <a:cubicBezTo>
                    <a:pt x="3390" y="355"/>
                    <a:pt x="2158" y="166"/>
                    <a:pt x="1692" y="166"/>
                  </a:cubicBezTo>
                  <a:cubicBezTo>
                    <a:pt x="1647" y="166"/>
                    <a:pt x="1609" y="167"/>
                    <a:pt x="1580" y="170"/>
                  </a:cubicBezTo>
                  <a:cubicBezTo>
                    <a:pt x="1506" y="176"/>
                    <a:pt x="1415" y="180"/>
                    <a:pt x="1323" y="180"/>
                  </a:cubicBezTo>
                  <a:cubicBezTo>
                    <a:pt x="1109" y="180"/>
                    <a:pt x="883" y="162"/>
                    <a:pt x="812" y="119"/>
                  </a:cubicBezTo>
                  <a:cubicBezTo>
                    <a:pt x="654" y="35"/>
                    <a:pt x="529" y="0"/>
                    <a:pt x="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8330474" y="1745779"/>
              <a:ext cx="45649" cy="58691"/>
            </a:xfrm>
            <a:custGeom>
              <a:avLst/>
              <a:gdLst/>
              <a:ahLst/>
              <a:cxnLst/>
              <a:rect l="l" t="t" r="r" b="b"/>
              <a:pathLst>
                <a:path w="658" h="846" extrusionOk="0">
                  <a:moveTo>
                    <a:pt x="297" y="1"/>
                  </a:moveTo>
                  <a:cubicBezTo>
                    <a:pt x="110" y="1"/>
                    <a:pt x="83" y="251"/>
                    <a:pt x="83" y="251"/>
                  </a:cubicBezTo>
                  <a:cubicBezTo>
                    <a:pt x="32" y="446"/>
                    <a:pt x="1" y="640"/>
                    <a:pt x="1" y="845"/>
                  </a:cubicBezTo>
                  <a:cubicBezTo>
                    <a:pt x="657" y="835"/>
                    <a:pt x="657" y="56"/>
                    <a:pt x="339" y="5"/>
                  </a:cubicBezTo>
                  <a:cubicBezTo>
                    <a:pt x="324" y="2"/>
                    <a:pt x="310" y="1"/>
                    <a:pt x="297" y="1"/>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8271504" y="1865591"/>
              <a:ext cx="101010" cy="79712"/>
            </a:xfrm>
            <a:custGeom>
              <a:avLst/>
              <a:gdLst/>
              <a:ahLst/>
              <a:cxnLst/>
              <a:rect l="l" t="t" r="r" b="b"/>
              <a:pathLst>
                <a:path w="1456" h="1149" extrusionOk="0">
                  <a:moveTo>
                    <a:pt x="1169" y="0"/>
                  </a:moveTo>
                  <a:cubicBezTo>
                    <a:pt x="800" y="215"/>
                    <a:pt x="0" y="666"/>
                    <a:pt x="0" y="666"/>
                  </a:cubicBezTo>
                  <a:lnTo>
                    <a:pt x="195" y="1148"/>
                  </a:lnTo>
                  <a:cubicBezTo>
                    <a:pt x="195" y="1148"/>
                    <a:pt x="974" y="728"/>
                    <a:pt x="1138" y="636"/>
                  </a:cubicBezTo>
                  <a:cubicBezTo>
                    <a:pt x="1261" y="574"/>
                    <a:pt x="1364" y="492"/>
                    <a:pt x="1456" y="390"/>
                  </a:cubicBezTo>
                  <a:cubicBezTo>
                    <a:pt x="1374" y="246"/>
                    <a:pt x="1282" y="123"/>
                    <a:pt x="11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0"/>
            <p:cNvSpPr/>
            <p:nvPr/>
          </p:nvSpPr>
          <p:spPr>
            <a:xfrm>
              <a:off x="8243754" y="1867672"/>
              <a:ext cx="27819" cy="70485"/>
            </a:xfrm>
            <a:custGeom>
              <a:avLst/>
              <a:gdLst/>
              <a:ahLst/>
              <a:cxnLst/>
              <a:rect l="l" t="t" r="r" b="b"/>
              <a:pathLst>
                <a:path w="401" h="1016" extrusionOk="0">
                  <a:moveTo>
                    <a:pt x="400" y="1"/>
                  </a:moveTo>
                  <a:cubicBezTo>
                    <a:pt x="277" y="83"/>
                    <a:pt x="164" y="175"/>
                    <a:pt x="72" y="288"/>
                  </a:cubicBezTo>
                  <a:cubicBezTo>
                    <a:pt x="11" y="524"/>
                    <a:pt x="0" y="770"/>
                    <a:pt x="41" y="1016"/>
                  </a:cubicBezTo>
                  <a:cubicBezTo>
                    <a:pt x="123" y="862"/>
                    <a:pt x="257" y="729"/>
                    <a:pt x="400" y="636"/>
                  </a:cubicBezTo>
                  <a:cubicBezTo>
                    <a:pt x="349" y="442"/>
                    <a:pt x="400" y="1"/>
                    <a:pt x="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a:off x="8647730" y="2054015"/>
              <a:ext cx="120227" cy="161505"/>
            </a:xfrm>
            <a:custGeom>
              <a:avLst/>
              <a:gdLst/>
              <a:ahLst/>
              <a:cxnLst/>
              <a:rect l="l" t="t" r="r" b="b"/>
              <a:pathLst>
                <a:path w="1733" h="2328" extrusionOk="0">
                  <a:moveTo>
                    <a:pt x="882" y="1"/>
                  </a:moveTo>
                  <a:lnTo>
                    <a:pt x="646" y="913"/>
                  </a:lnTo>
                  <a:lnTo>
                    <a:pt x="0" y="1149"/>
                  </a:lnTo>
                  <a:lnTo>
                    <a:pt x="625" y="1385"/>
                  </a:lnTo>
                  <a:lnTo>
                    <a:pt x="861" y="2328"/>
                  </a:lnTo>
                  <a:lnTo>
                    <a:pt x="1097" y="1405"/>
                  </a:lnTo>
                  <a:lnTo>
                    <a:pt x="1733" y="1169"/>
                  </a:lnTo>
                  <a:lnTo>
                    <a:pt x="1118" y="934"/>
                  </a:lnTo>
                  <a:lnTo>
                    <a:pt x="882" y="1"/>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7831939" y="1226918"/>
              <a:ext cx="120990" cy="160811"/>
            </a:xfrm>
            <a:custGeom>
              <a:avLst/>
              <a:gdLst/>
              <a:ahLst/>
              <a:cxnLst/>
              <a:rect l="l" t="t" r="r" b="b"/>
              <a:pathLst>
                <a:path w="1744" h="2318" extrusionOk="0">
                  <a:moveTo>
                    <a:pt x="882" y="0"/>
                  </a:moveTo>
                  <a:lnTo>
                    <a:pt x="647" y="913"/>
                  </a:lnTo>
                  <a:lnTo>
                    <a:pt x="1" y="1148"/>
                  </a:lnTo>
                  <a:lnTo>
                    <a:pt x="626" y="1384"/>
                  </a:lnTo>
                  <a:lnTo>
                    <a:pt x="862" y="2317"/>
                  </a:lnTo>
                  <a:lnTo>
                    <a:pt x="1098" y="1405"/>
                  </a:lnTo>
                  <a:lnTo>
                    <a:pt x="1743" y="1169"/>
                  </a:lnTo>
                  <a:lnTo>
                    <a:pt x="1118" y="933"/>
                  </a:lnTo>
                  <a:lnTo>
                    <a:pt x="882" y="0"/>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5349113" y="1439554"/>
              <a:ext cx="120296" cy="161505"/>
            </a:xfrm>
            <a:custGeom>
              <a:avLst/>
              <a:gdLst/>
              <a:ahLst/>
              <a:cxnLst/>
              <a:rect l="l" t="t" r="r" b="b"/>
              <a:pathLst>
                <a:path w="1734" h="2328" extrusionOk="0">
                  <a:moveTo>
                    <a:pt x="872" y="0"/>
                  </a:moveTo>
                  <a:lnTo>
                    <a:pt x="636" y="913"/>
                  </a:lnTo>
                  <a:lnTo>
                    <a:pt x="1" y="1159"/>
                  </a:lnTo>
                  <a:lnTo>
                    <a:pt x="616" y="1395"/>
                  </a:lnTo>
                  <a:lnTo>
                    <a:pt x="862" y="2328"/>
                  </a:lnTo>
                  <a:lnTo>
                    <a:pt x="1098" y="1405"/>
                  </a:lnTo>
                  <a:lnTo>
                    <a:pt x="1733" y="1169"/>
                  </a:lnTo>
                  <a:lnTo>
                    <a:pt x="1118" y="933"/>
                  </a:lnTo>
                  <a:lnTo>
                    <a:pt x="872" y="0"/>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7100137" y="753975"/>
              <a:ext cx="120990" cy="160742"/>
            </a:xfrm>
            <a:custGeom>
              <a:avLst/>
              <a:gdLst/>
              <a:ahLst/>
              <a:cxnLst/>
              <a:rect l="l" t="t" r="r" b="b"/>
              <a:pathLst>
                <a:path w="1744" h="2317" extrusionOk="0">
                  <a:moveTo>
                    <a:pt x="882" y="0"/>
                  </a:moveTo>
                  <a:lnTo>
                    <a:pt x="647" y="913"/>
                  </a:lnTo>
                  <a:lnTo>
                    <a:pt x="1" y="1148"/>
                  </a:lnTo>
                  <a:lnTo>
                    <a:pt x="626" y="1384"/>
                  </a:lnTo>
                  <a:lnTo>
                    <a:pt x="862" y="2317"/>
                  </a:lnTo>
                  <a:lnTo>
                    <a:pt x="1098" y="1405"/>
                  </a:lnTo>
                  <a:lnTo>
                    <a:pt x="1744" y="1169"/>
                  </a:lnTo>
                  <a:lnTo>
                    <a:pt x="1118" y="933"/>
                  </a:lnTo>
                  <a:lnTo>
                    <a:pt x="882" y="0"/>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7578023" y="753983"/>
              <a:ext cx="249750" cy="387667"/>
            </a:xfrm>
            <a:custGeom>
              <a:avLst/>
              <a:gdLst/>
              <a:ahLst/>
              <a:cxnLst/>
              <a:rect l="l" t="t" r="r" b="b"/>
              <a:pathLst>
                <a:path w="3600" h="5588" extrusionOk="0">
                  <a:moveTo>
                    <a:pt x="1559" y="0"/>
                  </a:moveTo>
                  <a:cubicBezTo>
                    <a:pt x="1467" y="0"/>
                    <a:pt x="1385" y="72"/>
                    <a:pt x="1385" y="164"/>
                  </a:cubicBezTo>
                  <a:lnTo>
                    <a:pt x="1385" y="584"/>
                  </a:lnTo>
                  <a:cubicBezTo>
                    <a:pt x="1211" y="615"/>
                    <a:pt x="1047" y="666"/>
                    <a:pt x="883" y="748"/>
                  </a:cubicBezTo>
                  <a:cubicBezTo>
                    <a:pt x="739" y="810"/>
                    <a:pt x="606" y="902"/>
                    <a:pt x="493" y="1015"/>
                  </a:cubicBezTo>
                  <a:cubicBezTo>
                    <a:pt x="380" y="1128"/>
                    <a:pt x="298" y="1251"/>
                    <a:pt x="237" y="1384"/>
                  </a:cubicBezTo>
                  <a:cubicBezTo>
                    <a:pt x="165" y="1528"/>
                    <a:pt x="134" y="1681"/>
                    <a:pt x="134" y="1835"/>
                  </a:cubicBezTo>
                  <a:cubicBezTo>
                    <a:pt x="134" y="1999"/>
                    <a:pt x="155" y="2163"/>
                    <a:pt x="216" y="2317"/>
                  </a:cubicBezTo>
                  <a:cubicBezTo>
                    <a:pt x="257" y="2450"/>
                    <a:pt x="339" y="2563"/>
                    <a:pt x="431" y="2665"/>
                  </a:cubicBezTo>
                  <a:cubicBezTo>
                    <a:pt x="544" y="2768"/>
                    <a:pt x="678" y="2850"/>
                    <a:pt x="821" y="2922"/>
                  </a:cubicBezTo>
                  <a:cubicBezTo>
                    <a:pt x="995" y="2993"/>
                    <a:pt x="1180" y="3055"/>
                    <a:pt x="1364" y="3096"/>
                  </a:cubicBezTo>
                  <a:cubicBezTo>
                    <a:pt x="1590" y="3147"/>
                    <a:pt x="1795" y="3199"/>
                    <a:pt x="1969" y="3240"/>
                  </a:cubicBezTo>
                  <a:cubicBezTo>
                    <a:pt x="2113" y="3270"/>
                    <a:pt x="2256" y="3301"/>
                    <a:pt x="2400" y="3352"/>
                  </a:cubicBezTo>
                  <a:cubicBezTo>
                    <a:pt x="2502" y="3383"/>
                    <a:pt x="2595" y="3434"/>
                    <a:pt x="2666" y="3506"/>
                  </a:cubicBezTo>
                  <a:cubicBezTo>
                    <a:pt x="2728" y="3568"/>
                    <a:pt x="2759" y="3639"/>
                    <a:pt x="2759" y="3732"/>
                  </a:cubicBezTo>
                  <a:cubicBezTo>
                    <a:pt x="2759" y="3814"/>
                    <a:pt x="2728" y="3896"/>
                    <a:pt x="2677" y="3967"/>
                  </a:cubicBezTo>
                  <a:cubicBezTo>
                    <a:pt x="2615" y="4029"/>
                    <a:pt x="2543" y="4090"/>
                    <a:pt x="2461" y="4131"/>
                  </a:cubicBezTo>
                  <a:cubicBezTo>
                    <a:pt x="2369" y="4172"/>
                    <a:pt x="2266" y="4203"/>
                    <a:pt x="2154" y="4224"/>
                  </a:cubicBezTo>
                  <a:cubicBezTo>
                    <a:pt x="2041" y="4244"/>
                    <a:pt x="1918" y="4254"/>
                    <a:pt x="1795" y="4254"/>
                  </a:cubicBezTo>
                  <a:cubicBezTo>
                    <a:pt x="1662" y="4254"/>
                    <a:pt x="1528" y="4234"/>
                    <a:pt x="1405" y="4213"/>
                  </a:cubicBezTo>
                  <a:cubicBezTo>
                    <a:pt x="1313" y="4183"/>
                    <a:pt x="1221" y="4152"/>
                    <a:pt x="1139" y="4111"/>
                  </a:cubicBezTo>
                  <a:cubicBezTo>
                    <a:pt x="1077" y="4070"/>
                    <a:pt x="1016" y="4019"/>
                    <a:pt x="975" y="3967"/>
                  </a:cubicBezTo>
                  <a:cubicBezTo>
                    <a:pt x="934" y="3916"/>
                    <a:pt x="893" y="3855"/>
                    <a:pt x="862" y="3803"/>
                  </a:cubicBezTo>
                  <a:cubicBezTo>
                    <a:pt x="842" y="3752"/>
                    <a:pt x="811" y="3721"/>
                    <a:pt x="770" y="3691"/>
                  </a:cubicBezTo>
                  <a:cubicBezTo>
                    <a:pt x="719" y="3660"/>
                    <a:pt x="667" y="3650"/>
                    <a:pt x="616" y="3650"/>
                  </a:cubicBezTo>
                  <a:lnTo>
                    <a:pt x="175" y="3650"/>
                  </a:lnTo>
                  <a:cubicBezTo>
                    <a:pt x="134" y="3650"/>
                    <a:pt x="83" y="3670"/>
                    <a:pt x="52" y="3701"/>
                  </a:cubicBezTo>
                  <a:cubicBezTo>
                    <a:pt x="21" y="3732"/>
                    <a:pt x="1" y="3773"/>
                    <a:pt x="11" y="3824"/>
                  </a:cubicBezTo>
                  <a:cubicBezTo>
                    <a:pt x="11" y="3967"/>
                    <a:pt x="62" y="4121"/>
                    <a:pt x="134" y="4254"/>
                  </a:cubicBezTo>
                  <a:cubicBezTo>
                    <a:pt x="216" y="4388"/>
                    <a:pt x="308" y="4500"/>
                    <a:pt x="431" y="4593"/>
                  </a:cubicBezTo>
                  <a:cubicBezTo>
                    <a:pt x="565" y="4705"/>
                    <a:pt x="708" y="4787"/>
                    <a:pt x="862" y="4849"/>
                  </a:cubicBezTo>
                  <a:cubicBezTo>
                    <a:pt x="1026" y="4921"/>
                    <a:pt x="1200" y="4972"/>
                    <a:pt x="1385" y="5003"/>
                  </a:cubicBezTo>
                  <a:lnTo>
                    <a:pt x="1385" y="5423"/>
                  </a:lnTo>
                  <a:cubicBezTo>
                    <a:pt x="1385" y="5464"/>
                    <a:pt x="1405" y="5505"/>
                    <a:pt x="1436" y="5536"/>
                  </a:cubicBezTo>
                  <a:cubicBezTo>
                    <a:pt x="1467" y="5567"/>
                    <a:pt x="1508" y="5587"/>
                    <a:pt x="1549" y="5587"/>
                  </a:cubicBezTo>
                  <a:lnTo>
                    <a:pt x="2061" y="5587"/>
                  </a:lnTo>
                  <a:cubicBezTo>
                    <a:pt x="2143" y="5587"/>
                    <a:pt x="2225" y="5515"/>
                    <a:pt x="2225" y="5423"/>
                  </a:cubicBezTo>
                  <a:lnTo>
                    <a:pt x="2225" y="5003"/>
                  </a:lnTo>
                  <a:cubicBezTo>
                    <a:pt x="2420" y="4972"/>
                    <a:pt x="2615" y="4921"/>
                    <a:pt x="2800" y="4849"/>
                  </a:cubicBezTo>
                  <a:cubicBezTo>
                    <a:pt x="2964" y="4777"/>
                    <a:pt x="3107" y="4685"/>
                    <a:pt x="3230" y="4562"/>
                  </a:cubicBezTo>
                  <a:cubicBezTo>
                    <a:pt x="3353" y="4459"/>
                    <a:pt x="3445" y="4326"/>
                    <a:pt x="3507" y="4183"/>
                  </a:cubicBezTo>
                  <a:cubicBezTo>
                    <a:pt x="3568" y="4039"/>
                    <a:pt x="3599" y="3885"/>
                    <a:pt x="3599" y="3721"/>
                  </a:cubicBezTo>
                  <a:cubicBezTo>
                    <a:pt x="3599" y="3568"/>
                    <a:pt x="3579" y="3414"/>
                    <a:pt x="3527" y="3270"/>
                  </a:cubicBezTo>
                  <a:cubicBezTo>
                    <a:pt x="3476" y="3137"/>
                    <a:pt x="3394" y="3014"/>
                    <a:pt x="3292" y="2922"/>
                  </a:cubicBezTo>
                  <a:cubicBezTo>
                    <a:pt x="3169" y="2809"/>
                    <a:pt x="3025" y="2727"/>
                    <a:pt x="2871" y="2665"/>
                  </a:cubicBezTo>
                  <a:cubicBezTo>
                    <a:pt x="2666" y="2583"/>
                    <a:pt x="2451" y="2522"/>
                    <a:pt x="2236" y="2471"/>
                  </a:cubicBezTo>
                  <a:cubicBezTo>
                    <a:pt x="2010" y="2430"/>
                    <a:pt x="1815" y="2378"/>
                    <a:pt x="1651" y="2348"/>
                  </a:cubicBezTo>
                  <a:cubicBezTo>
                    <a:pt x="1518" y="2317"/>
                    <a:pt x="1385" y="2276"/>
                    <a:pt x="1262" y="2214"/>
                  </a:cubicBezTo>
                  <a:cubicBezTo>
                    <a:pt x="1180" y="2184"/>
                    <a:pt x="1098" y="2132"/>
                    <a:pt x="1047" y="2061"/>
                  </a:cubicBezTo>
                  <a:cubicBezTo>
                    <a:pt x="954" y="1927"/>
                    <a:pt x="954" y="1753"/>
                    <a:pt x="1036" y="1620"/>
                  </a:cubicBezTo>
                  <a:cubicBezTo>
                    <a:pt x="1077" y="1558"/>
                    <a:pt x="1139" y="1497"/>
                    <a:pt x="1211" y="1466"/>
                  </a:cubicBezTo>
                  <a:cubicBezTo>
                    <a:pt x="1293" y="1415"/>
                    <a:pt x="1375" y="1384"/>
                    <a:pt x="1467" y="1363"/>
                  </a:cubicBezTo>
                  <a:cubicBezTo>
                    <a:pt x="1544" y="1340"/>
                    <a:pt x="1621" y="1329"/>
                    <a:pt x="1698" y="1329"/>
                  </a:cubicBezTo>
                  <a:cubicBezTo>
                    <a:pt x="1723" y="1329"/>
                    <a:pt x="1749" y="1330"/>
                    <a:pt x="1774" y="1333"/>
                  </a:cubicBezTo>
                  <a:cubicBezTo>
                    <a:pt x="1807" y="1329"/>
                    <a:pt x="1840" y="1328"/>
                    <a:pt x="1873" y="1328"/>
                  </a:cubicBezTo>
                  <a:cubicBezTo>
                    <a:pt x="2034" y="1328"/>
                    <a:pt x="2193" y="1369"/>
                    <a:pt x="2338" y="1446"/>
                  </a:cubicBezTo>
                  <a:cubicBezTo>
                    <a:pt x="2451" y="1507"/>
                    <a:pt x="2543" y="1599"/>
                    <a:pt x="2615" y="1712"/>
                  </a:cubicBezTo>
                  <a:cubicBezTo>
                    <a:pt x="2646" y="1753"/>
                    <a:pt x="2677" y="1794"/>
                    <a:pt x="2718" y="1825"/>
                  </a:cubicBezTo>
                  <a:cubicBezTo>
                    <a:pt x="2759" y="1856"/>
                    <a:pt x="2820" y="1866"/>
                    <a:pt x="2871" y="1866"/>
                  </a:cubicBezTo>
                  <a:lnTo>
                    <a:pt x="3312" y="1866"/>
                  </a:lnTo>
                  <a:cubicBezTo>
                    <a:pt x="3353" y="1866"/>
                    <a:pt x="3394" y="1845"/>
                    <a:pt x="3425" y="1815"/>
                  </a:cubicBezTo>
                  <a:cubicBezTo>
                    <a:pt x="3466" y="1784"/>
                    <a:pt x="3476" y="1743"/>
                    <a:pt x="3476" y="1692"/>
                  </a:cubicBezTo>
                  <a:cubicBezTo>
                    <a:pt x="3466" y="1579"/>
                    <a:pt x="3435" y="1476"/>
                    <a:pt x="3384" y="1374"/>
                  </a:cubicBezTo>
                  <a:cubicBezTo>
                    <a:pt x="3322" y="1251"/>
                    <a:pt x="3240" y="1138"/>
                    <a:pt x="3148" y="1046"/>
                  </a:cubicBezTo>
                  <a:cubicBezTo>
                    <a:pt x="3035" y="933"/>
                    <a:pt x="2902" y="841"/>
                    <a:pt x="2759" y="769"/>
                  </a:cubicBezTo>
                  <a:cubicBezTo>
                    <a:pt x="2595" y="687"/>
                    <a:pt x="2410" y="625"/>
                    <a:pt x="2225" y="595"/>
                  </a:cubicBezTo>
                  <a:lnTo>
                    <a:pt x="2225" y="164"/>
                  </a:lnTo>
                  <a:cubicBezTo>
                    <a:pt x="2225" y="123"/>
                    <a:pt x="2205" y="72"/>
                    <a:pt x="2174" y="51"/>
                  </a:cubicBezTo>
                  <a:cubicBezTo>
                    <a:pt x="2143" y="10"/>
                    <a:pt x="2102" y="0"/>
                    <a:pt x="20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5871861" y="1221923"/>
              <a:ext cx="139444" cy="218392"/>
            </a:xfrm>
            <a:custGeom>
              <a:avLst/>
              <a:gdLst/>
              <a:ahLst/>
              <a:cxnLst/>
              <a:rect l="l" t="t" r="r" b="b"/>
              <a:pathLst>
                <a:path w="2010" h="3148" extrusionOk="0">
                  <a:moveTo>
                    <a:pt x="862" y="1"/>
                  </a:moveTo>
                  <a:cubicBezTo>
                    <a:pt x="841" y="1"/>
                    <a:pt x="821" y="11"/>
                    <a:pt x="800" y="31"/>
                  </a:cubicBezTo>
                  <a:cubicBezTo>
                    <a:pt x="780" y="52"/>
                    <a:pt x="769" y="72"/>
                    <a:pt x="769" y="93"/>
                  </a:cubicBezTo>
                  <a:lnTo>
                    <a:pt x="769" y="339"/>
                  </a:lnTo>
                  <a:cubicBezTo>
                    <a:pt x="677" y="349"/>
                    <a:pt x="575" y="380"/>
                    <a:pt x="493" y="421"/>
                  </a:cubicBezTo>
                  <a:cubicBezTo>
                    <a:pt x="411" y="462"/>
                    <a:pt x="329" y="513"/>
                    <a:pt x="267" y="575"/>
                  </a:cubicBezTo>
                  <a:cubicBezTo>
                    <a:pt x="206" y="636"/>
                    <a:pt x="154" y="708"/>
                    <a:pt x="124" y="780"/>
                  </a:cubicBezTo>
                  <a:cubicBezTo>
                    <a:pt x="83" y="862"/>
                    <a:pt x="72" y="954"/>
                    <a:pt x="72" y="1036"/>
                  </a:cubicBezTo>
                  <a:cubicBezTo>
                    <a:pt x="72" y="1128"/>
                    <a:pt x="83" y="1220"/>
                    <a:pt x="113" y="1313"/>
                  </a:cubicBezTo>
                  <a:cubicBezTo>
                    <a:pt x="144" y="1384"/>
                    <a:pt x="185" y="1456"/>
                    <a:pt x="236" y="1507"/>
                  </a:cubicBezTo>
                  <a:cubicBezTo>
                    <a:pt x="298" y="1569"/>
                    <a:pt x="380" y="1610"/>
                    <a:pt x="452" y="1651"/>
                  </a:cubicBezTo>
                  <a:cubicBezTo>
                    <a:pt x="554" y="1692"/>
                    <a:pt x="657" y="1723"/>
                    <a:pt x="759" y="1743"/>
                  </a:cubicBezTo>
                  <a:cubicBezTo>
                    <a:pt x="892" y="1774"/>
                    <a:pt x="1005" y="1805"/>
                    <a:pt x="1097" y="1825"/>
                  </a:cubicBezTo>
                  <a:cubicBezTo>
                    <a:pt x="1180" y="1846"/>
                    <a:pt x="1262" y="1866"/>
                    <a:pt x="1344" y="1897"/>
                  </a:cubicBezTo>
                  <a:cubicBezTo>
                    <a:pt x="1405" y="1907"/>
                    <a:pt x="1446" y="1938"/>
                    <a:pt x="1497" y="1979"/>
                  </a:cubicBezTo>
                  <a:cubicBezTo>
                    <a:pt x="1528" y="2010"/>
                    <a:pt x="1549" y="2061"/>
                    <a:pt x="1538" y="2102"/>
                  </a:cubicBezTo>
                  <a:cubicBezTo>
                    <a:pt x="1538" y="2153"/>
                    <a:pt x="1528" y="2194"/>
                    <a:pt x="1497" y="2235"/>
                  </a:cubicBezTo>
                  <a:cubicBezTo>
                    <a:pt x="1467" y="2276"/>
                    <a:pt x="1426" y="2307"/>
                    <a:pt x="1374" y="2328"/>
                  </a:cubicBezTo>
                  <a:cubicBezTo>
                    <a:pt x="1323" y="2348"/>
                    <a:pt x="1272" y="2369"/>
                    <a:pt x="1210" y="2379"/>
                  </a:cubicBezTo>
                  <a:cubicBezTo>
                    <a:pt x="1138" y="2389"/>
                    <a:pt x="1077" y="2389"/>
                    <a:pt x="1005" y="2389"/>
                  </a:cubicBezTo>
                  <a:cubicBezTo>
                    <a:pt x="986" y="2392"/>
                    <a:pt x="966" y="2393"/>
                    <a:pt x="946" y="2393"/>
                  </a:cubicBezTo>
                  <a:cubicBezTo>
                    <a:pt x="890" y="2393"/>
                    <a:pt x="832" y="2384"/>
                    <a:pt x="780" y="2369"/>
                  </a:cubicBezTo>
                  <a:cubicBezTo>
                    <a:pt x="728" y="2358"/>
                    <a:pt x="677" y="2338"/>
                    <a:pt x="636" y="2317"/>
                  </a:cubicBezTo>
                  <a:cubicBezTo>
                    <a:pt x="595" y="2297"/>
                    <a:pt x="564" y="2266"/>
                    <a:pt x="544" y="2235"/>
                  </a:cubicBezTo>
                  <a:cubicBezTo>
                    <a:pt x="523" y="2205"/>
                    <a:pt x="503" y="2174"/>
                    <a:pt x="482" y="2143"/>
                  </a:cubicBezTo>
                  <a:cubicBezTo>
                    <a:pt x="472" y="2112"/>
                    <a:pt x="452" y="2092"/>
                    <a:pt x="431" y="2082"/>
                  </a:cubicBezTo>
                  <a:cubicBezTo>
                    <a:pt x="400" y="2061"/>
                    <a:pt x="370" y="2061"/>
                    <a:pt x="339" y="2061"/>
                  </a:cubicBezTo>
                  <a:lnTo>
                    <a:pt x="93" y="2061"/>
                  </a:lnTo>
                  <a:cubicBezTo>
                    <a:pt x="72" y="2061"/>
                    <a:pt x="42" y="2071"/>
                    <a:pt x="31" y="2082"/>
                  </a:cubicBezTo>
                  <a:cubicBezTo>
                    <a:pt x="11" y="2102"/>
                    <a:pt x="1" y="2123"/>
                    <a:pt x="1" y="2153"/>
                  </a:cubicBezTo>
                  <a:cubicBezTo>
                    <a:pt x="1" y="2235"/>
                    <a:pt x="31" y="2317"/>
                    <a:pt x="72" y="2399"/>
                  </a:cubicBezTo>
                  <a:cubicBezTo>
                    <a:pt x="113" y="2471"/>
                    <a:pt x="165" y="2533"/>
                    <a:pt x="236" y="2594"/>
                  </a:cubicBezTo>
                  <a:cubicBezTo>
                    <a:pt x="308" y="2645"/>
                    <a:pt x="390" y="2697"/>
                    <a:pt x="482" y="2727"/>
                  </a:cubicBezTo>
                  <a:cubicBezTo>
                    <a:pt x="575" y="2768"/>
                    <a:pt x="667" y="2799"/>
                    <a:pt x="769" y="2809"/>
                  </a:cubicBezTo>
                  <a:lnTo>
                    <a:pt x="769" y="3055"/>
                  </a:lnTo>
                  <a:cubicBezTo>
                    <a:pt x="769" y="3076"/>
                    <a:pt x="780" y="3096"/>
                    <a:pt x="800" y="3117"/>
                  </a:cubicBezTo>
                  <a:cubicBezTo>
                    <a:pt x="821" y="3137"/>
                    <a:pt x="841" y="3148"/>
                    <a:pt x="862" y="3148"/>
                  </a:cubicBezTo>
                  <a:lnTo>
                    <a:pt x="1149" y="3148"/>
                  </a:lnTo>
                  <a:cubicBezTo>
                    <a:pt x="1169" y="3148"/>
                    <a:pt x="1200" y="3137"/>
                    <a:pt x="1210" y="3117"/>
                  </a:cubicBezTo>
                  <a:cubicBezTo>
                    <a:pt x="1231" y="3096"/>
                    <a:pt x="1241" y="3076"/>
                    <a:pt x="1241" y="3055"/>
                  </a:cubicBezTo>
                  <a:lnTo>
                    <a:pt x="1241" y="2820"/>
                  </a:lnTo>
                  <a:cubicBezTo>
                    <a:pt x="1354" y="2799"/>
                    <a:pt x="1467" y="2768"/>
                    <a:pt x="1569" y="2727"/>
                  </a:cubicBezTo>
                  <a:cubicBezTo>
                    <a:pt x="1651" y="2686"/>
                    <a:pt x="1733" y="2635"/>
                    <a:pt x="1805" y="2574"/>
                  </a:cubicBezTo>
                  <a:cubicBezTo>
                    <a:pt x="1877" y="2512"/>
                    <a:pt x="1928" y="2440"/>
                    <a:pt x="1959" y="2358"/>
                  </a:cubicBezTo>
                  <a:cubicBezTo>
                    <a:pt x="2000" y="2276"/>
                    <a:pt x="2010" y="2194"/>
                    <a:pt x="2010" y="2102"/>
                  </a:cubicBezTo>
                  <a:cubicBezTo>
                    <a:pt x="2010" y="2020"/>
                    <a:pt x="2000" y="1928"/>
                    <a:pt x="1969" y="1846"/>
                  </a:cubicBezTo>
                  <a:cubicBezTo>
                    <a:pt x="1948" y="1774"/>
                    <a:pt x="1907" y="1702"/>
                    <a:pt x="1846" y="1651"/>
                  </a:cubicBezTo>
                  <a:cubicBezTo>
                    <a:pt x="1774" y="1589"/>
                    <a:pt x="1692" y="1538"/>
                    <a:pt x="1610" y="1507"/>
                  </a:cubicBezTo>
                  <a:cubicBezTo>
                    <a:pt x="1497" y="1456"/>
                    <a:pt x="1374" y="1425"/>
                    <a:pt x="1251" y="1395"/>
                  </a:cubicBezTo>
                  <a:lnTo>
                    <a:pt x="923" y="1323"/>
                  </a:lnTo>
                  <a:cubicBezTo>
                    <a:pt x="851" y="1302"/>
                    <a:pt x="780" y="1282"/>
                    <a:pt x="708" y="1251"/>
                  </a:cubicBezTo>
                  <a:cubicBezTo>
                    <a:pt x="657" y="1241"/>
                    <a:pt x="616" y="1210"/>
                    <a:pt x="585" y="1169"/>
                  </a:cubicBezTo>
                  <a:cubicBezTo>
                    <a:pt x="534" y="1087"/>
                    <a:pt x="534" y="995"/>
                    <a:pt x="585" y="923"/>
                  </a:cubicBezTo>
                  <a:cubicBezTo>
                    <a:pt x="605" y="882"/>
                    <a:pt x="636" y="851"/>
                    <a:pt x="677" y="831"/>
                  </a:cubicBezTo>
                  <a:cubicBezTo>
                    <a:pt x="718" y="800"/>
                    <a:pt x="769" y="780"/>
                    <a:pt x="821" y="769"/>
                  </a:cubicBezTo>
                  <a:cubicBezTo>
                    <a:pt x="857" y="762"/>
                    <a:pt x="898" y="755"/>
                    <a:pt x="941" y="755"/>
                  </a:cubicBezTo>
                  <a:cubicBezTo>
                    <a:pt x="959" y="755"/>
                    <a:pt x="977" y="756"/>
                    <a:pt x="995" y="759"/>
                  </a:cubicBezTo>
                  <a:cubicBezTo>
                    <a:pt x="1012" y="757"/>
                    <a:pt x="1029" y="757"/>
                    <a:pt x="1047" y="757"/>
                  </a:cubicBezTo>
                  <a:cubicBezTo>
                    <a:pt x="1135" y="757"/>
                    <a:pt x="1227" y="778"/>
                    <a:pt x="1313" y="821"/>
                  </a:cubicBezTo>
                  <a:cubicBezTo>
                    <a:pt x="1374" y="851"/>
                    <a:pt x="1426" y="913"/>
                    <a:pt x="1467" y="974"/>
                  </a:cubicBezTo>
                  <a:cubicBezTo>
                    <a:pt x="1477" y="995"/>
                    <a:pt x="1497" y="1015"/>
                    <a:pt x="1518" y="1036"/>
                  </a:cubicBezTo>
                  <a:cubicBezTo>
                    <a:pt x="1549" y="1046"/>
                    <a:pt x="1579" y="1056"/>
                    <a:pt x="1610" y="1056"/>
                  </a:cubicBezTo>
                  <a:lnTo>
                    <a:pt x="1856" y="1056"/>
                  </a:lnTo>
                  <a:cubicBezTo>
                    <a:pt x="1877" y="1056"/>
                    <a:pt x="1897" y="1046"/>
                    <a:pt x="1918" y="1026"/>
                  </a:cubicBezTo>
                  <a:cubicBezTo>
                    <a:pt x="1938" y="1015"/>
                    <a:pt x="1948" y="985"/>
                    <a:pt x="1948" y="964"/>
                  </a:cubicBezTo>
                  <a:cubicBezTo>
                    <a:pt x="1938" y="903"/>
                    <a:pt x="1918" y="841"/>
                    <a:pt x="1897" y="780"/>
                  </a:cubicBezTo>
                  <a:cubicBezTo>
                    <a:pt x="1866" y="718"/>
                    <a:pt x="1815" y="646"/>
                    <a:pt x="1764" y="595"/>
                  </a:cubicBezTo>
                  <a:cubicBezTo>
                    <a:pt x="1702" y="534"/>
                    <a:pt x="1631" y="482"/>
                    <a:pt x="1549" y="441"/>
                  </a:cubicBezTo>
                  <a:cubicBezTo>
                    <a:pt x="1456" y="390"/>
                    <a:pt x="1354" y="359"/>
                    <a:pt x="1251" y="339"/>
                  </a:cubicBezTo>
                  <a:lnTo>
                    <a:pt x="1241" y="93"/>
                  </a:lnTo>
                  <a:cubicBezTo>
                    <a:pt x="1241" y="72"/>
                    <a:pt x="1231" y="52"/>
                    <a:pt x="1210" y="31"/>
                  </a:cubicBezTo>
                  <a:cubicBezTo>
                    <a:pt x="1200" y="11"/>
                    <a:pt x="1169" y="1"/>
                    <a:pt x="1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7265137" y="1081784"/>
              <a:ext cx="397588" cy="855671"/>
            </a:xfrm>
            <a:custGeom>
              <a:avLst/>
              <a:gdLst/>
              <a:ahLst/>
              <a:cxnLst/>
              <a:rect l="l" t="t" r="r" b="b"/>
              <a:pathLst>
                <a:path w="5731" h="12334" extrusionOk="0">
                  <a:moveTo>
                    <a:pt x="5731" y="3804"/>
                  </a:moveTo>
                  <a:lnTo>
                    <a:pt x="4296" y="1908"/>
                  </a:lnTo>
                  <a:lnTo>
                    <a:pt x="2860" y="1"/>
                  </a:lnTo>
                  <a:lnTo>
                    <a:pt x="1425" y="1908"/>
                  </a:lnTo>
                  <a:lnTo>
                    <a:pt x="0" y="3804"/>
                  </a:lnTo>
                  <a:lnTo>
                    <a:pt x="1364" y="3804"/>
                  </a:lnTo>
                  <a:lnTo>
                    <a:pt x="1364" y="12333"/>
                  </a:lnTo>
                  <a:lnTo>
                    <a:pt x="4367" y="12333"/>
                  </a:lnTo>
                  <a:lnTo>
                    <a:pt x="4367" y="38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7016217" y="1573935"/>
              <a:ext cx="288808" cy="621669"/>
            </a:xfrm>
            <a:custGeom>
              <a:avLst/>
              <a:gdLst/>
              <a:ahLst/>
              <a:cxnLst/>
              <a:rect l="l" t="t" r="r" b="b"/>
              <a:pathLst>
                <a:path w="4163" h="8961" extrusionOk="0">
                  <a:moveTo>
                    <a:pt x="4162" y="6203"/>
                  </a:moveTo>
                  <a:lnTo>
                    <a:pt x="3127" y="7577"/>
                  </a:lnTo>
                  <a:lnTo>
                    <a:pt x="2081" y="8961"/>
                  </a:lnTo>
                  <a:lnTo>
                    <a:pt x="1046" y="7577"/>
                  </a:lnTo>
                  <a:lnTo>
                    <a:pt x="0" y="6203"/>
                  </a:lnTo>
                  <a:lnTo>
                    <a:pt x="984" y="6203"/>
                  </a:lnTo>
                  <a:lnTo>
                    <a:pt x="984" y="1"/>
                  </a:lnTo>
                  <a:lnTo>
                    <a:pt x="3178" y="1"/>
                  </a:lnTo>
                  <a:lnTo>
                    <a:pt x="3178" y="620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5861940" y="2106117"/>
              <a:ext cx="113844" cy="128621"/>
            </a:xfrm>
            <a:custGeom>
              <a:avLst/>
              <a:gdLst/>
              <a:ahLst/>
              <a:cxnLst/>
              <a:rect l="l" t="t" r="r" b="b"/>
              <a:pathLst>
                <a:path w="1641" h="1854" extrusionOk="0">
                  <a:moveTo>
                    <a:pt x="1349" y="1"/>
                  </a:moveTo>
                  <a:cubicBezTo>
                    <a:pt x="1171" y="1"/>
                    <a:pt x="993" y="46"/>
                    <a:pt x="830" y="131"/>
                  </a:cubicBezTo>
                  <a:cubicBezTo>
                    <a:pt x="769" y="162"/>
                    <a:pt x="718" y="213"/>
                    <a:pt x="677" y="265"/>
                  </a:cubicBezTo>
                  <a:cubicBezTo>
                    <a:pt x="656" y="295"/>
                    <a:pt x="636" y="336"/>
                    <a:pt x="625" y="377"/>
                  </a:cubicBezTo>
                  <a:cubicBezTo>
                    <a:pt x="595" y="429"/>
                    <a:pt x="554" y="480"/>
                    <a:pt x="523" y="521"/>
                  </a:cubicBezTo>
                  <a:cubicBezTo>
                    <a:pt x="318" y="808"/>
                    <a:pt x="144" y="1115"/>
                    <a:pt x="0" y="1444"/>
                  </a:cubicBezTo>
                  <a:lnTo>
                    <a:pt x="103" y="1854"/>
                  </a:lnTo>
                  <a:cubicBezTo>
                    <a:pt x="205" y="1823"/>
                    <a:pt x="523" y="1556"/>
                    <a:pt x="595" y="1546"/>
                  </a:cubicBezTo>
                  <a:cubicBezTo>
                    <a:pt x="656" y="1536"/>
                    <a:pt x="718" y="1526"/>
                    <a:pt x="779" y="1495"/>
                  </a:cubicBezTo>
                  <a:cubicBezTo>
                    <a:pt x="830" y="1464"/>
                    <a:pt x="871" y="1423"/>
                    <a:pt x="902" y="1372"/>
                  </a:cubicBezTo>
                  <a:cubicBezTo>
                    <a:pt x="1025" y="1218"/>
                    <a:pt x="1107" y="1054"/>
                    <a:pt x="1158" y="869"/>
                  </a:cubicBezTo>
                  <a:cubicBezTo>
                    <a:pt x="1179" y="798"/>
                    <a:pt x="1189" y="736"/>
                    <a:pt x="1210" y="664"/>
                  </a:cubicBezTo>
                  <a:cubicBezTo>
                    <a:pt x="1292" y="449"/>
                    <a:pt x="1466" y="285"/>
                    <a:pt x="1610" y="111"/>
                  </a:cubicBezTo>
                  <a:cubicBezTo>
                    <a:pt x="1630" y="101"/>
                    <a:pt x="1640" y="80"/>
                    <a:pt x="1630" y="60"/>
                  </a:cubicBezTo>
                  <a:cubicBezTo>
                    <a:pt x="1620" y="39"/>
                    <a:pt x="1610" y="29"/>
                    <a:pt x="1589" y="29"/>
                  </a:cubicBezTo>
                  <a:cubicBezTo>
                    <a:pt x="1510" y="10"/>
                    <a:pt x="1429" y="1"/>
                    <a:pt x="1349" y="1"/>
                  </a:cubicBezTo>
                  <a:close/>
                </a:path>
              </a:pathLst>
            </a:custGeom>
            <a:solidFill>
              <a:srgbClr val="ED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5371175" y="2256176"/>
              <a:ext cx="362762" cy="136599"/>
            </a:xfrm>
            <a:custGeom>
              <a:avLst/>
              <a:gdLst/>
              <a:ahLst/>
              <a:cxnLst/>
              <a:rect l="l" t="t" r="r" b="b"/>
              <a:pathLst>
                <a:path w="5229" h="1969" extrusionOk="0">
                  <a:moveTo>
                    <a:pt x="1618" y="1"/>
                  </a:moveTo>
                  <a:cubicBezTo>
                    <a:pt x="1427" y="1"/>
                    <a:pt x="1234" y="28"/>
                    <a:pt x="1046" y="80"/>
                  </a:cubicBezTo>
                  <a:cubicBezTo>
                    <a:pt x="841" y="131"/>
                    <a:pt x="657" y="213"/>
                    <a:pt x="482" y="336"/>
                  </a:cubicBezTo>
                  <a:cubicBezTo>
                    <a:pt x="216" y="531"/>
                    <a:pt x="1" y="787"/>
                    <a:pt x="72" y="1095"/>
                  </a:cubicBezTo>
                  <a:cubicBezTo>
                    <a:pt x="93" y="1208"/>
                    <a:pt x="154" y="1310"/>
                    <a:pt x="247" y="1392"/>
                  </a:cubicBezTo>
                  <a:cubicBezTo>
                    <a:pt x="339" y="1485"/>
                    <a:pt x="472" y="1536"/>
                    <a:pt x="595" y="1556"/>
                  </a:cubicBezTo>
                  <a:cubicBezTo>
                    <a:pt x="954" y="1587"/>
                    <a:pt x="1487" y="1669"/>
                    <a:pt x="2061" y="1741"/>
                  </a:cubicBezTo>
                  <a:cubicBezTo>
                    <a:pt x="2910" y="1864"/>
                    <a:pt x="3829" y="1969"/>
                    <a:pt x="4290" y="1969"/>
                  </a:cubicBezTo>
                  <a:cubicBezTo>
                    <a:pt x="4329" y="1969"/>
                    <a:pt x="4366" y="1968"/>
                    <a:pt x="4398" y="1966"/>
                  </a:cubicBezTo>
                  <a:cubicBezTo>
                    <a:pt x="4425" y="1967"/>
                    <a:pt x="4451" y="1968"/>
                    <a:pt x="4477" y="1968"/>
                  </a:cubicBezTo>
                  <a:cubicBezTo>
                    <a:pt x="4705" y="1968"/>
                    <a:pt x="4926" y="1928"/>
                    <a:pt x="5147" y="1864"/>
                  </a:cubicBezTo>
                  <a:lnTo>
                    <a:pt x="5167" y="1854"/>
                  </a:lnTo>
                  <a:cubicBezTo>
                    <a:pt x="5229" y="1802"/>
                    <a:pt x="5229" y="1659"/>
                    <a:pt x="5208" y="1505"/>
                  </a:cubicBezTo>
                  <a:cubicBezTo>
                    <a:pt x="5198" y="1362"/>
                    <a:pt x="5157" y="1187"/>
                    <a:pt x="5147" y="1146"/>
                  </a:cubicBezTo>
                  <a:cubicBezTo>
                    <a:pt x="5116" y="828"/>
                    <a:pt x="4880" y="572"/>
                    <a:pt x="4573" y="521"/>
                  </a:cubicBezTo>
                  <a:cubicBezTo>
                    <a:pt x="4542" y="511"/>
                    <a:pt x="4511" y="500"/>
                    <a:pt x="4480" y="500"/>
                  </a:cubicBezTo>
                  <a:cubicBezTo>
                    <a:pt x="4450" y="500"/>
                    <a:pt x="4429" y="480"/>
                    <a:pt x="4409" y="480"/>
                  </a:cubicBezTo>
                  <a:cubicBezTo>
                    <a:pt x="3548" y="203"/>
                    <a:pt x="2574" y="131"/>
                    <a:pt x="1948" y="29"/>
                  </a:cubicBezTo>
                  <a:cubicBezTo>
                    <a:pt x="1839" y="10"/>
                    <a:pt x="1729" y="1"/>
                    <a:pt x="1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5656379" y="2189853"/>
              <a:ext cx="239760" cy="198343"/>
            </a:xfrm>
            <a:custGeom>
              <a:avLst/>
              <a:gdLst/>
              <a:ahLst/>
              <a:cxnLst/>
              <a:rect l="l" t="t" r="r" b="b"/>
              <a:pathLst>
                <a:path w="3456" h="2859" extrusionOk="0">
                  <a:moveTo>
                    <a:pt x="3107" y="1"/>
                  </a:moveTo>
                  <a:cubicBezTo>
                    <a:pt x="3107" y="1"/>
                    <a:pt x="2276" y="780"/>
                    <a:pt x="1436" y="1067"/>
                  </a:cubicBezTo>
                  <a:cubicBezTo>
                    <a:pt x="1097" y="1169"/>
                    <a:pt x="779" y="1303"/>
                    <a:pt x="462" y="1467"/>
                  </a:cubicBezTo>
                  <a:cubicBezTo>
                    <a:pt x="431" y="1487"/>
                    <a:pt x="400" y="1508"/>
                    <a:pt x="369" y="1528"/>
                  </a:cubicBezTo>
                  <a:cubicBezTo>
                    <a:pt x="369" y="1528"/>
                    <a:pt x="0" y="1959"/>
                    <a:pt x="175" y="2461"/>
                  </a:cubicBezTo>
                  <a:cubicBezTo>
                    <a:pt x="195" y="2523"/>
                    <a:pt x="226" y="2574"/>
                    <a:pt x="267" y="2625"/>
                  </a:cubicBezTo>
                  <a:cubicBezTo>
                    <a:pt x="277" y="2646"/>
                    <a:pt x="298" y="2666"/>
                    <a:pt x="318" y="2676"/>
                  </a:cubicBezTo>
                  <a:cubicBezTo>
                    <a:pt x="479" y="2830"/>
                    <a:pt x="697" y="2858"/>
                    <a:pt x="835" y="2858"/>
                  </a:cubicBezTo>
                  <a:cubicBezTo>
                    <a:pt x="890" y="2858"/>
                    <a:pt x="933" y="2854"/>
                    <a:pt x="954" y="2851"/>
                  </a:cubicBezTo>
                  <a:lnTo>
                    <a:pt x="1036" y="2820"/>
                  </a:lnTo>
                  <a:lnTo>
                    <a:pt x="1056" y="2810"/>
                  </a:lnTo>
                  <a:cubicBezTo>
                    <a:pt x="1897" y="2451"/>
                    <a:pt x="3455" y="524"/>
                    <a:pt x="3455" y="524"/>
                  </a:cubicBezTo>
                  <a:lnTo>
                    <a:pt x="3383" y="411"/>
                  </a:lnTo>
                  <a:lnTo>
                    <a:pt x="3107" y="1"/>
                  </a:lnTo>
                  <a:close/>
                </a:path>
              </a:pathLst>
            </a:custGeom>
            <a:solidFill>
              <a:srgbClr val="90B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5514159" y="2238139"/>
              <a:ext cx="371989" cy="154637"/>
            </a:xfrm>
            <a:custGeom>
              <a:avLst/>
              <a:gdLst/>
              <a:ahLst/>
              <a:cxnLst/>
              <a:rect l="l" t="t" r="r" b="b"/>
              <a:pathLst>
                <a:path w="5362" h="2229" extrusionOk="0">
                  <a:moveTo>
                    <a:pt x="5360" y="1"/>
                  </a:moveTo>
                  <a:cubicBezTo>
                    <a:pt x="5338" y="1"/>
                    <a:pt x="3656" y="1531"/>
                    <a:pt x="3147" y="1765"/>
                  </a:cubicBezTo>
                  <a:cubicBezTo>
                    <a:pt x="3004" y="1847"/>
                    <a:pt x="2840" y="1909"/>
                    <a:pt x="2676" y="1960"/>
                  </a:cubicBezTo>
                  <a:cubicBezTo>
                    <a:pt x="2573" y="1980"/>
                    <a:pt x="2471" y="1991"/>
                    <a:pt x="2358" y="1991"/>
                  </a:cubicBezTo>
                  <a:lnTo>
                    <a:pt x="2317" y="1991"/>
                  </a:lnTo>
                  <a:cubicBezTo>
                    <a:pt x="1538" y="1980"/>
                    <a:pt x="820" y="1570"/>
                    <a:pt x="420" y="904"/>
                  </a:cubicBezTo>
                  <a:cubicBezTo>
                    <a:pt x="308" y="719"/>
                    <a:pt x="185" y="555"/>
                    <a:pt x="41" y="391"/>
                  </a:cubicBezTo>
                  <a:cubicBezTo>
                    <a:pt x="41" y="391"/>
                    <a:pt x="21" y="1335"/>
                    <a:pt x="0" y="2001"/>
                  </a:cubicBezTo>
                  <a:cubicBezTo>
                    <a:pt x="849" y="2124"/>
                    <a:pt x="1768" y="2229"/>
                    <a:pt x="2229" y="2229"/>
                  </a:cubicBezTo>
                  <a:cubicBezTo>
                    <a:pt x="2268" y="2229"/>
                    <a:pt x="2305" y="2228"/>
                    <a:pt x="2337" y="2226"/>
                  </a:cubicBezTo>
                  <a:cubicBezTo>
                    <a:pt x="2364" y="2227"/>
                    <a:pt x="2390" y="2228"/>
                    <a:pt x="2416" y="2228"/>
                  </a:cubicBezTo>
                  <a:cubicBezTo>
                    <a:pt x="2644" y="2228"/>
                    <a:pt x="2865" y="2188"/>
                    <a:pt x="3086" y="2124"/>
                  </a:cubicBezTo>
                  <a:lnTo>
                    <a:pt x="3106" y="2114"/>
                  </a:lnTo>
                  <a:cubicBezTo>
                    <a:pt x="3311" y="2032"/>
                    <a:pt x="3783" y="1827"/>
                    <a:pt x="5351" y="12"/>
                  </a:cubicBezTo>
                  <a:cubicBezTo>
                    <a:pt x="5359" y="4"/>
                    <a:pt x="5361" y="1"/>
                    <a:pt x="5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5132244" y="2758110"/>
              <a:ext cx="410422" cy="318709"/>
            </a:xfrm>
            <a:custGeom>
              <a:avLst/>
              <a:gdLst/>
              <a:ahLst/>
              <a:cxnLst/>
              <a:rect l="l" t="t" r="r" b="b"/>
              <a:pathLst>
                <a:path w="5916" h="4594" extrusionOk="0">
                  <a:moveTo>
                    <a:pt x="1999" y="1"/>
                  </a:moveTo>
                  <a:cubicBezTo>
                    <a:pt x="0" y="2112"/>
                    <a:pt x="1538" y="4593"/>
                    <a:pt x="1538" y="4593"/>
                  </a:cubicBezTo>
                  <a:lnTo>
                    <a:pt x="5915" y="4593"/>
                  </a:lnTo>
                  <a:cubicBezTo>
                    <a:pt x="5905" y="3230"/>
                    <a:pt x="5782" y="534"/>
                    <a:pt x="5782" y="534"/>
                  </a:cubicBezTo>
                  <a:cubicBezTo>
                    <a:pt x="5782" y="534"/>
                    <a:pt x="5466" y="756"/>
                    <a:pt x="4749" y="756"/>
                  </a:cubicBezTo>
                  <a:cubicBezTo>
                    <a:pt x="4680" y="756"/>
                    <a:pt x="4608" y="753"/>
                    <a:pt x="4531" y="749"/>
                  </a:cubicBezTo>
                  <a:cubicBezTo>
                    <a:pt x="3434" y="677"/>
                    <a:pt x="1999" y="1"/>
                    <a:pt x="19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0"/>
            <p:cNvSpPr/>
            <p:nvPr/>
          </p:nvSpPr>
          <p:spPr>
            <a:xfrm>
              <a:off x="5379708" y="2837060"/>
              <a:ext cx="216311" cy="1092448"/>
            </a:xfrm>
            <a:custGeom>
              <a:avLst/>
              <a:gdLst/>
              <a:ahLst/>
              <a:cxnLst/>
              <a:rect l="l" t="t" r="r" b="b"/>
              <a:pathLst>
                <a:path w="3118" h="15747" extrusionOk="0">
                  <a:moveTo>
                    <a:pt x="2071" y="1"/>
                  </a:moveTo>
                  <a:cubicBezTo>
                    <a:pt x="2071" y="1"/>
                    <a:pt x="31" y="1928"/>
                    <a:pt x="165" y="3384"/>
                  </a:cubicBezTo>
                  <a:lnTo>
                    <a:pt x="1" y="3917"/>
                  </a:lnTo>
                  <a:cubicBezTo>
                    <a:pt x="11" y="3937"/>
                    <a:pt x="11" y="3968"/>
                    <a:pt x="11" y="3988"/>
                  </a:cubicBezTo>
                  <a:cubicBezTo>
                    <a:pt x="288" y="5116"/>
                    <a:pt x="923" y="7166"/>
                    <a:pt x="1313" y="8314"/>
                  </a:cubicBezTo>
                  <a:cubicBezTo>
                    <a:pt x="595" y="10303"/>
                    <a:pt x="1661" y="13491"/>
                    <a:pt x="2071" y="15747"/>
                  </a:cubicBezTo>
                  <a:lnTo>
                    <a:pt x="2082" y="15747"/>
                  </a:lnTo>
                  <a:cubicBezTo>
                    <a:pt x="2430" y="15747"/>
                    <a:pt x="2768" y="15716"/>
                    <a:pt x="3117" y="15655"/>
                  </a:cubicBezTo>
                  <a:cubicBezTo>
                    <a:pt x="2963" y="13030"/>
                    <a:pt x="3055" y="9668"/>
                    <a:pt x="3045" y="8376"/>
                  </a:cubicBezTo>
                  <a:cubicBezTo>
                    <a:pt x="3045" y="8294"/>
                    <a:pt x="3035" y="8222"/>
                    <a:pt x="3025" y="8150"/>
                  </a:cubicBezTo>
                  <a:cubicBezTo>
                    <a:pt x="3025" y="8007"/>
                    <a:pt x="3014" y="7874"/>
                    <a:pt x="2994" y="7740"/>
                  </a:cubicBezTo>
                  <a:cubicBezTo>
                    <a:pt x="2984" y="7617"/>
                    <a:pt x="2953" y="7392"/>
                    <a:pt x="2922" y="7115"/>
                  </a:cubicBezTo>
                  <a:cubicBezTo>
                    <a:pt x="2912" y="7023"/>
                    <a:pt x="2912" y="6931"/>
                    <a:pt x="2891" y="6828"/>
                  </a:cubicBezTo>
                  <a:cubicBezTo>
                    <a:pt x="2727" y="5208"/>
                    <a:pt x="2348" y="1836"/>
                    <a:pt x="2297" y="1477"/>
                  </a:cubicBezTo>
                  <a:cubicBezTo>
                    <a:pt x="2235" y="1036"/>
                    <a:pt x="2071" y="1"/>
                    <a:pt x="2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0"/>
            <p:cNvSpPr/>
            <p:nvPr/>
          </p:nvSpPr>
          <p:spPr>
            <a:xfrm>
              <a:off x="5371175" y="2963393"/>
              <a:ext cx="152278" cy="966879"/>
            </a:xfrm>
            <a:custGeom>
              <a:avLst/>
              <a:gdLst/>
              <a:ahLst/>
              <a:cxnLst/>
              <a:rect l="l" t="t" r="r" b="b"/>
              <a:pathLst>
                <a:path w="2195" h="13937" extrusionOk="0">
                  <a:moveTo>
                    <a:pt x="853" y="0"/>
                  </a:moveTo>
                  <a:cubicBezTo>
                    <a:pt x="849" y="0"/>
                    <a:pt x="845" y="2"/>
                    <a:pt x="841" y="4"/>
                  </a:cubicBezTo>
                  <a:cubicBezTo>
                    <a:pt x="739" y="76"/>
                    <a:pt x="1" y="1275"/>
                    <a:pt x="1" y="1275"/>
                  </a:cubicBezTo>
                  <a:lnTo>
                    <a:pt x="134" y="2167"/>
                  </a:lnTo>
                  <a:cubicBezTo>
                    <a:pt x="380" y="3193"/>
                    <a:pt x="923" y="4894"/>
                    <a:pt x="1323" y="6145"/>
                  </a:cubicBezTo>
                  <a:cubicBezTo>
                    <a:pt x="1395" y="6370"/>
                    <a:pt x="1395" y="6606"/>
                    <a:pt x="1343" y="6842"/>
                  </a:cubicBezTo>
                  <a:cubicBezTo>
                    <a:pt x="831" y="8903"/>
                    <a:pt x="1815" y="11804"/>
                    <a:pt x="2194" y="13936"/>
                  </a:cubicBezTo>
                  <a:cubicBezTo>
                    <a:pt x="2194" y="13936"/>
                    <a:pt x="2051" y="12870"/>
                    <a:pt x="1754" y="10963"/>
                  </a:cubicBezTo>
                  <a:cubicBezTo>
                    <a:pt x="1446" y="9046"/>
                    <a:pt x="1579" y="7334"/>
                    <a:pt x="1856" y="6422"/>
                  </a:cubicBezTo>
                  <a:cubicBezTo>
                    <a:pt x="1743" y="5858"/>
                    <a:pt x="1261" y="4484"/>
                    <a:pt x="974" y="3480"/>
                  </a:cubicBezTo>
                  <a:cubicBezTo>
                    <a:pt x="687" y="2475"/>
                    <a:pt x="831" y="2342"/>
                    <a:pt x="841" y="1491"/>
                  </a:cubicBezTo>
                  <a:cubicBezTo>
                    <a:pt x="861" y="666"/>
                    <a:pt x="937" y="0"/>
                    <a:pt x="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0"/>
            <p:cNvSpPr/>
            <p:nvPr/>
          </p:nvSpPr>
          <p:spPr>
            <a:xfrm>
              <a:off x="5132244" y="3339340"/>
              <a:ext cx="188978" cy="589757"/>
            </a:xfrm>
            <a:custGeom>
              <a:avLst/>
              <a:gdLst/>
              <a:ahLst/>
              <a:cxnLst/>
              <a:rect l="l" t="t" r="r" b="b"/>
              <a:pathLst>
                <a:path w="2724" h="8501" extrusionOk="0">
                  <a:moveTo>
                    <a:pt x="1907" y="1"/>
                  </a:moveTo>
                  <a:cubicBezTo>
                    <a:pt x="1536" y="1"/>
                    <a:pt x="1106" y="230"/>
                    <a:pt x="871" y="654"/>
                  </a:cubicBezTo>
                  <a:cubicBezTo>
                    <a:pt x="0" y="2212"/>
                    <a:pt x="379" y="6713"/>
                    <a:pt x="318" y="8445"/>
                  </a:cubicBezTo>
                  <a:cubicBezTo>
                    <a:pt x="318" y="8456"/>
                    <a:pt x="328" y="8476"/>
                    <a:pt x="328" y="8497"/>
                  </a:cubicBezTo>
                  <a:cubicBezTo>
                    <a:pt x="413" y="8499"/>
                    <a:pt x="498" y="8500"/>
                    <a:pt x="583" y="8500"/>
                  </a:cubicBezTo>
                  <a:cubicBezTo>
                    <a:pt x="840" y="8500"/>
                    <a:pt x="1100" y="8489"/>
                    <a:pt x="1353" y="8466"/>
                  </a:cubicBezTo>
                  <a:lnTo>
                    <a:pt x="1384" y="8466"/>
                  </a:lnTo>
                  <a:cubicBezTo>
                    <a:pt x="1548" y="6990"/>
                    <a:pt x="2225" y="2356"/>
                    <a:pt x="2532" y="1095"/>
                  </a:cubicBezTo>
                  <a:cubicBezTo>
                    <a:pt x="2724" y="345"/>
                    <a:pt x="2360" y="1"/>
                    <a:pt x="19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p:nvPr/>
          </p:nvSpPr>
          <p:spPr>
            <a:xfrm>
              <a:off x="5183235" y="2896515"/>
              <a:ext cx="231713" cy="572899"/>
            </a:xfrm>
            <a:custGeom>
              <a:avLst/>
              <a:gdLst/>
              <a:ahLst/>
              <a:cxnLst/>
              <a:rect l="l" t="t" r="r" b="b"/>
              <a:pathLst>
                <a:path w="3340" h="8258" extrusionOk="0">
                  <a:moveTo>
                    <a:pt x="2371" y="1"/>
                  </a:moveTo>
                  <a:cubicBezTo>
                    <a:pt x="2058" y="1"/>
                    <a:pt x="1684" y="148"/>
                    <a:pt x="1315" y="343"/>
                  </a:cubicBezTo>
                  <a:cubicBezTo>
                    <a:pt x="864" y="568"/>
                    <a:pt x="321" y="968"/>
                    <a:pt x="352" y="1419"/>
                  </a:cubicBezTo>
                  <a:cubicBezTo>
                    <a:pt x="403" y="2188"/>
                    <a:pt x="259" y="6115"/>
                    <a:pt x="136" y="6945"/>
                  </a:cubicBezTo>
                  <a:cubicBezTo>
                    <a:pt x="0" y="7941"/>
                    <a:pt x="407" y="8258"/>
                    <a:pt x="844" y="8258"/>
                  </a:cubicBezTo>
                  <a:cubicBezTo>
                    <a:pt x="1230" y="8258"/>
                    <a:pt x="1638" y="8010"/>
                    <a:pt x="1715" y="7765"/>
                  </a:cubicBezTo>
                  <a:cubicBezTo>
                    <a:pt x="2125" y="6463"/>
                    <a:pt x="2915" y="3152"/>
                    <a:pt x="3058" y="2250"/>
                  </a:cubicBezTo>
                  <a:cubicBezTo>
                    <a:pt x="3340" y="527"/>
                    <a:pt x="2964" y="1"/>
                    <a:pt x="23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p:cNvSpPr/>
            <p:nvPr/>
          </p:nvSpPr>
          <p:spPr>
            <a:xfrm>
              <a:off x="5640978" y="2284204"/>
              <a:ext cx="72358" cy="28028"/>
            </a:xfrm>
            <a:custGeom>
              <a:avLst/>
              <a:gdLst/>
              <a:ahLst/>
              <a:cxnLst/>
              <a:rect l="l" t="t" r="r" b="b"/>
              <a:pathLst>
                <a:path w="1043" h="404" extrusionOk="0">
                  <a:moveTo>
                    <a:pt x="233" y="0"/>
                  </a:moveTo>
                  <a:cubicBezTo>
                    <a:pt x="1" y="0"/>
                    <a:pt x="345" y="404"/>
                    <a:pt x="345" y="404"/>
                  </a:cubicBezTo>
                  <a:lnTo>
                    <a:pt x="991" y="363"/>
                  </a:lnTo>
                  <a:lnTo>
                    <a:pt x="1043" y="199"/>
                  </a:lnTo>
                  <a:lnTo>
                    <a:pt x="868" y="14"/>
                  </a:lnTo>
                  <a:cubicBezTo>
                    <a:pt x="868" y="14"/>
                    <a:pt x="809" y="55"/>
                    <a:pt x="648" y="55"/>
                  </a:cubicBezTo>
                  <a:cubicBezTo>
                    <a:pt x="568" y="55"/>
                    <a:pt x="462" y="45"/>
                    <a:pt x="325" y="14"/>
                  </a:cubicBezTo>
                  <a:cubicBezTo>
                    <a:pt x="287" y="5"/>
                    <a:pt x="257" y="0"/>
                    <a:pt x="233" y="0"/>
                  </a:cubicBezTo>
                  <a:close/>
                </a:path>
              </a:pathLst>
            </a:custGeom>
            <a:solidFill>
              <a:srgbClr val="90B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a:off x="5185525" y="2226830"/>
              <a:ext cx="369907" cy="600579"/>
            </a:xfrm>
            <a:custGeom>
              <a:avLst/>
              <a:gdLst/>
              <a:ahLst/>
              <a:cxnLst/>
              <a:rect l="l" t="t" r="r" b="b"/>
              <a:pathLst>
                <a:path w="5332" h="8657" extrusionOk="0">
                  <a:moveTo>
                    <a:pt x="2739" y="0"/>
                  </a:moveTo>
                  <a:cubicBezTo>
                    <a:pt x="2349" y="0"/>
                    <a:pt x="1916" y="49"/>
                    <a:pt x="1436" y="165"/>
                  </a:cubicBezTo>
                  <a:cubicBezTo>
                    <a:pt x="360" y="421"/>
                    <a:pt x="1" y="708"/>
                    <a:pt x="11" y="1508"/>
                  </a:cubicBezTo>
                  <a:cubicBezTo>
                    <a:pt x="21" y="1836"/>
                    <a:pt x="62" y="2164"/>
                    <a:pt x="124" y="2492"/>
                  </a:cubicBezTo>
                  <a:cubicBezTo>
                    <a:pt x="298" y="3497"/>
                    <a:pt x="739" y="4706"/>
                    <a:pt x="1016" y="5455"/>
                  </a:cubicBezTo>
                  <a:cubicBezTo>
                    <a:pt x="1190" y="5895"/>
                    <a:pt x="1231" y="6377"/>
                    <a:pt x="1129" y="6849"/>
                  </a:cubicBezTo>
                  <a:cubicBezTo>
                    <a:pt x="924" y="7761"/>
                    <a:pt x="1149" y="7823"/>
                    <a:pt x="1149" y="7823"/>
                  </a:cubicBezTo>
                  <a:cubicBezTo>
                    <a:pt x="1149" y="7823"/>
                    <a:pt x="1815" y="8366"/>
                    <a:pt x="3456" y="8633"/>
                  </a:cubicBezTo>
                  <a:cubicBezTo>
                    <a:pt x="3560" y="8649"/>
                    <a:pt x="3666" y="8657"/>
                    <a:pt x="3771" y="8657"/>
                  </a:cubicBezTo>
                  <a:cubicBezTo>
                    <a:pt x="4433" y="8657"/>
                    <a:pt x="5047" y="8358"/>
                    <a:pt x="5065" y="8243"/>
                  </a:cubicBezTo>
                  <a:cubicBezTo>
                    <a:pt x="5086" y="8120"/>
                    <a:pt x="4911" y="7792"/>
                    <a:pt x="4911" y="7741"/>
                  </a:cubicBezTo>
                  <a:cubicBezTo>
                    <a:pt x="4870" y="5906"/>
                    <a:pt x="5137" y="6203"/>
                    <a:pt x="5229" y="4153"/>
                  </a:cubicBezTo>
                  <a:cubicBezTo>
                    <a:pt x="5332" y="2041"/>
                    <a:pt x="5311" y="790"/>
                    <a:pt x="4635" y="452"/>
                  </a:cubicBezTo>
                  <a:cubicBezTo>
                    <a:pt x="4142" y="199"/>
                    <a:pt x="3525" y="0"/>
                    <a:pt x="2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0"/>
            <p:cNvSpPr/>
            <p:nvPr/>
          </p:nvSpPr>
          <p:spPr>
            <a:xfrm>
              <a:off x="5186288" y="2320002"/>
              <a:ext cx="350691" cy="507409"/>
            </a:xfrm>
            <a:custGeom>
              <a:avLst/>
              <a:gdLst/>
              <a:ahLst/>
              <a:cxnLst/>
              <a:rect l="l" t="t" r="r" b="b"/>
              <a:pathLst>
                <a:path w="5055" h="7314" extrusionOk="0">
                  <a:moveTo>
                    <a:pt x="431" y="1"/>
                  </a:moveTo>
                  <a:lnTo>
                    <a:pt x="0" y="165"/>
                  </a:lnTo>
                  <a:cubicBezTo>
                    <a:pt x="10" y="493"/>
                    <a:pt x="51" y="821"/>
                    <a:pt x="123" y="1149"/>
                  </a:cubicBezTo>
                  <a:cubicBezTo>
                    <a:pt x="287" y="2154"/>
                    <a:pt x="728" y="3363"/>
                    <a:pt x="1005" y="4112"/>
                  </a:cubicBezTo>
                  <a:cubicBezTo>
                    <a:pt x="1179" y="4552"/>
                    <a:pt x="1220" y="5034"/>
                    <a:pt x="1118" y="5506"/>
                  </a:cubicBezTo>
                  <a:cubicBezTo>
                    <a:pt x="913" y="6418"/>
                    <a:pt x="1138" y="6480"/>
                    <a:pt x="1138" y="6480"/>
                  </a:cubicBezTo>
                  <a:cubicBezTo>
                    <a:pt x="1138" y="6480"/>
                    <a:pt x="1804" y="7023"/>
                    <a:pt x="3445" y="7290"/>
                  </a:cubicBezTo>
                  <a:cubicBezTo>
                    <a:pt x="3549" y="7306"/>
                    <a:pt x="3655" y="7314"/>
                    <a:pt x="3760" y="7314"/>
                  </a:cubicBezTo>
                  <a:cubicBezTo>
                    <a:pt x="4422" y="7314"/>
                    <a:pt x="5036" y="7015"/>
                    <a:pt x="5054" y="6900"/>
                  </a:cubicBezTo>
                  <a:cubicBezTo>
                    <a:pt x="5054" y="6859"/>
                    <a:pt x="5054" y="6818"/>
                    <a:pt x="5034" y="6777"/>
                  </a:cubicBezTo>
                  <a:lnTo>
                    <a:pt x="4777" y="6808"/>
                  </a:lnTo>
                  <a:cubicBezTo>
                    <a:pt x="4592" y="6823"/>
                    <a:pt x="4405" y="6832"/>
                    <a:pt x="4217" y="6832"/>
                  </a:cubicBezTo>
                  <a:cubicBezTo>
                    <a:pt x="3918" y="6832"/>
                    <a:pt x="3618" y="6811"/>
                    <a:pt x="3322" y="6767"/>
                  </a:cubicBezTo>
                  <a:cubicBezTo>
                    <a:pt x="2830" y="6715"/>
                    <a:pt x="2348" y="6592"/>
                    <a:pt x="1886" y="6408"/>
                  </a:cubicBezTo>
                  <a:cubicBezTo>
                    <a:pt x="1640" y="6316"/>
                    <a:pt x="1487" y="6059"/>
                    <a:pt x="1538" y="5793"/>
                  </a:cubicBezTo>
                  <a:cubicBezTo>
                    <a:pt x="1610" y="5373"/>
                    <a:pt x="1661" y="4942"/>
                    <a:pt x="1671" y="4511"/>
                  </a:cubicBezTo>
                  <a:cubicBezTo>
                    <a:pt x="1671" y="4101"/>
                    <a:pt x="1476" y="3414"/>
                    <a:pt x="1323" y="2922"/>
                  </a:cubicBezTo>
                  <a:cubicBezTo>
                    <a:pt x="1210" y="2543"/>
                    <a:pt x="1169" y="2154"/>
                    <a:pt x="1200" y="1754"/>
                  </a:cubicBezTo>
                  <a:cubicBezTo>
                    <a:pt x="1230" y="1313"/>
                    <a:pt x="1230" y="862"/>
                    <a:pt x="1200" y="421"/>
                  </a:cubicBezTo>
                  <a:lnTo>
                    <a:pt x="4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0"/>
            <p:cNvSpPr/>
            <p:nvPr/>
          </p:nvSpPr>
          <p:spPr>
            <a:xfrm>
              <a:off x="5272592" y="1942043"/>
              <a:ext cx="260087" cy="335359"/>
            </a:xfrm>
            <a:custGeom>
              <a:avLst/>
              <a:gdLst/>
              <a:ahLst/>
              <a:cxnLst/>
              <a:rect l="l" t="t" r="r" b="b"/>
              <a:pathLst>
                <a:path w="3749" h="4834" extrusionOk="0">
                  <a:moveTo>
                    <a:pt x="1643" y="1"/>
                  </a:moveTo>
                  <a:cubicBezTo>
                    <a:pt x="664" y="1"/>
                    <a:pt x="1" y="902"/>
                    <a:pt x="17" y="1738"/>
                  </a:cubicBezTo>
                  <a:cubicBezTo>
                    <a:pt x="48" y="2773"/>
                    <a:pt x="940" y="3378"/>
                    <a:pt x="940" y="3378"/>
                  </a:cubicBezTo>
                  <a:lnTo>
                    <a:pt x="888" y="4178"/>
                  </a:lnTo>
                  <a:lnTo>
                    <a:pt x="1483" y="4547"/>
                  </a:lnTo>
                  <a:lnTo>
                    <a:pt x="1862" y="4834"/>
                  </a:lnTo>
                  <a:lnTo>
                    <a:pt x="2139" y="4475"/>
                  </a:lnTo>
                  <a:lnTo>
                    <a:pt x="2170" y="3870"/>
                  </a:lnTo>
                  <a:cubicBezTo>
                    <a:pt x="2170" y="3726"/>
                    <a:pt x="2272" y="3603"/>
                    <a:pt x="2416" y="3583"/>
                  </a:cubicBezTo>
                  <a:cubicBezTo>
                    <a:pt x="3749" y="3439"/>
                    <a:pt x="3626" y="2681"/>
                    <a:pt x="3441" y="1984"/>
                  </a:cubicBezTo>
                  <a:cubicBezTo>
                    <a:pt x="3369" y="1717"/>
                    <a:pt x="3277" y="1461"/>
                    <a:pt x="3164" y="1215"/>
                  </a:cubicBezTo>
                  <a:cubicBezTo>
                    <a:pt x="2816" y="436"/>
                    <a:pt x="2447" y="190"/>
                    <a:pt x="2395" y="169"/>
                  </a:cubicBezTo>
                  <a:cubicBezTo>
                    <a:pt x="2130" y="52"/>
                    <a:pt x="1877" y="1"/>
                    <a:pt x="1643" y="1"/>
                  </a:cubicBezTo>
                  <a:close/>
                </a:path>
              </a:pathLst>
            </a:custGeom>
            <a:solidFill>
              <a:srgbClr val="ED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0"/>
            <p:cNvSpPr/>
            <p:nvPr/>
          </p:nvSpPr>
          <p:spPr>
            <a:xfrm>
              <a:off x="5415992" y="2291558"/>
              <a:ext cx="98929" cy="428946"/>
            </a:xfrm>
            <a:custGeom>
              <a:avLst/>
              <a:gdLst/>
              <a:ahLst/>
              <a:cxnLst/>
              <a:rect l="l" t="t" r="r" b="b"/>
              <a:pathLst>
                <a:path w="1426" h="6183" extrusionOk="0">
                  <a:moveTo>
                    <a:pt x="308" y="1"/>
                  </a:moveTo>
                  <a:lnTo>
                    <a:pt x="0" y="62"/>
                  </a:lnTo>
                  <a:cubicBezTo>
                    <a:pt x="708" y="1846"/>
                    <a:pt x="339" y="5362"/>
                    <a:pt x="339" y="5362"/>
                  </a:cubicBezTo>
                  <a:lnTo>
                    <a:pt x="790" y="6182"/>
                  </a:lnTo>
                  <a:lnTo>
                    <a:pt x="1200" y="5434"/>
                  </a:lnTo>
                  <a:cubicBezTo>
                    <a:pt x="1425" y="3671"/>
                    <a:pt x="308" y="1"/>
                    <a:pt x="308" y="1"/>
                  </a:cubicBezTo>
                  <a:close/>
                </a:path>
              </a:pathLst>
            </a:custGeom>
            <a:solidFill>
              <a:srgbClr val="1E5F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0"/>
            <p:cNvSpPr/>
            <p:nvPr/>
          </p:nvSpPr>
          <p:spPr>
            <a:xfrm>
              <a:off x="5398231" y="2257425"/>
              <a:ext cx="44816" cy="37740"/>
            </a:xfrm>
            <a:custGeom>
              <a:avLst/>
              <a:gdLst/>
              <a:ahLst/>
              <a:cxnLst/>
              <a:rect l="l" t="t" r="r" b="b"/>
              <a:pathLst>
                <a:path w="646" h="544" extrusionOk="0">
                  <a:moveTo>
                    <a:pt x="308" y="1"/>
                  </a:moveTo>
                  <a:lnTo>
                    <a:pt x="0" y="349"/>
                  </a:lnTo>
                  <a:lnTo>
                    <a:pt x="267" y="544"/>
                  </a:lnTo>
                  <a:lnTo>
                    <a:pt x="574" y="482"/>
                  </a:lnTo>
                  <a:cubicBezTo>
                    <a:pt x="605" y="400"/>
                    <a:pt x="625" y="318"/>
                    <a:pt x="646" y="226"/>
                  </a:cubicBezTo>
                  <a:lnTo>
                    <a:pt x="646" y="175"/>
                  </a:lnTo>
                  <a:cubicBezTo>
                    <a:pt x="564" y="93"/>
                    <a:pt x="461" y="42"/>
                    <a:pt x="349" y="11"/>
                  </a:cubicBezTo>
                  <a:lnTo>
                    <a:pt x="308" y="1"/>
                  </a:lnTo>
                  <a:close/>
                </a:path>
              </a:pathLst>
            </a:custGeom>
            <a:solidFill>
              <a:srgbClr val="1E5F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0"/>
            <p:cNvSpPr/>
            <p:nvPr/>
          </p:nvSpPr>
          <p:spPr>
            <a:xfrm>
              <a:off x="5314287" y="2211221"/>
              <a:ext cx="105311" cy="78255"/>
            </a:xfrm>
            <a:custGeom>
              <a:avLst/>
              <a:gdLst/>
              <a:ahLst/>
              <a:cxnLst/>
              <a:rect l="l" t="t" r="r" b="b"/>
              <a:pathLst>
                <a:path w="1518" h="1128" extrusionOk="0">
                  <a:moveTo>
                    <a:pt x="287" y="0"/>
                  </a:moveTo>
                  <a:cubicBezTo>
                    <a:pt x="175" y="72"/>
                    <a:pt x="72" y="175"/>
                    <a:pt x="0" y="298"/>
                  </a:cubicBezTo>
                  <a:cubicBezTo>
                    <a:pt x="123" y="359"/>
                    <a:pt x="246" y="421"/>
                    <a:pt x="369" y="492"/>
                  </a:cubicBezTo>
                  <a:cubicBezTo>
                    <a:pt x="533" y="585"/>
                    <a:pt x="1292" y="1128"/>
                    <a:pt x="1292" y="1128"/>
                  </a:cubicBezTo>
                  <a:lnTo>
                    <a:pt x="1518" y="677"/>
                  </a:lnTo>
                  <a:cubicBezTo>
                    <a:pt x="1518" y="677"/>
                    <a:pt x="718" y="113"/>
                    <a:pt x="287" y="0"/>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0"/>
            <p:cNvSpPr/>
            <p:nvPr/>
          </p:nvSpPr>
          <p:spPr>
            <a:xfrm>
              <a:off x="5418836" y="2214065"/>
              <a:ext cx="33508" cy="63339"/>
            </a:xfrm>
            <a:custGeom>
              <a:avLst/>
              <a:gdLst/>
              <a:ahLst/>
              <a:cxnLst/>
              <a:rect l="l" t="t" r="r" b="b"/>
              <a:pathLst>
                <a:path w="483" h="913" extrusionOk="0">
                  <a:moveTo>
                    <a:pt x="52" y="0"/>
                  </a:moveTo>
                  <a:lnTo>
                    <a:pt x="0" y="626"/>
                  </a:lnTo>
                  <a:cubicBezTo>
                    <a:pt x="144" y="667"/>
                    <a:pt x="277" y="779"/>
                    <a:pt x="349" y="913"/>
                  </a:cubicBezTo>
                  <a:cubicBezTo>
                    <a:pt x="349" y="913"/>
                    <a:pt x="482" y="656"/>
                    <a:pt x="308" y="185"/>
                  </a:cubicBezTo>
                  <a:cubicBezTo>
                    <a:pt x="236" y="113"/>
                    <a:pt x="144" y="52"/>
                    <a:pt x="52" y="0"/>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0"/>
            <p:cNvSpPr/>
            <p:nvPr/>
          </p:nvSpPr>
          <p:spPr>
            <a:xfrm>
              <a:off x="5244564" y="1969377"/>
              <a:ext cx="145896" cy="208749"/>
            </a:xfrm>
            <a:custGeom>
              <a:avLst/>
              <a:gdLst/>
              <a:ahLst/>
              <a:cxnLst/>
              <a:rect l="l" t="t" r="r" b="b"/>
              <a:pathLst>
                <a:path w="2103" h="3009" extrusionOk="0">
                  <a:moveTo>
                    <a:pt x="872" y="1"/>
                  </a:moveTo>
                  <a:cubicBezTo>
                    <a:pt x="329" y="134"/>
                    <a:pt x="1" y="708"/>
                    <a:pt x="134" y="1139"/>
                  </a:cubicBezTo>
                  <a:cubicBezTo>
                    <a:pt x="349" y="1826"/>
                    <a:pt x="503" y="2451"/>
                    <a:pt x="923" y="2820"/>
                  </a:cubicBezTo>
                  <a:cubicBezTo>
                    <a:pt x="992" y="2881"/>
                    <a:pt x="1156" y="3009"/>
                    <a:pt x="1274" y="3009"/>
                  </a:cubicBezTo>
                  <a:cubicBezTo>
                    <a:pt x="1315" y="3009"/>
                    <a:pt x="1351" y="2993"/>
                    <a:pt x="1374" y="2953"/>
                  </a:cubicBezTo>
                  <a:cubicBezTo>
                    <a:pt x="1395" y="2892"/>
                    <a:pt x="1415" y="2830"/>
                    <a:pt x="1436" y="2769"/>
                  </a:cubicBezTo>
                  <a:cubicBezTo>
                    <a:pt x="1497" y="2656"/>
                    <a:pt x="1579" y="2574"/>
                    <a:pt x="1692" y="2523"/>
                  </a:cubicBezTo>
                  <a:cubicBezTo>
                    <a:pt x="1723" y="2502"/>
                    <a:pt x="1744" y="2482"/>
                    <a:pt x="1764" y="2451"/>
                  </a:cubicBezTo>
                  <a:cubicBezTo>
                    <a:pt x="1774" y="2420"/>
                    <a:pt x="1785" y="2389"/>
                    <a:pt x="1785" y="2359"/>
                  </a:cubicBezTo>
                  <a:cubicBezTo>
                    <a:pt x="1795" y="2092"/>
                    <a:pt x="1703" y="1815"/>
                    <a:pt x="1795" y="1559"/>
                  </a:cubicBezTo>
                  <a:cubicBezTo>
                    <a:pt x="1815" y="1497"/>
                    <a:pt x="2102" y="1651"/>
                    <a:pt x="2000" y="1169"/>
                  </a:cubicBezTo>
                  <a:cubicBezTo>
                    <a:pt x="1949" y="1036"/>
                    <a:pt x="1887" y="913"/>
                    <a:pt x="1795" y="800"/>
                  </a:cubicBezTo>
                  <a:cubicBezTo>
                    <a:pt x="1723" y="698"/>
                    <a:pt x="1662" y="585"/>
                    <a:pt x="1631" y="462"/>
                  </a:cubicBezTo>
                  <a:lnTo>
                    <a:pt x="872" y="1"/>
                  </a:lnTo>
                  <a:close/>
                </a:path>
              </a:pathLst>
            </a:custGeom>
            <a:solidFill>
              <a:srgbClr val="8C4A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0"/>
            <p:cNvSpPr/>
            <p:nvPr/>
          </p:nvSpPr>
          <p:spPr>
            <a:xfrm>
              <a:off x="5349807" y="2069209"/>
              <a:ext cx="49881" cy="64103"/>
            </a:xfrm>
            <a:custGeom>
              <a:avLst/>
              <a:gdLst/>
              <a:ahLst/>
              <a:cxnLst/>
              <a:rect l="l" t="t" r="r" b="b"/>
              <a:pathLst>
                <a:path w="719" h="924" extrusionOk="0">
                  <a:moveTo>
                    <a:pt x="272" y="1"/>
                  </a:moveTo>
                  <a:cubicBezTo>
                    <a:pt x="198" y="1"/>
                    <a:pt x="128" y="33"/>
                    <a:pt x="83" y="120"/>
                  </a:cubicBezTo>
                  <a:cubicBezTo>
                    <a:pt x="11" y="264"/>
                    <a:pt x="1" y="438"/>
                    <a:pt x="42" y="602"/>
                  </a:cubicBezTo>
                  <a:cubicBezTo>
                    <a:pt x="83" y="745"/>
                    <a:pt x="196" y="868"/>
                    <a:pt x="350" y="920"/>
                  </a:cubicBezTo>
                  <a:cubicBezTo>
                    <a:pt x="370" y="922"/>
                    <a:pt x="391" y="923"/>
                    <a:pt x="412" y="923"/>
                  </a:cubicBezTo>
                  <a:cubicBezTo>
                    <a:pt x="483" y="923"/>
                    <a:pt x="552" y="908"/>
                    <a:pt x="616" y="868"/>
                  </a:cubicBezTo>
                  <a:cubicBezTo>
                    <a:pt x="678" y="838"/>
                    <a:pt x="719" y="766"/>
                    <a:pt x="708" y="694"/>
                  </a:cubicBezTo>
                  <a:lnTo>
                    <a:pt x="575" y="182"/>
                  </a:lnTo>
                  <a:cubicBezTo>
                    <a:pt x="536" y="97"/>
                    <a:pt x="399" y="1"/>
                    <a:pt x="272" y="1"/>
                  </a:cubicBezTo>
                  <a:close/>
                </a:path>
              </a:pathLst>
            </a:custGeom>
            <a:solidFill>
              <a:srgbClr val="ED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0"/>
            <p:cNvSpPr/>
            <p:nvPr/>
          </p:nvSpPr>
          <p:spPr>
            <a:xfrm>
              <a:off x="5916678" y="2108822"/>
              <a:ext cx="89702" cy="38434"/>
            </a:xfrm>
            <a:custGeom>
              <a:avLst/>
              <a:gdLst/>
              <a:ahLst/>
              <a:cxnLst/>
              <a:rect l="l" t="t" r="r" b="b"/>
              <a:pathLst>
                <a:path w="1293" h="554" extrusionOk="0">
                  <a:moveTo>
                    <a:pt x="790" y="0"/>
                  </a:moveTo>
                  <a:lnTo>
                    <a:pt x="0" y="349"/>
                  </a:lnTo>
                  <a:lnTo>
                    <a:pt x="472" y="461"/>
                  </a:lnTo>
                  <a:cubicBezTo>
                    <a:pt x="667" y="523"/>
                    <a:pt x="882" y="554"/>
                    <a:pt x="1087" y="554"/>
                  </a:cubicBezTo>
                  <a:cubicBezTo>
                    <a:pt x="1169" y="554"/>
                    <a:pt x="1261" y="523"/>
                    <a:pt x="1282" y="451"/>
                  </a:cubicBezTo>
                  <a:cubicBezTo>
                    <a:pt x="1292" y="400"/>
                    <a:pt x="1272" y="349"/>
                    <a:pt x="1251" y="308"/>
                  </a:cubicBezTo>
                  <a:cubicBezTo>
                    <a:pt x="1169" y="205"/>
                    <a:pt x="1077" y="133"/>
                    <a:pt x="974" y="72"/>
                  </a:cubicBezTo>
                  <a:cubicBezTo>
                    <a:pt x="933" y="51"/>
                    <a:pt x="892" y="21"/>
                    <a:pt x="841" y="10"/>
                  </a:cubicBezTo>
                  <a:lnTo>
                    <a:pt x="821" y="10"/>
                  </a:lnTo>
                  <a:lnTo>
                    <a:pt x="790" y="0"/>
                  </a:lnTo>
                  <a:close/>
                </a:path>
              </a:pathLst>
            </a:custGeom>
            <a:solidFill>
              <a:srgbClr val="ED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0"/>
            <p:cNvSpPr/>
            <p:nvPr/>
          </p:nvSpPr>
          <p:spPr>
            <a:xfrm>
              <a:off x="5287230" y="1914778"/>
              <a:ext cx="218462" cy="99484"/>
            </a:xfrm>
            <a:custGeom>
              <a:avLst/>
              <a:gdLst/>
              <a:ahLst/>
              <a:cxnLst/>
              <a:rect l="l" t="t" r="r" b="b"/>
              <a:pathLst>
                <a:path w="3149" h="1434" extrusionOk="0">
                  <a:moveTo>
                    <a:pt x="1617" y="1"/>
                  </a:moveTo>
                  <a:cubicBezTo>
                    <a:pt x="1463" y="1"/>
                    <a:pt x="1310" y="17"/>
                    <a:pt x="1159" y="50"/>
                  </a:cubicBezTo>
                  <a:cubicBezTo>
                    <a:pt x="749" y="132"/>
                    <a:pt x="278" y="367"/>
                    <a:pt x="73" y="757"/>
                  </a:cubicBezTo>
                  <a:cubicBezTo>
                    <a:pt x="11" y="870"/>
                    <a:pt x="1" y="1013"/>
                    <a:pt x="52" y="1136"/>
                  </a:cubicBezTo>
                  <a:lnTo>
                    <a:pt x="923" y="1434"/>
                  </a:lnTo>
                  <a:cubicBezTo>
                    <a:pt x="1190" y="1239"/>
                    <a:pt x="1508" y="1116"/>
                    <a:pt x="1836" y="1075"/>
                  </a:cubicBezTo>
                  <a:cubicBezTo>
                    <a:pt x="1891" y="1069"/>
                    <a:pt x="1951" y="1067"/>
                    <a:pt x="2013" y="1067"/>
                  </a:cubicBezTo>
                  <a:cubicBezTo>
                    <a:pt x="2115" y="1067"/>
                    <a:pt x="2225" y="1072"/>
                    <a:pt x="2334" y="1072"/>
                  </a:cubicBezTo>
                  <a:cubicBezTo>
                    <a:pt x="2619" y="1072"/>
                    <a:pt x="2904" y="1039"/>
                    <a:pt x="3056" y="798"/>
                  </a:cubicBezTo>
                  <a:cubicBezTo>
                    <a:pt x="3117" y="675"/>
                    <a:pt x="3148" y="542"/>
                    <a:pt x="3148" y="408"/>
                  </a:cubicBezTo>
                  <a:cubicBezTo>
                    <a:pt x="2943" y="408"/>
                    <a:pt x="2759" y="306"/>
                    <a:pt x="2574" y="214"/>
                  </a:cubicBezTo>
                  <a:cubicBezTo>
                    <a:pt x="2274" y="74"/>
                    <a:pt x="1945" y="1"/>
                    <a:pt x="1617" y="1"/>
                  </a:cubicBezTo>
                  <a:close/>
                </a:path>
              </a:pathLst>
            </a:custGeom>
            <a:solidFill>
              <a:srgbClr val="8C4A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0"/>
            <p:cNvSpPr/>
            <p:nvPr/>
          </p:nvSpPr>
          <p:spPr>
            <a:xfrm>
              <a:off x="5492791" y="2037643"/>
              <a:ext cx="33508" cy="56263"/>
            </a:xfrm>
            <a:custGeom>
              <a:avLst/>
              <a:gdLst/>
              <a:ahLst/>
              <a:cxnLst/>
              <a:rect l="l" t="t" r="r" b="b"/>
              <a:pathLst>
                <a:path w="483" h="811" extrusionOk="0">
                  <a:moveTo>
                    <a:pt x="1" y="1"/>
                  </a:moveTo>
                  <a:lnTo>
                    <a:pt x="42" y="811"/>
                  </a:lnTo>
                  <a:cubicBezTo>
                    <a:pt x="267" y="790"/>
                    <a:pt x="482" y="678"/>
                    <a:pt x="400" y="462"/>
                  </a:cubicBezTo>
                  <a:cubicBezTo>
                    <a:pt x="390" y="431"/>
                    <a:pt x="370" y="390"/>
                    <a:pt x="349" y="370"/>
                  </a:cubicBezTo>
                  <a:cubicBezTo>
                    <a:pt x="247" y="237"/>
                    <a:pt x="124" y="114"/>
                    <a:pt x="1" y="1"/>
                  </a:cubicBezTo>
                  <a:close/>
                </a:path>
              </a:pathLst>
            </a:custGeom>
            <a:solidFill>
              <a:srgbClr val="ED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0"/>
            <p:cNvSpPr/>
            <p:nvPr/>
          </p:nvSpPr>
          <p:spPr>
            <a:xfrm>
              <a:off x="5649997" y="2133312"/>
              <a:ext cx="527736" cy="479451"/>
            </a:xfrm>
            <a:custGeom>
              <a:avLst/>
              <a:gdLst/>
              <a:ahLst/>
              <a:cxnLst/>
              <a:rect l="l" t="t" r="r" b="b"/>
              <a:pathLst>
                <a:path w="7607" h="6911" extrusionOk="0">
                  <a:moveTo>
                    <a:pt x="3819" y="0"/>
                  </a:moveTo>
                  <a:cubicBezTo>
                    <a:pt x="3550" y="0"/>
                    <a:pt x="3277" y="32"/>
                    <a:pt x="3004" y="98"/>
                  </a:cubicBezTo>
                  <a:cubicBezTo>
                    <a:pt x="1148" y="539"/>
                    <a:pt x="0" y="2405"/>
                    <a:pt x="441" y="4260"/>
                  </a:cubicBezTo>
                  <a:cubicBezTo>
                    <a:pt x="826" y="5843"/>
                    <a:pt x="2240" y="6911"/>
                    <a:pt x="3799" y="6911"/>
                  </a:cubicBezTo>
                  <a:cubicBezTo>
                    <a:pt x="4067" y="6911"/>
                    <a:pt x="4340" y="6879"/>
                    <a:pt x="4613" y="6813"/>
                  </a:cubicBezTo>
                  <a:cubicBezTo>
                    <a:pt x="6469" y="6372"/>
                    <a:pt x="7607" y="4506"/>
                    <a:pt x="7166" y="2651"/>
                  </a:cubicBezTo>
                  <a:cubicBezTo>
                    <a:pt x="6790" y="1068"/>
                    <a:pt x="5377" y="0"/>
                    <a:pt x="3819" y="0"/>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p:nvPr/>
          </p:nvSpPr>
          <p:spPr>
            <a:xfrm>
              <a:off x="5639313" y="2126166"/>
              <a:ext cx="448856" cy="420759"/>
            </a:xfrm>
            <a:custGeom>
              <a:avLst/>
              <a:gdLst/>
              <a:ahLst/>
              <a:cxnLst/>
              <a:rect l="l" t="t" r="r" b="b"/>
              <a:pathLst>
                <a:path w="6470" h="6065" extrusionOk="0">
                  <a:moveTo>
                    <a:pt x="3855" y="0"/>
                  </a:moveTo>
                  <a:cubicBezTo>
                    <a:pt x="2974" y="0"/>
                    <a:pt x="2091" y="335"/>
                    <a:pt x="1415" y="1011"/>
                  </a:cubicBezTo>
                  <a:cubicBezTo>
                    <a:pt x="0" y="2426"/>
                    <a:pt x="82" y="4743"/>
                    <a:pt x="1579" y="6065"/>
                  </a:cubicBezTo>
                  <a:cubicBezTo>
                    <a:pt x="380" y="4691"/>
                    <a:pt x="451" y="2631"/>
                    <a:pt x="1743" y="1339"/>
                  </a:cubicBezTo>
                  <a:cubicBezTo>
                    <a:pt x="2411" y="665"/>
                    <a:pt x="3295" y="326"/>
                    <a:pt x="4182" y="326"/>
                  </a:cubicBezTo>
                  <a:cubicBezTo>
                    <a:pt x="4995" y="326"/>
                    <a:pt x="5812" y="611"/>
                    <a:pt x="6469" y="1185"/>
                  </a:cubicBezTo>
                  <a:cubicBezTo>
                    <a:pt x="5779" y="399"/>
                    <a:pt x="4818" y="0"/>
                    <a:pt x="3855" y="0"/>
                  </a:cubicBezTo>
                  <a:close/>
                </a:path>
              </a:pathLst>
            </a:custGeom>
            <a:solidFill>
              <a:srgbClr val="FDE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0"/>
            <p:cNvSpPr/>
            <p:nvPr/>
          </p:nvSpPr>
          <p:spPr>
            <a:xfrm>
              <a:off x="5716806" y="2200884"/>
              <a:ext cx="393356" cy="362276"/>
            </a:xfrm>
            <a:custGeom>
              <a:avLst/>
              <a:gdLst/>
              <a:ahLst/>
              <a:cxnLst/>
              <a:rect l="l" t="t" r="r" b="b"/>
              <a:pathLst>
                <a:path w="5670" h="5222" extrusionOk="0">
                  <a:moveTo>
                    <a:pt x="2843" y="1"/>
                  </a:moveTo>
                  <a:cubicBezTo>
                    <a:pt x="1614" y="1"/>
                    <a:pt x="513" y="867"/>
                    <a:pt x="278" y="2118"/>
                  </a:cubicBezTo>
                  <a:cubicBezTo>
                    <a:pt x="1" y="3532"/>
                    <a:pt x="923" y="4896"/>
                    <a:pt x="2338" y="5172"/>
                  </a:cubicBezTo>
                  <a:cubicBezTo>
                    <a:pt x="2506" y="5205"/>
                    <a:pt x="2673" y="5221"/>
                    <a:pt x="2838" y="5221"/>
                  </a:cubicBezTo>
                  <a:cubicBezTo>
                    <a:pt x="4061" y="5221"/>
                    <a:pt x="5149" y="4350"/>
                    <a:pt x="5393" y="3112"/>
                  </a:cubicBezTo>
                  <a:cubicBezTo>
                    <a:pt x="5670" y="1697"/>
                    <a:pt x="4747" y="324"/>
                    <a:pt x="3332" y="47"/>
                  </a:cubicBezTo>
                  <a:cubicBezTo>
                    <a:pt x="3168" y="16"/>
                    <a:pt x="3005" y="1"/>
                    <a:pt x="2843"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0"/>
            <p:cNvSpPr/>
            <p:nvPr/>
          </p:nvSpPr>
          <p:spPr>
            <a:xfrm>
              <a:off x="5712574" y="2191518"/>
              <a:ext cx="335706" cy="315587"/>
            </a:xfrm>
            <a:custGeom>
              <a:avLst/>
              <a:gdLst/>
              <a:ahLst/>
              <a:cxnLst/>
              <a:rect l="l" t="t" r="r" b="b"/>
              <a:pathLst>
                <a:path w="4839" h="4549" extrusionOk="0">
                  <a:moveTo>
                    <a:pt x="2903" y="0"/>
                  </a:moveTo>
                  <a:cubicBezTo>
                    <a:pt x="2236" y="0"/>
                    <a:pt x="1568" y="254"/>
                    <a:pt x="1056" y="766"/>
                  </a:cubicBezTo>
                  <a:cubicBezTo>
                    <a:pt x="0" y="1822"/>
                    <a:pt x="41" y="3544"/>
                    <a:pt x="1148" y="4549"/>
                  </a:cubicBezTo>
                  <a:cubicBezTo>
                    <a:pt x="216" y="3513"/>
                    <a:pt x="257" y="1935"/>
                    <a:pt x="1241" y="951"/>
                  </a:cubicBezTo>
                  <a:cubicBezTo>
                    <a:pt x="1750" y="441"/>
                    <a:pt x="2418" y="185"/>
                    <a:pt x="3088" y="185"/>
                  </a:cubicBezTo>
                  <a:cubicBezTo>
                    <a:pt x="3713" y="185"/>
                    <a:pt x="4339" y="408"/>
                    <a:pt x="4839" y="858"/>
                  </a:cubicBezTo>
                  <a:cubicBezTo>
                    <a:pt x="4321" y="288"/>
                    <a:pt x="3613" y="0"/>
                    <a:pt x="2903"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0"/>
            <p:cNvSpPr/>
            <p:nvPr/>
          </p:nvSpPr>
          <p:spPr>
            <a:xfrm>
              <a:off x="5838422" y="2267415"/>
              <a:ext cx="147283" cy="214854"/>
            </a:xfrm>
            <a:custGeom>
              <a:avLst/>
              <a:gdLst/>
              <a:ahLst/>
              <a:cxnLst/>
              <a:rect l="l" t="t" r="r" b="b"/>
              <a:pathLst>
                <a:path w="2123" h="3097" extrusionOk="0">
                  <a:moveTo>
                    <a:pt x="831" y="0"/>
                  </a:moveTo>
                  <a:cubicBezTo>
                    <a:pt x="800" y="0"/>
                    <a:pt x="780" y="10"/>
                    <a:pt x="759" y="31"/>
                  </a:cubicBezTo>
                  <a:cubicBezTo>
                    <a:pt x="749" y="51"/>
                    <a:pt x="739" y="72"/>
                    <a:pt x="739" y="92"/>
                  </a:cubicBezTo>
                  <a:lnTo>
                    <a:pt x="739" y="349"/>
                  </a:lnTo>
                  <a:cubicBezTo>
                    <a:pt x="636" y="379"/>
                    <a:pt x="544" y="410"/>
                    <a:pt x="462" y="461"/>
                  </a:cubicBezTo>
                  <a:cubicBezTo>
                    <a:pt x="380" y="502"/>
                    <a:pt x="308" y="554"/>
                    <a:pt x="257" y="615"/>
                  </a:cubicBezTo>
                  <a:cubicBezTo>
                    <a:pt x="196" y="677"/>
                    <a:pt x="155" y="748"/>
                    <a:pt x="124" y="820"/>
                  </a:cubicBezTo>
                  <a:cubicBezTo>
                    <a:pt x="93" y="902"/>
                    <a:pt x="83" y="974"/>
                    <a:pt x="83" y="1056"/>
                  </a:cubicBezTo>
                  <a:cubicBezTo>
                    <a:pt x="73" y="1230"/>
                    <a:pt x="134" y="1394"/>
                    <a:pt x="247" y="1528"/>
                  </a:cubicBezTo>
                  <a:cubicBezTo>
                    <a:pt x="380" y="1661"/>
                    <a:pt x="565" y="1753"/>
                    <a:pt x="759" y="1784"/>
                  </a:cubicBezTo>
                  <a:lnTo>
                    <a:pt x="1087" y="1845"/>
                  </a:lnTo>
                  <a:cubicBezTo>
                    <a:pt x="1180" y="1866"/>
                    <a:pt x="1251" y="1886"/>
                    <a:pt x="1313" y="1907"/>
                  </a:cubicBezTo>
                  <a:cubicBezTo>
                    <a:pt x="1354" y="1917"/>
                    <a:pt x="1395" y="1948"/>
                    <a:pt x="1436" y="1968"/>
                  </a:cubicBezTo>
                  <a:cubicBezTo>
                    <a:pt x="1467" y="1989"/>
                    <a:pt x="1487" y="2020"/>
                    <a:pt x="1487" y="2061"/>
                  </a:cubicBezTo>
                  <a:cubicBezTo>
                    <a:pt x="1487" y="2122"/>
                    <a:pt x="1446" y="2173"/>
                    <a:pt x="1364" y="2194"/>
                  </a:cubicBezTo>
                  <a:cubicBezTo>
                    <a:pt x="1262" y="2225"/>
                    <a:pt x="1159" y="2235"/>
                    <a:pt x="1057" y="2235"/>
                  </a:cubicBezTo>
                  <a:cubicBezTo>
                    <a:pt x="995" y="2235"/>
                    <a:pt x="944" y="2235"/>
                    <a:pt x="882" y="2214"/>
                  </a:cubicBezTo>
                  <a:cubicBezTo>
                    <a:pt x="841" y="2204"/>
                    <a:pt x="800" y="2184"/>
                    <a:pt x="770" y="2153"/>
                  </a:cubicBezTo>
                  <a:cubicBezTo>
                    <a:pt x="739" y="2143"/>
                    <a:pt x="718" y="2122"/>
                    <a:pt x="698" y="2091"/>
                  </a:cubicBezTo>
                  <a:lnTo>
                    <a:pt x="657" y="2050"/>
                  </a:lnTo>
                  <a:cubicBezTo>
                    <a:pt x="636" y="2030"/>
                    <a:pt x="616" y="2020"/>
                    <a:pt x="595" y="2009"/>
                  </a:cubicBezTo>
                  <a:cubicBezTo>
                    <a:pt x="575" y="2009"/>
                    <a:pt x="554" y="1999"/>
                    <a:pt x="524" y="1999"/>
                  </a:cubicBezTo>
                  <a:lnTo>
                    <a:pt x="73" y="1999"/>
                  </a:lnTo>
                  <a:cubicBezTo>
                    <a:pt x="52" y="1999"/>
                    <a:pt x="42" y="2009"/>
                    <a:pt x="21" y="2020"/>
                  </a:cubicBezTo>
                  <a:cubicBezTo>
                    <a:pt x="11" y="2040"/>
                    <a:pt x="1" y="2061"/>
                    <a:pt x="1" y="2081"/>
                  </a:cubicBezTo>
                  <a:cubicBezTo>
                    <a:pt x="11" y="2153"/>
                    <a:pt x="21" y="2225"/>
                    <a:pt x="62" y="2286"/>
                  </a:cubicBezTo>
                  <a:cubicBezTo>
                    <a:pt x="93" y="2358"/>
                    <a:pt x="144" y="2430"/>
                    <a:pt x="206" y="2481"/>
                  </a:cubicBezTo>
                  <a:cubicBezTo>
                    <a:pt x="267" y="2542"/>
                    <a:pt x="349" y="2594"/>
                    <a:pt x="431" y="2635"/>
                  </a:cubicBezTo>
                  <a:cubicBezTo>
                    <a:pt x="524" y="2686"/>
                    <a:pt x="626" y="2727"/>
                    <a:pt x="729" y="2748"/>
                  </a:cubicBezTo>
                  <a:lnTo>
                    <a:pt x="729" y="3004"/>
                  </a:lnTo>
                  <a:cubicBezTo>
                    <a:pt x="729" y="3024"/>
                    <a:pt x="739" y="3055"/>
                    <a:pt x="749" y="3065"/>
                  </a:cubicBezTo>
                  <a:cubicBezTo>
                    <a:pt x="770" y="3086"/>
                    <a:pt x="790" y="3096"/>
                    <a:pt x="821" y="3096"/>
                  </a:cubicBezTo>
                  <a:lnTo>
                    <a:pt x="1262" y="3096"/>
                  </a:lnTo>
                  <a:cubicBezTo>
                    <a:pt x="1292" y="3096"/>
                    <a:pt x="1313" y="3086"/>
                    <a:pt x="1333" y="3065"/>
                  </a:cubicBezTo>
                  <a:cubicBezTo>
                    <a:pt x="1354" y="3055"/>
                    <a:pt x="1364" y="3024"/>
                    <a:pt x="1354" y="3004"/>
                  </a:cubicBezTo>
                  <a:lnTo>
                    <a:pt x="1354" y="2758"/>
                  </a:lnTo>
                  <a:cubicBezTo>
                    <a:pt x="1467" y="2748"/>
                    <a:pt x="1569" y="2717"/>
                    <a:pt x="1672" y="2676"/>
                  </a:cubicBezTo>
                  <a:cubicBezTo>
                    <a:pt x="1754" y="2635"/>
                    <a:pt x="1836" y="2583"/>
                    <a:pt x="1908" y="2522"/>
                  </a:cubicBezTo>
                  <a:cubicBezTo>
                    <a:pt x="1969" y="2460"/>
                    <a:pt x="2020" y="2389"/>
                    <a:pt x="2061" y="2307"/>
                  </a:cubicBezTo>
                  <a:cubicBezTo>
                    <a:pt x="2102" y="2225"/>
                    <a:pt x="2123" y="2132"/>
                    <a:pt x="2113" y="2040"/>
                  </a:cubicBezTo>
                  <a:cubicBezTo>
                    <a:pt x="2123" y="1948"/>
                    <a:pt x="2102" y="1856"/>
                    <a:pt x="2072" y="1763"/>
                  </a:cubicBezTo>
                  <a:cubicBezTo>
                    <a:pt x="2041" y="1681"/>
                    <a:pt x="1990" y="1610"/>
                    <a:pt x="1928" y="1558"/>
                  </a:cubicBezTo>
                  <a:cubicBezTo>
                    <a:pt x="1856" y="1497"/>
                    <a:pt x="1785" y="1446"/>
                    <a:pt x="1692" y="1415"/>
                  </a:cubicBezTo>
                  <a:cubicBezTo>
                    <a:pt x="1590" y="1364"/>
                    <a:pt x="1477" y="1333"/>
                    <a:pt x="1364" y="1312"/>
                  </a:cubicBezTo>
                  <a:lnTo>
                    <a:pt x="1046" y="1251"/>
                  </a:lnTo>
                  <a:cubicBezTo>
                    <a:pt x="985" y="1241"/>
                    <a:pt x="913" y="1220"/>
                    <a:pt x="852" y="1189"/>
                  </a:cubicBezTo>
                  <a:cubicBezTo>
                    <a:pt x="811" y="1179"/>
                    <a:pt x="770" y="1159"/>
                    <a:pt x="739" y="1128"/>
                  </a:cubicBezTo>
                  <a:cubicBezTo>
                    <a:pt x="718" y="1107"/>
                    <a:pt x="708" y="1077"/>
                    <a:pt x="708" y="1046"/>
                  </a:cubicBezTo>
                  <a:cubicBezTo>
                    <a:pt x="708" y="1015"/>
                    <a:pt x="718" y="984"/>
                    <a:pt x="739" y="964"/>
                  </a:cubicBezTo>
                  <a:cubicBezTo>
                    <a:pt x="759" y="933"/>
                    <a:pt x="780" y="923"/>
                    <a:pt x="811" y="902"/>
                  </a:cubicBezTo>
                  <a:cubicBezTo>
                    <a:pt x="841" y="892"/>
                    <a:pt x="882" y="882"/>
                    <a:pt x="913" y="882"/>
                  </a:cubicBezTo>
                  <a:cubicBezTo>
                    <a:pt x="954" y="872"/>
                    <a:pt x="1005" y="872"/>
                    <a:pt x="1046" y="872"/>
                  </a:cubicBezTo>
                  <a:cubicBezTo>
                    <a:pt x="1098" y="872"/>
                    <a:pt x="1149" y="872"/>
                    <a:pt x="1190" y="892"/>
                  </a:cubicBezTo>
                  <a:cubicBezTo>
                    <a:pt x="1231" y="902"/>
                    <a:pt x="1262" y="913"/>
                    <a:pt x="1292" y="933"/>
                  </a:cubicBezTo>
                  <a:cubicBezTo>
                    <a:pt x="1323" y="943"/>
                    <a:pt x="1344" y="964"/>
                    <a:pt x="1364" y="984"/>
                  </a:cubicBezTo>
                  <a:cubicBezTo>
                    <a:pt x="1374" y="1005"/>
                    <a:pt x="1385" y="1015"/>
                    <a:pt x="1395" y="1015"/>
                  </a:cubicBezTo>
                  <a:cubicBezTo>
                    <a:pt x="1415" y="1036"/>
                    <a:pt x="1426" y="1046"/>
                    <a:pt x="1456" y="1056"/>
                  </a:cubicBezTo>
                  <a:cubicBezTo>
                    <a:pt x="1477" y="1066"/>
                    <a:pt x="1508" y="1077"/>
                    <a:pt x="1528" y="1077"/>
                  </a:cubicBezTo>
                  <a:lnTo>
                    <a:pt x="1979" y="1077"/>
                  </a:lnTo>
                  <a:cubicBezTo>
                    <a:pt x="2000" y="1077"/>
                    <a:pt x="2020" y="1066"/>
                    <a:pt x="2031" y="1046"/>
                  </a:cubicBezTo>
                  <a:cubicBezTo>
                    <a:pt x="2041" y="1036"/>
                    <a:pt x="2051" y="1015"/>
                    <a:pt x="2051" y="995"/>
                  </a:cubicBezTo>
                  <a:cubicBezTo>
                    <a:pt x="2051" y="933"/>
                    <a:pt x="2031" y="872"/>
                    <a:pt x="2000" y="810"/>
                  </a:cubicBezTo>
                  <a:cubicBezTo>
                    <a:pt x="1959" y="748"/>
                    <a:pt x="1908" y="687"/>
                    <a:pt x="1856" y="625"/>
                  </a:cubicBezTo>
                  <a:cubicBezTo>
                    <a:pt x="1795" y="564"/>
                    <a:pt x="1723" y="513"/>
                    <a:pt x="1641" y="472"/>
                  </a:cubicBezTo>
                  <a:cubicBezTo>
                    <a:pt x="1549" y="420"/>
                    <a:pt x="1456" y="390"/>
                    <a:pt x="1364" y="369"/>
                  </a:cubicBezTo>
                  <a:lnTo>
                    <a:pt x="1364" y="92"/>
                  </a:lnTo>
                  <a:cubicBezTo>
                    <a:pt x="1364" y="72"/>
                    <a:pt x="1354" y="51"/>
                    <a:pt x="1344" y="31"/>
                  </a:cubicBezTo>
                  <a:cubicBezTo>
                    <a:pt x="1323" y="10"/>
                    <a:pt x="1303" y="0"/>
                    <a:pt x="1272"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0"/>
            <p:cNvSpPr/>
            <p:nvPr/>
          </p:nvSpPr>
          <p:spPr>
            <a:xfrm>
              <a:off x="5832733" y="2262420"/>
              <a:ext cx="146589" cy="213397"/>
            </a:xfrm>
            <a:custGeom>
              <a:avLst/>
              <a:gdLst/>
              <a:ahLst/>
              <a:cxnLst/>
              <a:rect l="l" t="t" r="r" b="b"/>
              <a:pathLst>
                <a:path w="2113" h="3076" extrusionOk="0">
                  <a:moveTo>
                    <a:pt x="821" y="0"/>
                  </a:moveTo>
                  <a:cubicBezTo>
                    <a:pt x="790" y="0"/>
                    <a:pt x="770" y="11"/>
                    <a:pt x="749" y="31"/>
                  </a:cubicBezTo>
                  <a:cubicBezTo>
                    <a:pt x="739" y="41"/>
                    <a:pt x="729" y="72"/>
                    <a:pt x="729" y="93"/>
                  </a:cubicBezTo>
                  <a:lnTo>
                    <a:pt x="729" y="349"/>
                  </a:lnTo>
                  <a:cubicBezTo>
                    <a:pt x="636" y="369"/>
                    <a:pt x="534" y="410"/>
                    <a:pt x="452" y="451"/>
                  </a:cubicBezTo>
                  <a:cubicBezTo>
                    <a:pt x="380" y="503"/>
                    <a:pt x="308" y="554"/>
                    <a:pt x="247" y="615"/>
                  </a:cubicBezTo>
                  <a:cubicBezTo>
                    <a:pt x="196" y="677"/>
                    <a:pt x="144" y="749"/>
                    <a:pt x="124" y="820"/>
                  </a:cubicBezTo>
                  <a:cubicBezTo>
                    <a:pt x="93" y="892"/>
                    <a:pt x="83" y="964"/>
                    <a:pt x="83" y="1036"/>
                  </a:cubicBezTo>
                  <a:cubicBezTo>
                    <a:pt x="73" y="1210"/>
                    <a:pt x="124" y="1374"/>
                    <a:pt x="237" y="1507"/>
                  </a:cubicBezTo>
                  <a:cubicBezTo>
                    <a:pt x="380" y="1641"/>
                    <a:pt x="565" y="1733"/>
                    <a:pt x="749" y="1764"/>
                  </a:cubicBezTo>
                  <a:cubicBezTo>
                    <a:pt x="882" y="1794"/>
                    <a:pt x="985" y="1815"/>
                    <a:pt x="1077" y="1835"/>
                  </a:cubicBezTo>
                  <a:cubicBezTo>
                    <a:pt x="1159" y="1846"/>
                    <a:pt x="1231" y="1866"/>
                    <a:pt x="1313" y="1887"/>
                  </a:cubicBezTo>
                  <a:cubicBezTo>
                    <a:pt x="1354" y="1907"/>
                    <a:pt x="1395" y="1928"/>
                    <a:pt x="1436" y="1948"/>
                  </a:cubicBezTo>
                  <a:cubicBezTo>
                    <a:pt x="1467" y="1969"/>
                    <a:pt x="1477" y="2010"/>
                    <a:pt x="1477" y="2040"/>
                  </a:cubicBezTo>
                  <a:cubicBezTo>
                    <a:pt x="1477" y="2102"/>
                    <a:pt x="1436" y="2153"/>
                    <a:pt x="1364" y="2184"/>
                  </a:cubicBezTo>
                  <a:cubicBezTo>
                    <a:pt x="1262" y="2215"/>
                    <a:pt x="1159" y="2225"/>
                    <a:pt x="1057" y="2225"/>
                  </a:cubicBezTo>
                  <a:cubicBezTo>
                    <a:pt x="995" y="2225"/>
                    <a:pt x="944" y="2215"/>
                    <a:pt x="882" y="2194"/>
                  </a:cubicBezTo>
                  <a:cubicBezTo>
                    <a:pt x="841" y="2184"/>
                    <a:pt x="800" y="2163"/>
                    <a:pt x="770" y="2143"/>
                  </a:cubicBezTo>
                  <a:cubicBezTo>
                    <a:pt x="739" y="2122"/>
                    <a:pt x="718" y="2102"/>
                    <a:pt x="698" y="2071"/>
                  </a:cubicBezTo>
                  <a:cubicBezTo>
                    <a:pt x="677" y="2061"/>
                    <a:pt x="657" y="2040"/>
                    <a:pt x="657" y="2030"/>
                  </a:cubicBezTo>
                  <a:cubicBezTo>
                    <a:pt x="636" y="2020"/>
                    <a:pt x="616" y="2010"/>
                    <a:pt x="595" y="1999"/>
                  </a:cubicBezTo>
                  <a:cubicBezTo>
                    <a:pt x="581" y="1992"/>
                    <a:pt x="561" y="1985"/>
                    <a:pt x="544" y="1985"/>
                  </a:cubicBezTo>
                  <a:cubicBezTo>
                    <a:pt x="536" y="1985"/>
                    <a:pt x="530" y="1986"/>
                    <a:pt x="524" y="1989"/>
                  </a:cubicBezTo>
                  <a:lnTo>
                    <a:pt x="73" y="1989"/>
                  </a:lnTo>
                  <a:cubicBezTo>
                    <a:pt x="52" y="1989"/>
                    <a:pt x="42" y="1989"/>
                    <a:pt x="21" y="2010"/>
                  </a:cubicBezTo>
                  <a:cubicBezTo>
                    <a:pt x="11" y="2020"/>
                    <a:pt x="1" y="2040"/>
                    <a:pt x="1" y="2061"/>
                  </a:cubicBezTo>
                  <a:cubicBezTo>
                    <a:pt x="1" y="2133"/>
                    <a:pt x="21" y="2204"/>
                    <a:pt x="62" y="2266"/>
                  </a:cubicBezTo>
                  <a:cubicBezTo>
                    <a:pt x="93" y="2338"/>
                    <a:pt x="144" y="2409"/>
                    <a:pt x="206" y="2461"/>
                  </a:cubicBezTo>
                  <a:cubicBezTo>
                    <a:pt x="267" y="2522"/>
                    <a:pt x="349" y="2584"/>
                    <a:pt x="431" y="2625"/>
                  </a:cubicBezTo>
                  <a:cubicBezTo>
                    <a:pt x="524" y="2676"/>
                    <a:pt x="626" y="2707"/>
                    <a:pt x="729" y="2727"/>
                  </a:cubicBezTo>
                  <a:lnTo>
                    <a:pt x="729" y="2984"/>
                  </a:lnTo>
                  <a:cubicBezTo>
                    <a:pt x="729" y="3014"/>
                    <a:pt x="739" y="3035"/>
                    <a:pt x="749" y="3055"/>
                  </a:cubicBezTo>
                  <a:cubicBezTo>
                    <a:pt x="770" y="3066"/>
                    <a:pt x="790" y="3076"/>
                    <a:pt x="821" y="3076"/>
                  </a:cubicBezTo>
                  <a:lnTo>
                    <a:pt x="1262" y="3076"/>
                  </a:lnTo>
                  <a:cubicBezTo>
                    <a:pt x="1313" y="3076"/>
                    <a:pt x="1354" y="3035"/>
                    <a:pt x="1354" y="2984"/>
                  </a:cubicBezTo>
                  <a:lnTo>
                    <a:pt x="1354" y="2748"/>
                  </a:lnTo>
                  <a:cubicBezTo>
                    <a:pt x="1467" y="2727"/>
                    <a:pt x="1569" y="2697"/>
                    <a:pt x="1661" y="2655"/>
                  </a:cubicBezTo>
                  <a:cubicBezTo>
                    <a:pt x="1754" y="2614"/>
                    <a:pt x="1836" y="2563"/>
                    <a:pt x="1908" y="2502"/>
                  </a:cubicBezTo>
                  <a:cubicBezTo>
                    <a:pt x="1969" y="2440"/>
                    <a:pt x="2020" y="2368"/>
                    <a:pt x="2061" y="2286"/>
                  </a:cubicBezTo>
                  <a:cubicBezTo>
                    <a:pt x="2102" y="2204"/>
                    <a:pt x="2113" y="2112"/>
                    <a:pt x="2113" y="2020"/>
                  </a:cubicBezTo>
                  <a:cubicBezTo>
                    <a:pt x="2113" y="1928"/>
                    <a:pt x="2102" y="1835"/>
                    <a:pt x="2072" y="1743"/>
                  </a:cubicBezTo>
                  <a:cubicBezTo>
                    <a:pt x="2041" y="1671"/>
                    <a:pt x="1990" y="1600"/>
                    <a:pt x="1928" y="1538"/>
                  </a:cubicBezTo>
                  <a:cubicBezTo>
                    <a:pt x="1856" y="1477"/>
                    <a:pt x="1785" y="1425"/>
                    <a:pt x="1692" y="1395"/>
                  </a:cubicBezTo>
                  <a:cubicBezTo>
                    <a:pt x="1590" y="1354"/>
                    <a:pt x="1477" y="1323"/>
                    <a:pt x="1364" y="1302"/>
                  </a:cubicBezTo>
                  <a:lnTo>
                    <a:pt x="1046" y="1231"/>
                  </a:lnTo>
                  <a:cubicBezTo>
                    <a:pt x="985" y="1220"/>
                    <a:pt x="913" y="1200"/>
                    <a:pt x="852" y="1179"/>
                  </a:cubicBezTo>
                  <a:cubicBezTo>
                    <a:pt x="811" y="1169"/>
                    <a:pt x="770" y="1138"/>
                    <a:pt x="739" y="1118"/>
                  </a:cubicBezTo>
                  <a:cubicBezTo>
                    <a:pt x="718" y="1087"/>
                    <a:pt x="708" y="1056"/>
                    <a:pt x="708" y="1026"/>
                  </a:cubicBezTo>
                  <a:cubicBezTo>
                    <a:pt x="708" y="995"/>
                    <a:pt x="718" y="964"/>
                    <a:pt x="739" y="944"/>
                  </a:cubicBezTo>
                  <a:cubicBezTo>
                    <a:pt x="749" y="923"/>
                    <a:pt x="780" y="903"/>
                    <a:pt x="811" y="892"/>
                  </a:cubicBezTo>
                  <a:cubicBezTo>
                    <a:pt x="841" y="872"/>
                    <a:pt x="882" y="872"/>
                    <a:pt x="913" y="861"/>
                  </a:cubicBezTo>
                  <a:cubicBezTo>
                    <a:pt x="954" y="851"/>
                    <a:pt x="995" y="851"/>
                    <a:pt x="1046" y="851"/>
                  </a:cubicBezTo>
                  <a:cubicBezTo>
                    <a:pt x="1098" y="851"/>
                    <a:pt x="1149" y="861"/>
                    <a:pt x="1190" y="872"/>
                  </a:cubicBezTo>
                  <a:cubicBezTo>
                    <a:pt x="1231" y="882"/>
                    <a:pt x="1262" y="903"/>
                    <a:pt x="1292" y="913"/>
                  </a:cubicBezTo>
                  <a:cubicBezTo>
                    <a:pt x="1323" y="933"/>
                    <a:pt x="1344" y="944"/>
                    <a:pt x="1364" y="964"/>
                  </a:cubicBezTo>
                  <a:lnTo>
                    <a:pt x="1395" y="995"/>
                  </a:lnTo>
                  <a:cubicBezTo>
                    <a:pt x="1405" y="1015"/>
                    <a:pt x="1426" y="1036"/>
                    <a:pt x="1446" y="1046"/>
                  </a:cubicBezTo>
                  <a:cubicBezTo>
                    <a:pt x="1477" y="1056"/>
                    <a:pt x="1497" y="1056"/>
                    <a:pt x="1528" y="1056"/>
                  </a:cubicBezTo>
                  <a:lnTo>
                    <a:pt x="1979" y="1056"/>
                  </a:lnTo>
                  <a:cubicBezTo>
                    <a:pt x="2000" y="1056"/>
                    <a:pt x="2010" y="1046"/>
                    <a:pt x="2031" y="1036"/>
                  </a:cubicBezTo>
                  <a:cubicBezTo>
                    <a:pt x="2041" y="1015"/>
                    <a:pt x="2051" y="995"/>
                    <a:pt x="2051" y="985"/>
                  </a:cubicBezTo>
                  <a:cubicBezTo>
                    <a:pt x="2041" y="913"/>
                    <a:pt x="2031" y="851"/>
                    <a:pt x="1990" y="800"/>
                  </a:cubicBezTo>
                  <a:cubicBezTo>
                    <a:pt x="1959" y="728"/>
                    <a:pt x="1908" y="667"/>
                    <a:pt x="1856" y="615"/>
                  </a:cubicBezTo>
                  <a:cubicBezTo>
                    <a:pt x="1785" y="554"/>
                    <a:pt x="1713" y="492"/>
                    <a:pt x="1641" y="451"/>
                  </a:cubicBezTo>
                  <a:cubicBezTo>
                    <a:pt x="1549" y="410"/>
                    <a:pt x="1456" y="369"/>
                    <a:pt x="1364" y="349"/>
                  </a:cubicBezTo>
                  <a:lnTo>
                    <a:pt x="1364" y="93"/>
                  </a:lnTo>
                  <a:cubicBezTo>
                    <a:pt x="1364" y="72"/>
                    <a:pt x="1354" y="41"/>
                    <a:pt x="1333" y="31"/>
                  </a:cubicBezTo>
                  <a:cubicBezTo>
                    <a:pt x="1323" y="11"/>
                    <a:pt x="1292" y="0"/>
                    <a:pt x="1272" y="0"/>
                  </a:cubicBezTo>
                  <a:close/>
                </a:path>
              </a:pathLst>
            </a:custGeom>
            <a:solidFill>
              <a:srgbClr val="FFD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0"/>
            <p:cNvSpPr/>
            <p:nvPr/>
          </p:nvSpPr>
          <p:spPr>
            <a:xfrm>
              <a:off x="5752395" y="2529794"/>
              <a:ext cx="194181" cy="88453"/>
            </a:xfrm>
            <a:custGeom>
              <a:avLst/>
              <a:gdLst/>
              <a:ahLst/>
              <a:cxnLst/>
              <a:rect l="l" t="t" r="r" b="b"/>
              <a:pathLst>
                <a:path w="2799" h="1275" extrusionOk="0">
                  <a:moveTo>
                    <a:pt x="1794" y="1"/>
                  </a:moveTo>
                  <a:cubicBezTo>
                    <a:pt x="1661" y="32"/>
                    <a:pt x="1528" y="83"/>
                    <a:pt x="1405" y="144"/>
                  </a:cubicBezTo>
                  <a:cubicBezTo>
                    <a:pt x="1159" y="288"/>
                    <a:pt x="1097" y="360"/>
                    <a:pt x="861" y="503"/>
                  </a:cubicBezTo>
                  <a:cubicBezTo>
                    <a:pt x="730" y="597"/>
                    <a:pt x="581" y="648"/>
                    <a:pt x="423" y="648"/>
                  </a:cubicBezTo>
                  <a:cubicBezTo>
                    <a:pt x="409" y="648"/>
                    <a:pt x="394" y="648"/>
                    <a:pt x="380" y="647"/>
                  </a:cubicBezTo>
                  <a:lnTo>
                    <a:pt x="0" y="975"/>
                  </a:lnTo>
                  <a:cubicBezTo>
                    <a:pt x="164" y="1047"/>
                    <a:pt x="328" y="1098"/>
                    <a:pt x="503" y="1149"/>
                  </a:cubicBezTo>
                  <a:cubicBezTo>
                    <a:pt x="646" y="1180"/>
                    <a:pt x="800" y="1211"/>
                    <a:pt x="943" y="1231"/>
                  </a:cubicBezTo>
                  <a:cubicBezTo>
                    <a:pt x="1078" y="1256"/>
                    <a:pt x="1220" y="1275"/>
                    <a:pt x="1358" y="1275"/>
                  </a:cubicBezTo>
                  <a:cubicBezTo>
                    <a:pt x="1387" y="1275"/>
                    <a:pt x="1417" y="1274"/>
                    <a:pt x="1446" y="1272"/>
                  </a:cubicBezTo>
                  <a:cubicBezTo>
                    <a:pt x="1641" y="1262"/>
                    <a:pt x="1825" y="1211"/>
                    <a:pt x="2010" y="1149"/>
                  </a:cubicBezTo>
                  <a:cubicBezTo>
                    <a:pt x="2235" y="1088"/>
                    <a:pt x="2440" y="985"/>
                    <a:pt x="2625" y="852"/>
                  </a:cubicBezTo>
                  <a:cubicBezTo>
                    <a:pt x="2645" y="831"/>
                    <a:pt x="2799" y="729"/>
                    <a:pt x="2799" y="698"/>
                  </a:cubicBezTo>
                  <a:cubicBezTo>
                    <a:pt x="2799" y="678"/>
                    <a:pt x="2767" y="672"/>
                    <a:pt x="2725" y="672"/>
                  </a:cubicBezTo>
                  <a:cubicBezTo>
                    <a:pt x="2658" y="672"/>
                    <a:pt x="2564" y="688"/>
                    <a:pt x="2532" y="688"/>
                  </a:cubicBezTo>
                  <a:cubicBezTo>
                    <a:pt x="2510" y="688"/>
                    <a:pt x="2488" y="688"/>
                    <a:pt x="2466" y="688"/>
                  </a:cubicBezTo>
                  <a:cubicBezTo>
                    <a:pt x="1721" y="688"/>
                    <a:pt x="1528" y="521"/>
                    <a:pt x="1548" y="442"/>
                  </a:cubicBezTo>
                  <a:cubicBezTo>
                    <a:pt x="1569" y="349"/>
                    <a:pt x="1794" y="185"/>
                    <a:pt x="1825" y="93"/>
                  </a:cubicBezTo>
                  <a:cubicBezTo>
                    <a:pt x="1846" y="32"/>
                    <a:pt x="1835" y="1"/>
                    <a:pt x="1794" y="1"/>
                  </a:cubicBezTo>
                  <a:close/>
                </a:path>
              </a:pathLst>
            </a:custGeom>
            <a:solidFill>
              <a:srgbClr val="ED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0"/>
            <p:cNvSpPr/>
            <p:nvPr/>
          </p:nvSpPr>
          <p:spPr>
            <a:xfrm>
              <a:off x="5169915" y="2252291"/>
              <a:ext cx="347153" cy="338758"/>
            </a:xfrm>
            <a:custGeom>
              <a:avLst/>
              <a:gdLst/>
              <a:ahLst/>
              <a:cxnLst/>
              <a:rect l="l" t="t" r="r" b="b"/>
              <a:pathLst>
                <a:path w="5004" h="4883" extrusionOk="0">
                  <a:moveTo>
                    <a:pt x="991" y="1"/>
                  </a:moveTo>
                  <a:cubicBezTo>
                    <a:pt x="985" y="1"/>
                    <a:pt x="979" y="1"/>
                    <a:pt x="974" y="3"/>
                  </a:cubicBezTo>
                  <a:cubicBezTo>
                    <a:pt x="0" y="290"/>
                    <a:pt x="41" y="956"/>
                    <a:pt x="236" y="1428"/>
                  </a:cubicBezTo>
                  <a:cubicBezTo>
                    <a:pt x="328" y="1602"/>
                    <a:pt x="451" y="1756"/>
                    <a:pt x="605" y="1879"/>
                  </a:cubicBezTo>
                  <a:cubicBezTo>
                    <a:pt x="1425" y="2627"/>
                    <a:pt x="2204" y="3417"/>
                    <a:pt x="3055" y="4124"/>
                  </a:cubicBezTo>
                  <a:cubicBezTo>
                    <a:pt x="3199" y="4237"/>
                    <a:pt x="3342" y="4360"/>
                    <a:pt x="3496" y="4462"/>
                  </a:cubicBezTo>
                  <a:cubicBezTo>
                    <a:pt x="3588" y="4524"/>
                    <a:pt x="3947" y="4801"/>
                    <a:pt x="4265" y="4883"/>
                  </a:cubicBezTo>
                  <a:cubicBezTo>
                    <a:pt x="4347" y="4883"/>
                    <a:pt x="4429" y="4801"/>
                    <a:pt x="4511" y="4698"/>
                  </a:cubicBezTo>
                  <a:cubicBezTo>
                    <a:pt x="4614" y="4554"/>
                    <a:pt x="4716" y="4360"/>
                    <a:pt x="4747" y="4319"/>
                  </a:cubicBezTo>
                  <a:cubicBezTo>
                    <a:pt x="5003" y="3950"/>
                    <a:pt x="4778" y="3601"/>
                    <a:pt x="4644" y="3458"/>
                  </a:cubicBezTo>
                  <a:cubicBezTo>
                    <a:pt x="4624" y="3427"/>
                    <a:pt x="4603" y="3406"/>
                    <a:pt x="4573" y="3386"/>
                  </a:cubicBezTo>
                  <a:cubicBezTo>
                    <a:pt x="4562" y="3365"/>
                    <a:pt x="4552" y="3345"/>
                    <a:pt x="4532" y="3324"/>
                  </a:cubicBezTo>
                  <a:cubicBezTo>
                    <a:pt x="3947" y="2555"/>
                    <a:pt x="3127" y="1869"/>
                    <a:pt x="2625" y="1377"/>
                  </a:cubicBezTo>
                  <a:cubicBezTo>
                    <a:pt x="2405" y="1147"/>
                    <a:pt x="1230" y="1"/>
                    <a:pt x="9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p:nvPr/>
          </p:nvSpPr>
          <p:spPr>
            <a:xfrm>
              <a:off x="5425219" y="2491430"/>
              <a:ext cx="362762" cy="126748"/>
            </a:xfrm>
            <a:custGeom>
              <a:avLst/>
              <a:gdLst/>
              <a:ahLst/>
              <a:cxnLst/>
              <a:rect l="l" t="t" r="r" b="b"/>
              <a:pathLst>
                <a:path w="5229" h="1827" extrusionOk="0">
                  <a:moveTo>
                    <a:pt x="852" y="0"/>
                  </a:moveTo>
                  <a:cubicBezTo>
                    <a:pt x="852" y="0"/>
                    <a:pt x="216" y="93"/>
                    <a:pt x="31" y="585"/>
                  </a:cubicBezTo>
                  <a:cubicBezTo>
                    <a:pt x="11" y="646"/>
                    <a:pt x="1" y="708"/>
                    <a:pt x="1" y="769"/>
                  </a:cubicBezTo>
                  <a:cubicBezTo>
                    <a:pt x="1" y="779"/>
                    <a:pt x="1" y="800"/>
                    <a:pt x="1" y="810"/>
                  </a:cubicBezTo>
                  <a:cubicBezTo>
                    <a:pt x="31" y="1149"/>
                    <a:pt x="390" y="1354"/>
                    <a:pt x="462" y="1395"/>
                  </a:cubicBezTo>
                  <a:cubicBezTo>
                    <a:pt x="503" y="1405"/>
                    <a:pt x="544" y="1425"/>
                    <a:pt x="585" y="1436"/>
                  </a:cubicBezTo>
                  <a:cubicBezTo>
                    <a:pt x="1415" y="1723"/>
                    <a:pt x="2307" y="1784"/>
                    <a:pt x="3148" y="1805"/>
                  </a:cubicBezTo>
                  <a:cubicBezTo>
                    <a:pt x="3695" y="1823"/>
                    <a:pt x="4320" y="1827"/>
                    <a:pt x="4733" y="1827"/>
                  </a:cubicBezTo>
                  <a:cubicBezTo>
                    <a:pt x="5007" y="1827"/>
                    <a:pt x="5188" y="1825"/>
                    <a:pt x="5188" y="1825"/>
                  </a:cubicBezTo>
                  <a:lnTo>
                    <a:pt x="5198" y="1692"/>
                  </a:lnTo>
                  <a:lnTo>
                    <a:pt x="5229" y="1190"/>
                  </a:lnTo>
                  <a:cubicBezTo>
                    <a:pt x="5229" y="1190"/>
                    <a:pt x="3045" y="667"/>
                    <a:pt x="2092" y="287"/>
                  </a:cubicBezTo>
                  <a:cubicBezTo>
                    <a:pt x="1733" y="134"/>
                    <a:pt x="1354" y="41"/>
                    <a:pt x="964" y="11"/>
                  </a:cubicBezTo>
                  <a:cubicBezTo>
                    <a:pt x="923" y="11"/>
                    <a:pt x="882" y="0"/>
                    <a:pt x="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p:nvPr/>
          </p:nvSpPr>
          <p:spPr>
            <a:xfrm>
              <a:off x="5176992" y="2300091"/>
              <a:ext cx="608904" cy="318084"/>
            </a:xfrm>
            <a:custGeom>
              <a:avLst/>
              <a:gdLst/>
              <a:ahLst/>
              <a:cxnLst/>
              <a:rect l="l" t="t" r="r" b="b"/>
              <a:pathLst>
                <a:path w="8777" h="4585" extrusionOk="0">
                  <a:moveTo>
                    <a:pt x="52" y="1"/>
                  </a:moveTo>
                  <a:cubicBezTo>
                    <a:pt x="1" y="113"/>
                    <a:pt x="32" y="370"/>
                    <a:pt x="52" y="483"/>
                  </a:cubicBezTo>
                  <a:cubicBezTo>
                    <a:pt x="83" y="595"/>
                    <a:pt x="165" y="872"/>
                    <a:pt x="278" y="975"/>
                  </a:cubicBezTo>
                  <a:cubicBezTo>
                    <a:pt x="1026" y="1641"/>
                    <a:pt x="2759" y="3363"/>
                    <a:pt x="3404" y="3773"/>
                  </a:cubicBezTo>
                  <a:cubicBezTo>
                    <a:pt x="3486" y="3835"/>
                    <a:pt x="3845" y="4112"/>
                    <a:pt x="4173" y="4194"/>
                  </a:cubicBezTo>
                  <a:cubicBezTo>
                    <a:pt x="4993" y="4481"/>
                    <a:pt x="5885" y="4542"/>
                    <a:pt x="6726" y="4563"/>
                  </a:cubicBezTo>
                  <a:cubicBezTo>
                    <a:pt x="7273" y="4581"/>
                    <a:pt x="7898" y="4585"/>
                    <a:pt x="8311" y="4585"/>
                  </a:cubicBezTo>
                  <a:cubicBezTo>
                    <a:pt x="8585" y="4585"/>
                    <a:pt x="8766" y="4583"/>
                    <a:pt x="8766" y="4583"/>
                  </a:cubicBezTo>
                  <a:lnTo>
                    <a:pt x="8776" y="4450"/>
                  </a:lnTo>
                  <a:cubicBezTo>
                    <a:pt x="8048" y="4409"/>
                    <a:pt x="5116" y="4204"/>
                    <a:pt x="4399" y="4009"/>
                  </a:cubicBezTo>
                  <a:cubicBezTo>
                    <a:pt x="4368" y="4009"/>
                    <a:pt x="4337" y="3999"/>
                    <a:pt x="4296" y="3978"/>
                  </a:cubicBezTo>
                  <a:cubicBezTo>
                    <a:pt x="4040" y="3876"/>
                    <a:pt x="3804" y="3742"/>
                    <a:pt x="3579" y="3568"/>
                  </a:cubicBezTo>
                  <a:cubicBezTo>
                    <a:pt x="3384" y="3414"/>
                    <a:pt x="3189" y="3240"/>
                    <a:pt x="3015" y="3056"/>
                  </a:cubicBezTo>
                  <a:cubicBezTo>
                    <a:pt x="2584" y="2625"/>
                    <a:pt x="739" y="934"/>
                    <a:pt x="452" y="688"/>
                  </a:cubicBezTo>
                  <a:cubicBezTo>
                    <a:pt x="278" y="483"/>
                    <a:pt x="144" y="247"/>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0"/>
            <p:cNvSpPr/>
            <p:nvPr/>
          </p:nvSpPr>
          <p:spPr>
            <a:xfrm>
              <a:off x="8519708" y="1497341"/>
              <a:ext cx="239066" cy="364149"/>
            </a:xfrm>
            <a:custGeom>
              <a:avLst/>
              <a:gdLst/>
              <a:ahLst/>
              <a:cxnLst/>
              <a:rect l="l" t="t" r="r" b="b"/>
              <a:pathLst>
                <a:path w="3446" h="5249" extrusionOk="0">
                  <a:moveTo>
                    <a:pt x="1487" y="0"/>
                  </a:moveTo>
                  <a:cubicBezTo>
                    <a:pt x="1446" y="0"/>
                    <a:pt x="1405" y="10"/>
                    <a:pt x="1374" y="41"/>
                  </a:cubicBezTo>
                  <a:cubicBezTo>
                    <a:pt x="1344" y="72"/>
                    <a:pt x="1333" y="113"/>
                    <a:pt x="1333" y="154"/>
                  </a:cubicBezTo>
                  <a:lnTo>
                    <a:pt x="1333" y="554"/>
                  </a:lnTo>
                  <a:cubicBezTo>
                    <a:pt x="1159" y="584"/>
                    <a:pt x="1005" y="636"/>
                    <a:pt x="852" y="708"/>
                  </a:cubicBezTo>
                  <a:cubicBezTo>
                    <a:pt x="708" y="769"/>
                    <a:pt x="575" y="851"/>
                    <a:pt x="462" y="964"/>
                  </a:cubicBezTo>
                  <a:cubicBezTo>
                    <a:pt x="360" y="1056"/>
                    <a:pt x="278" y="1179"/>
                    <a:pt x="216" y="1302"/>
                  </a:cubicBezTo>
                  <a:cubicBezTo>
                    <a:pt x="154" y="1435"/>
                    <a:pt x="124" y="1579"/>
                    <a:pt x="124" y="1733"/>
                  </a:cubicBezTo>
                  <a:cubicBezTo>
                    <a:pt x="124" y="1886"/>
                    <a:pt x="144" y="2030"/>
                    <a:pt x="195" y="2184"/>
                  </a:cubicBezTo>
                  <a:cubicBezTo>
                    <a:pt x="247" y="2307"/>
                    <a:pt x="319" y="2419"/>
                    <a:pt x="421" y="2512"/>
                  </a:cubicBezTo>
                  <a:cubicBezTo>
                    <a:pt x="524" y="2614"/>
                    <a:pt x="647" y="2686"/>
                    <a:pt x="790" y="2748"/>
                  </a:cubicBezTo>
                  <a:cubicBezTo>
                    <a:pt x="954" y="2819"/>
                    <a:pt x="1128" y="2871"/>
                    <a:pt x="1313" y="2912"/>
                  </a:cubicBezTo>
                  <a:cubicBezTo>
                    <a:pt x="1528" y="2963"/>
                    <a:pt x="1723" y="3004"/>
                    <a:pt x="1887" y="3045"/>
                  </a:cubicBezTo>
                  <a:cubicBezTo>
                    <a:pt x="2031" y="3065"/>
                    <a:pt x="2164" y="3106"/>
                    <a:pt x="2307" y="3147"/>
                  </a:cubicBezTo>
                  <a:cubicBezTo>
                    <a:pt x="2400" y="3178"/>
                    <a:pt x="2492" y="3229"/>
                    <a:pt x="2564" y="3291"/>
                  </a:cubicBezTo>
                  <a:cubicBezTo>
                    <a:pt x="2615" y="3342"/>
                    <a:pt x="2646" y="3424"/>
                    <a:pt x="2646" y="3506"/>
                  </a:cubicBezTo>
                  <a:cubicBezTo>
                    <a:pt x="2646" y="3588"/>
                    <a:pt x="2625" y="3660"/>
                    <a:pt x="2574" y="3732"/>
                  </a:cubicBezTo>
                  <a:cubicBezTo>
                    <a:pt x="2512" y="3793"/>
                    <a:pt x="2441" y="3844"/>
                    <a:pt x="2369" y="3875"/>
                  </a:cubicBezTo>
                  <a:cubicBezTo>
                    <a:pt x="2277" y="3926"/>
                    <a:pt x="2174" y="3947"/>
                    <a:pt x="2072" y="3967"/>
                  </a:cubicBezTo>
                  <a:cubicBezTo>
                    <a:pt x="1989" y="3982"/>
                    <a:pt x="1906" y="3992"/>
                    <a:pt x="1824" y="3992"/>
                  </a:cubicBezTo>
                  <a:cubicBezTo>
                    <a:pt x="1794" y="3992"/>
                    <a:pt x="1763" y="3991"/>
                    <a:pt x="1733" y="3988"/>
                  </a:cubicBezTo>
                  <a:cubicBezTo>
                    <a:pt x="1700" y="3991"/>
                    <a:pt x="1667" y="3992"/>
                    <a:pt x="1633" y="3992"/>
                  </a:cubicBezTo>
                  <a:cubicBezTo>
                    <a:pt x="1534" y="3992"/>
                    <a:pt x="1436" y="3980"/>
                    <a:pt x="1344" y="3957"/>
                  </a:cubicBezTo>
                  <a:cubicBezTo>
                    <a:pt x="1251" y="3937"/>
                    <a:pt x="1169" y="3906"/>
                    <a:pt x="1087" y="3855"/>
                  </a:cubicBezTo>
                  <a:cubicBezTo>
                    <a:pt x="1026" y="3824"/>
                    <a:pt x="975" y="3783"/>
                    <a:pt x="923" y="3721"/>
                  </a:cubicBezTo>
                  <a:cubicBezTo>
                    <a:pt x="893" y="3680"/>
                    <a:pt x="852" y="3629"/>
                    <a:pt x="821" y="3568"/>
                  </a:cubicBezTo>
                  <a:cubicBezTo>
                    <a:pt x="800" y="3527"/>
                    <a:pt x="770" y="3496"/>
                    <a:pt x="739" y="3465"/>
                  </a:cubicBezTo>
                  <a:cubicBezTo>
                    <a:pt x="697" y="3448"/>
                    <a:pt x="655" y="3432"/>
                    <a:pt x="613" y="3432"/>
                  </a:cubicBezTo>
                  <a:cubicBezTo>
                    <a:pt x="604" y="3432"/>
                    <a:pt x="594" y="3433"/>
                    <a:pt x="585" y="3434"/>
                  </a:cubicBezTo>
                  <a:lnTo>
                    <a:pt x="165" y="3434"/>
                  </a:lnTo>
                  <a:cubicBezTo>
                    <a:pt x="124" y="3434"/>
                    <a:pt x="83" y="3445"/>
                    <a:pt x="52" y="3475"/>
                  </a:cubicBezTo>
                  <a:cubicBezTo>
                    <a:pt x="21" y="3506"/>
                    <a:pt x="1" y="3547"/>
                    <a:pt x="11" y="3588"/>
                  </a:cubicBezTo>
                  <a:cubicBezTo>
                    <a:pt x="11" y="3732"/>
                    <a:pt x="52" y="3875"/>
                    <a:pt x="124" y="3998"/>
                  </a:cubicBezTo>
                  <a:cubicBezTo>
                    <a:pt x="195" y="4121"/>
                    <a:pt x="298" y="4234"/>
                    <a:pt x="411" y="4316"/>
                  </a:cubicBezTo>
                  <a:cubicBezTo>
                    <a:pt x="534" y="4419"/>
                    <a:pt x="677" y="4501"/>
                    <a:pt x="821" y="4552"/>
                  </a:cubicBezTo>
                  <a:cubicBezTo>
                    <a:pt x="985" y="4624"/>
                    <a:pt x="1149" y="4665"/>
                    <a:pt x="1323" y="4695"/>
                  </a:cubicBezTo>
                  <a:lnTo>
                    <a:pt x="1323" y="5095"/>
                  </a:lnTo>
                  <a:cubicBezTo>
                    <a:pt x="1323" y="5136"/>
                    <a:pt x="1344" y="5177"/>
                    <a:pt x="1374" y="5198"/>
                  </a:cubicBezTo>
                  <a:cubicBezTo>
                    <a:pt x="1405" y="5228"/>
                    <a:pt x="1446" y="5249"/>
                    <a:pt x="1487" y="5249"/>
                  </a:cubicBezTo>
                  <a:lnTo>
                    <a:pt x="1969" y="5249"/>
                  </a:lnTo>
                  <a:cubicBezTo>
                    <a:pt x="2010" y="5249"/>
                    <a:pt x="2051" y="5228"/>
                    <a:pt x="2082" y="5198"/>
                  </a:cubicBezTo>
                  <a:cubicBezTo>
                    <a:pt x="2113" y="5177"/>
                    <a:pt x="2133" y="5136"/>
                    <a:pt x="2133" y="5095"/>
                  </a:cubicBezTo>
                  <a:lnTo>
                    <a:pt x="2133" y="4695"/>
                  </a:lnTo>
                  <a:cubicBezTo>
                    <a:pt x="2318" y="4675"/>
                    <a:pt x="2512" y="4624"/>
                    <a:pt x="2687" y="4552"/>
                  </a:cubicBezTo>
                  <a:cubicBezTo>
                    <a:pt x="2840" y="4490"/>
                    <a:pt x="2974" y="4398"/>
                    <a:pt x="3097" y="4296"/>
                  </a:cubicBezTo>
                  <a:cubicBezTo>
                    <a:pt x="3209" y="4193"/>
                    <a:pt x="3291" y="4070"/>
                    <a:pt x="3353" y="3937"/>
                  </a:cubicBezTo>
                  <a:cubicBezTo>
                    <a:pt x="3414" y="3803"/>
                    <a:pt x="3445" y="3660"/>
                    <a:pt x="3445" y="3506"/>
                  </a:cubicBezTo>
                  <a:cubicBezTo>
                    <a:pt x="3445" y="3363"/>
                    <a:pt x="3425" y="3219"/>
                    <a:pt x="3373" y="3086"/>
                  </a:cubicBezTo>
                  <a:cubicBezTo>
                    <a:pt x="3332" y="2953"/>
                    <a:pt x="3250" y="2840"/>
                    <a:pt x="3148" y="2758"/>
                  </a:cubicBezTo>
                  <a:cubicBezTo>
                    <a:pt x="3035" y="2645"/>
                    <a:pt x="2892" y="2563"/>
                    <a:pt x="2748" y="2512"/>
                  </a:cubicBezTo>
                  <a:cubicBezTo>
                    <a:pt x="2543" y="2430"/>
                    <a:pt x="2338" y="2368"/>
                    <a:pt x="2133" y="2327"/>
                  </a:cubicBezTo>
                  <a:cubicBezTo>
                    <a:pt x="1918" y="2286"/>
                    <a:pt x="1733" y="2235"/>
                    <a:pt x="1579" y="2204"/>
                  </a:cubicBezTo>
                  <a:cubicBezTo>
                    <a:pt x="1446" y="2173"/>
                    <a:pt x="1323" y="2143"/>
                    <a:pt x="1200" y="2091"/>
                  </a:cubicBezTo>
                  <a:cubicBezTo>
                    <a:pt x="1118" y="2061"/>
                    <a:pt x="1046" y="2009"/>
                    <a:pt x="985" y="1948"/>
                  </a:cubicBezTo>
                  <a:cubicBezTo>
                    <a:pt x="903" y="1815"/>
                    <a:pt x="903" y="1651"/>
                    <a:pt x="985" y="1528"/>
                  </a:cubicBezTo>
                  <a:cubicBezTo>
                    <a:pt x="1036" y="1466"/>
                    <a:pt x="1087" y="1415"/>
                    <a:pt x="1149" y="1374"/>
                  </a:cubicBezTo>
                  <a:cubicBezTo>
                    <a:pt x="1231" y="1333"/>
                    <a:pt x="1313" y="1302"/>
                    <a:pt x="1395" y="1282"/>
                  </a:cubicBezTo>
                  <a:cubicBezTo>
                    <a:pt x="1497" y="1261"/>
                    <a:pt x="1590" y="1251"/>
                    <a:pt x="1692" y="1251"/>
                  </a:cubicBezTo>
                  <a:cubicBezTo>
                    <a:pt x="1711" y="1250"/>
                    <a:pt x="1729" y="1249"/>
                    <a:pt x="1748" y="1249"/>
                  </a:cubicBezTo>
                  <a:cubicBezTo>
                    <a:pt x="1914" y="1249"/>
                    <a:pt x="2079" y="1290"/>
                    <a:pt x="2236" y="1364"/>
                  </a:cubicBezTo>
                  <a:cubicBezTo>
                    <a:pt x="2338" y="1425"/>
                    <a:pt x="2441" y="1507"/>
                    <a:pt x="2502" y="1620"/>
                  </a:cubicBezTo>
                  <a:cubicBezTo>
                    <a:pt x="2533" y="1661"/>
                    <a:pt x="2564" y="1692"/>
                    <a:pt x="2594" y="1722"/>
                  </a:cubicBezTo>
                  <a:cubicBezTo>
                    <a:pt x="2636" y="1739"/>
                    <a:pt x="2678" y="1756"/>
                    <a:pt x="2720" y="1756"/>
                  </a:cubicBezTo>
                  <a:cubicBezTo>
                    <a:pt x="2729" y="1756"/>
                    <a:pt x="2739" y="1755"/>
                    <a:pt x="2748" y="1753"/>
                  </a:cubicBezTo>
                  <a:lnTo>
                    <a:pt x="3168" y="1753"/>
                  </a:lnTo>
                  <a:cubicBezTo>
                    <a:pt x="3209" y="1753"/>
                    <a:pt x="3250" y="1743"/>
                    <a:pt x="3281" y="1712"/>
                  </a:cubicBezTo>
                  <a:cubicBezTo>
                    <a:pt x="3312" y="1681"/>
                    <a:pt x="3332" y="1640"/>
                    <a:pt x="3332" y="1599"/>
                  </a:cubicBezTo>
                  <a:cubicBezTo>
                    <a:pt x="3312" y="1497"/>
                    <a:pt x="3281" y="1394"/>
                    <a:pt x="3240" y="1302"/>
                  </a:cubicBezTo>
                  <a:cubicBezTo>
                    <a:pt x="3179" y="1179"/>
                    <a:pt x="3107" y="1077"/>
                    <a:pt x="3015" y="995"/>
                  </a:cubicBezTo>
                  <a:cubicBezTo>
                    <a:pt x="2902" y="892"/>
                    <a:pt x="2779" y="800"/>
                    <a:pt x="2646" y="738"/>
                  </a:cubicBezTo>
                  <a:cubicBezTo>
                    <a:pt x="2482" y="656"/>
                    <a:pt x="2307" y="595"/>
                    <a:pt x="2133" y="574"/>
                  </a:cubicBezTo>
                  <a:lnTo>
                    <a:pt x="2133" y="154"/>
                  </a:lnTo>
                  <a:cubicBezTo>
                    <a:pt x="2133" y="113"/>
                    <a:pt x="2123" y="72"/>
                    <a:pt x="2092" y="41"/>
                  </a:cubicBezTo>
                  <a:cubicBezTo>
                    <a:pt x="2061" y="10"/>
                    <a:pt x="2020" y="0"/>
                    <a:pt x="19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917487" y="66908"/>
            <a:ext cx="7492200" cy="482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LITERATURE REVIEW SUMMARY</a:t>
            </a:r>
            <a:endParaRPr dirty="0"/>
          </a:p>
        </p:txBody>
      </p:sp>
      <p:sp>
        <p:nvSpPr>
          <p:cNvPr id="765" name="Google Shape;765;p41"/>
          <p:cNvSpPr txBox="1">
            <a:spLocks noGrp="1"/>
          </p:cNvSpPr>
          <p:nvPr>
            <p:ph type="subTitle" idx="1"/>
          </p:nvPr>
        </p:nvSpPr>
        <p:spPr>
          <a:xfrm>
            <a:off x="825900" y="683941"/>
            <a:ext cx="7492200" cy="4088781"/>
          </a:xfrm>
          <a:prstGeom prst="rect">
            <a:avLst/>
          </a:prstGeom>
        </p:spPr>
        <p:txBody>
          <a:bodyPr spcFirstLastPara="1" wrap="square" lIns="91425" tIns="91425" rIns="91425" bIns="91425" anchor="t" anchorCtr="0">
            <a:noAutofit/>
          </a:bodyPr>
          <a:lstStyle/>
          <a:p>
            <a:pPr marL="609600" lvl="1" indent="0" algn="l" rtl="0">
              <a:lnSpc>
                <a:spcPct val="100000"/>
              </a:lnSpc>
              <a:spcBef>
                <a:spcPts val="0"/>
              </a:spcBef>
              <a:spcAft>
                <a:spcPts val="0"/>
              </a:spcAft>
              <a:buClr>
                <a:schemeClr val="accent1"/>
              </a:buClr>
              <a:buSzPts val="1200"/>
            </a:pPr>
            <a:endParaRPr sz="1200" dirty="0">
              <a:solidFill>
                <a:schemeClr val="accent1"/>
              </a:solidFill>
            </a:endParaRPr>
          </a:p>
          <a:p>
            <a:pPr marL="457200" lvl="0" indent="0" algn="l" rtl="0">
              <a:lnSpc>
                <a:spcPct val="100000"/>
              </a:lnSpc>
              <a:spcBef>
                <a:spcPts val="0"/>
              </a:spcBef>
              <a:spcAft>
                <a:spcPts val="0"/>
              </a:spcAft>
              <a:buNone/>
            </a:pPr>
            <a:endParaRPr lang="en-US" sz="1200" dirty="0">
              <a:solidFill>
                <a:schemeClr val="accent1"/>
              </a:solidFill>
              <a:latin typeface="Source Sans Pro"/>
              <a:ea typeface="Source Sans Pro"/>
              <a:cs typeface="Source Sans Pro"/>
              <a:sym typeface="Source Sans Pro"/>
            </a:endParaRPr>
          </a:p>
          <a:p>
            <a:pPr marL="457200" lvl="0" indent="0" algn="ctr" rtl="0">
              <a:lnSpc>
                <a:spcPct val="100000"/>
              </a:lnSpc>
              <a:spcBef>
                <a:spcPts val="0"/>
              </a:spcBef>
              <a:spcAft>
                <a:spcPts val="0"/>
              </a:spcAft>
              <a:buNone/>
            </a:pPr>
            <a:endParaRPr lang="en-US" dirty="0">
              <a:solidFill>
                <a:schemeClr val="accent1"/>
              </a:solidFill>
            </a:endParaRPr>
          </a:p>
        </p:txBody>
      </p:sp>
      <p:pic>
        <p:nvPicPr>
          <p:cNvPr id="4" name="Picture 3" descr="Table&#10;&#10;Description automatically generated with low confidence">
            <a:extLst>
              <a:ext uri="{FF2B5EF4-FFF2-40B4-BE49-F238E27FC236}">
                <a16:creationId xmlns:a16="http://schemas.microsoft.com/office/drawing/2014/main" id="{4CDDCED0-B934-6885-F000-DC9DD529CC40}"/>
              </a:ext>
            </a:extLst>
          </p:cNvPr>
          <p:cNvPicPr>
            <a:picLocks noChangeAspect="1"/>
          </p:cNvPicPr>
          <p:nvPr/>
        </p:nvPicPr>
        <p:blipFill>
          <a:blip r:embed="rId3"/>
          <a:stretch>
            <a:fillRect/>
          </a:stretch>
        </p:blipFill>
        <p:spPr>
          <a:xfrm>
            <a:off x="594321" y="906115"/>
            <a:ext cx="7955357" cy="3078510"/>
          </a:xfrm>
          <a:prstGeom prst="rect">
            <a:avLst/>
          </a:prstGeom>
        </p:spPr>
      </p:pic>
    </p:spTree>
    <p:extLst>
      <p:ext uri="{BB962C8B-B14F-4D97-AF65-F5344CB8AC3E}">
        <p14:creationId xmlns:p14="http://schemas.microsoft.com/office/powerpoint/2010/main" val="1210551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917487" y="66908"/>
            <a:ext cx="7492200" cy="482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LITERATURE REVIEW SUMMARY</a:t>
            </a:r>
            <a:endParaRPr dirty="0"/>
          </a:p>
        </p:txBody>
      </p:sp>
      <p:sp>
        <p:nvSpPr>
          <p:cNvPr id="765" name="Google Shape;765;p41"/>
          <p:cNvSpPr txBox="1">
            <a:spLocks noGrp="1"/>
          </p:cNvSpPr>
          <p:nvPr>
            <p:ph type="subTitle" idx="1"/>
          </p:nvPr>
        </p:nvSpPr>
        <p:spPr>
          <a:xfrm>
            <a:off x="825900" y="683941"/>
            <a:ext cx="7492200" cy="4088781"/>
          </a:xfrm>
          <a:prstGeom prst="rect">
            <a:avLst/>
          </a:prstGeom>
        </p:spPr>
        <p:txBody>
          <a:bodyPr spcFirstLastPara="1" wrap="square" lIns="91425" tIns="91425" rIns="91425" bIns="91425" anchor="t" anchorCtr="0">
            <a:noAutofit/>
          </a:bodyPr>
          <a:lstStyle/>
          <a:p>
            <a:pPr marL="609600" lvl="1" indent="0" algn="l" rtl="0">
              <a:lnSpc>
                <a:spcPct val="100000"/>
              </a:lnSpc>
              <a:spcBef>
                <a:spcPts val="0"/>
              </a:spcBef>
              <a:spcAft>
                <a:spcPts val="0"/>
              </a:spcAft>
              <a:buClr>
                <a:schemeClr val="accent1"/>
              </a:buClr>
              <a:buSzPts val="1200"/>
            </a:pPr>
            <a:endParaRPr sz="1200" dirty="0">
              <a:solidFill>
                <a:schemeClr val="accent1"/>
              </a:solidFill>
            </a:endParaRPr>
          </a:p>
          <a:p>
            <a:pPr marL="457200" lvl="0" indent="0" algn="l" rtl="0">
              <a:lnSpc>
                <a:spcPct val="100000"/>
              </a:lnSpc>
              <a:spcBef>
                <a:spcPts val="0"/>
              </a:spcBef>
              <a:spcAft>
                <a:spcPts val="0"/>
              </a:spcAft>
              <a:buNone/>
            </a:pPr>
            <a:endParaRPr lang="en-US" sz="1200" dirty="0">
              <a:solidFill>
                <a:schemeClr val="accent1"/>
              </a:solidFill>
              <a:latin typeface="Source Sans Pro"/>
              <a:ea typeface="Source Sans Pro"/>
              <a:cs typeface="Source Sans Pro"/>
              <a:sym typeface="Source Sans Pro"/>
            </a:endParaRPr>
          </a:p>
          <a:p>
            <a:pPr marL="457200" lvl="0" indent="0" algn="l" rtl="0">
              <a:lnSpc>
                <a:spcPct val="100000"/>
              </a:lnSpc>
              <a:spcBef>
                <a:spcPts val="0"/>
              </a:spcBef>
              <a:spcAft>
                <a:spcPts val="0"/>
              </a:spcAft>
              <a:buNone/>
            </a:pPr>
            <a:endParaRPr lang="en-US" dirty="0">
              <a:solidFill>
                <a:schemeClr val="accent1"/>
              </a:solidFill>
            </a:endParaRPr>
          </a:p>
        </p:txBody>
      </p:sp>
      <p:pic>
        <p:nvPicPr>
          <p:cNvPr id="3" name="Picture 2" descr="Table&#10;&#10;Description automatically generated">
            <a:extLst>
              <a:ext uri="{FF2B5EF4-FFF2-40B4-BE49-F238E27FC236}">
                <a16:creationId xmlns:a16="http://schemas.microsoft.com/office/drawing/2014/main" id="{A56909A1-4FAF-B495-9711-0CF5DDAB75AB}"/>
              </a:ext>
            </a:extLst>
          </p:cNvPr>
          <p:cNvPicPr>
            <a:picLocks noChangeAspect="1"/>
          </p:cNvPicPr>
          <p:nvPr/>
        </p:nvPicPr>
        <p:blipFill>
          <a:blip r:embed="rId3"/>
          <a:stretch>
            <a:fillRect/>
          </a:stretch>
        </p:blipFill>
        <p:spPr>
          <a:xfrm>
            <a:off x="592936" y="1014655"/>
            <a:ext cx="7958128" cy="2712746"/>
          </a:xfrm>
          <a:prstGeom prst="rect">
            <a:avLst/>
          </a:prstGeom>
        </p:spPr>
      </p:pic>
    </p:spTree>
    <p:extLst>
      <p:ext uri="{BB962C8B-B14F-4D97-AF65-F5344CB8AC3E}">
        <p14:creationId xmlns:p14="http://schemas.microsoft.com/office/powerpoint/2010/main" val="3981563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917487" y="66908"/>
            <a:ext cx="7492200" cy="482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LITERATURE REVIEW SUMMARY</a:t>
            </a:r>
            <a:endParaRPr dirty="0"/>
          </a:p>
        </p:txBody>
      </p:sp>
      <p:sp>
        <p:nvSpPr>
          <p:cNvPr id="765" name="Google Shape;765;p41"/>
          <p:cNvSpPr txBox="1">
            <a:spLocks noGrp="1"/>
          </p:cNvSpPr>
          <p:nvPr>
            <p:ph type="subTitle" idx="1"/>
          </p:nvPr>
        </p:nvSpPr>
        <p:spPr>
          <a:xfrm>
            <a:off x="825900" y="683941"/>
            <a:ext cx="7492200" cy="4088781"/>
          </a:xfrm>
          <a:prstGeom prst="rect">
            <a:avLst/>
          </a:prstGeom>
        </p:spPr>
        <p:txBody>
          <a:bodyPr spcFirstLastPara="1" wrap="square" lIns="91425" tIns="91425" rIns="91425" bIns="91425" anchor="t" anchorCtr="0">
            <a:noAutofit/>
          </a:bodyPr>
          <a:lstStyle/>
          <a:p>
            <a:pPr marL="609600" lvl="1" indent="0" algn="l" rtl="0">
              <a:lnSpc>
                <a:spcPct val="100000"/>
              </a:lnSpc>
              <a:spcBef>
                <a:spcPts val="0"/>
              </a:spcBef>
              <a:spcAft>
                <a:spcPts val="0"/>
              </a:spcAft>
              <a:buClr>
                <a:schemeClr val="accent1"/>
              </a:buClr>
              <a:buSzPts val="1200"/>
            </a:pPr>
            <a:endParaRPr sz="1200" dirty="0">
              <a:solidFill>
                <a:schemeClr val="accent1"/>
              </a:solidFill>
            </a:endParaRPr>
          </a:p>
          <a:p>
            <a:pPr marL="457200" lvl="0" indent="0" algn="l" rtl="0">
              <a:lnSpc>
                <a:spcPct val="100000"/>
              </a:lnSpc>
              <a:spcBef>
                <a:spcPts val="0"/>
              </a:spcBef>
              <a:spcAft>
                <a:spcPts val="0"/>
              </a:spcAft>
              <a:buNone/>
            </a:pPr>
            <a:endParaRPr lang="en-US" sz="1200" dirty="0">
              <a:solidFill>
                <a:schemeClr val="accent1"/>
              </a:solidFill>
              <a:latin typeface="Source Sans Pro"/>
              <a:ea typeface="Source Sans Pro"/>
              <a:cs typeface="Source Sans Pro"/>
              <a:sym typeface="Source Sans Pro"/>
            </a:endParaRPr>
          </a:p>
          <a:p>
            <a:pPr marL="457200" lvl="0" indent="0" algn="l" rtl="0">
              <a:lnSpc>
                <a:spcPct val="100000"/>
              </a:lnSpc>
              <a:spcBef>
                <a:spcPts val="0"/>
              </a:spcBef>
              <a:spcAft>
                <a:spcPts val="0"/>
              </a:spcAft>
              <a:buNone/>
            </a:pPr>
            <a:endParaRPr lang="en-US" dirty="0">
              <a:solidFill>
                <a:schemeClr val="accent1"/>
              </a:solidFill>
            </a:endParaRPr>
          </a:p>
        </p:txBody>
      </p:sp>
      <p:pic>
        <p:nvPicPr>
          <p:cNvPr id="4" name="Picture 3" descr="Table&#10;&#10;Description automatically generated">
            <a:extLst>
              <a:ext uri="{FF2B5EF4-FFF2-40B4-BE49-F238E27FC236}">
                <a16:creationId xmlns:a16="http://schemas.microsoft.com/office/drawing/2014/main" id="{7204E41C-8173-B7A3-3AD9-60D1302F89BF}"/>
              </a:ext>
            </a:extLst>
          </p:cNvPr>
          <p:cNvPicPr>
            <a:picLocks noChangeAspect="1"/>
          </p:cNvPicPr>
          <p:nvPr/>
        </p:nvPicPr>
        <p:blipFill>
          <a:blip r:embed="rId3"/>
          <a:stretch>
            <a:fillRect/>
          </a:stretch>
        </p:blipFill>
        <p:spPr>
          <a:xfrm>
            <a:off x="592936" y="683941"/>
            <a:ext cx="7958128" cy="3810037"/>
          </a:xfrm>
          <a:prstGeom prst="rect">
            <a:avLst/>
          </a:prstGeom>
        </p:spPr>
      </p:pic>
    </p:spTree>
    <p:extLst>
      <p:ext uri="{BB962C8B-B14F-4D97-AF65-F5344CB8AC3E}">
        <p14:creationId xmlns:p14="http://schemas.microsoft.com/office/powerpoint/2010/main" val="1968242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p60"/>
          <p:cNvSpPr txBox="1">
            <a:spLocks noGrp="1"/>
          </p:cNvSpPr>
          <p:nvPr>
            <p:ph type="title"/>
          </p:nvPr>
        </p:nvSpPr>
        <p:spPr>
          <a:xfrm>
            <a:off x="3377068" y="1168858"/>
            <a:ext cx="5633770" cy="133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03 METHODOLOGY</a:t>
            </a:r>
            <a:endParaRPr dirty="0"/>
          </a:p>
          <a:p>
            <a:pPr marL="0" lvl="0" indent="0" algn="ctr" rtl="0">
              <a:spcBef>
                <a:spcPts val="0"/>
              </a:spcBef>
              <a:spcAft>
                <a:spcPts val="0"/>
              </a:spcAft>
              <a:buNone/>
            </a:pPr>
            <a:endParaRPr dirty="0"/>
          </a:p>
        </p:txBody>
      </p:sp>
      <p:grpSp>
        <p:nvGrpSpPr>
          <p:cNvPr id="2" name="Group 1">
            <a:extLst>
              <a:ext uri="{FF2B5EF4-FFF2-40B4-BE49-F238E27FC236}">
                <a16:creationId xmlns:a16="http://schemas.microsoft.com/office/drawing/2014/main" id="{1E99E894-17ED-0082-97BD-3C373304FFCC}"/>
              </a:ext>
            </a:extLst>
          </p:cNvPr>
          <p:cNvGrpSpPr/>
          <p:nvPr/>
        </p:nvGrpSpPr>
        <p:grpSpPr>
          <a:xfrm>
            <a:off x="588788" y="738937"/>
            <a:ext cx="3225470" cy="3613976"/>
            <a:chOff x="1106948" y="764763"/>
            <a:chExt cx="3225470" cy="3613976"/>
          </a:xfrm>
        </p:grpSpPr>
        <p:sp>
          <p:nvSpPr>
            <p:cNvPr id="3" name="Google Shape;3165;p71">
              <a:extLst>
                <a:ext uri="{FF2B5EF4-FFF2-40B4-BE49-F238E27FC236}">
                  <a16:creationId xmlns:a16="http://schemas.microsoft.com/office/drawing/2014/main" id="{4E2DB919-6E00-83B7-BC4C-B1C7846DBE48}"/>
                </a:ext>
              </a:extLst>
            </p:cNvPr>
            <p:cNvSpPr/>
            <p:nvPr/>
          </p:nvSpPr>
          <p:spPr>
            <a:xfrm>
              <a:off x="3110373" y="903607"/>
              <a:ext cx="914916" cy="1113652"/>
            </a:xfrm>
            <a:custGeom>
              <a:avLst/>
              <a:gdLst/>
              <a:ahLst/>
              <a:cxnLst/>
              <a:rect l="l" t="t" r="r" b="b"/>
              <a:pathLst>
                <a:path w="9792" h="11919" extrusionOk="0">
                  <a:moveTo>
                    <a:pt x="7760" y="1"/>
                  </a:moveTo>
                  <a:cubicBezTo>
                    <a:pt x="7760" y="1"/>
                    <a:pt x="1" y="2841"/>
                    <a:pt x="1608" y="11918"/>
                  </a:cubicBezTo>
                  <a:cubicBezTo>
                    <a:pt x="1608" y="11918"/>
                    <a:pt x="9791" y="8462"/>
                    <a:pt x="77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166;p71">
              <a:extLst>
                <a:ext uri="{FF2B5EF4-FFF2-40B4-BE49-F238E27FC236}">
                  <a16:creationId xmlns:a16="http://schemas.microsoft.com/office/drawing/2014/main" id="{C49A1646-CEED-CCE7-4129-A935B4748C87}"/>
                </a:ext>
              </a:extLst>
            </p:cNvPr>
            <p:cNvSpPr/>
            <p:nvPr/>
          </p:nvSpPr>
          <p:spPr>
            <a:xfrm>
              <a:off x="3315929" y="1299959"/>
              <a:ext cx="753366" cy="640497"/>
            </a:xfrm>
            <a:custGeom>
              <a:avLst/>
              <a:gdLst/>
              <a:ahLst/>
              <a:cxnLst/>
              <a:rect l="l" t="t" r="r" b="b"/>
              <a:pathLst>
                <a:path w="8063" h="6855" extrusionOk="0">
                  <a:moveTo>
                    <a:pt x="7979" y="0"/>
                  </a:moveTo>
                  <a:cubicBezTo>
                    <a:pt x="7216" y="0"/>
                    <a:pt x="1445" y="221"/>
                    <a:pt x="1" y="6855"/>
                  </a:cubicBezTo>
                  <a:cubicBezTo>
                    <a:pt x="1" y="6855"/>
                    <a:pt x="6999" y="6782"/>
                    <a:pt x="8062" y="1"/>
                  </a:cubicBezTo>
                  <a:cubicBezTo>
                    <a:pt x="8062" y="1"/>
                    <a:pt x="8033" y="0"/>
                    <a:pt x="7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167;p71">
              <a:extLst>
                <a:ext uri="{FF2B5EF4-FFF2-40B4-BE49-F238E27FC236}">
                  <a16:creationId xmlns:a16="http://schemas.microsoft.com/office/drawing/2014/main" id="{98E0A291-8E94-0E68-3904-4E626CA59AC8}"/>
                </a:ext>
              </a:extLst>
            </p:cNvPr>
            <p:cNvSpPr/>
            <p:nvPr/>
          </p:nvSpPr>
          <p:spPr>
            <a:xfrm>
              <a:off x="1384823" y="2965813"/>
              <a:ext cx="699081" cy="818864"/>
            </a:xfrm>
            <a:custGeom>
              <a:avLst/>
              <a:gdLst/>
              <a:ahLst/>
              <a:cxnLst/>
              <a:rect l="l" t="t" r="r" b="b"/>
              <a:pathLst>
                <a:path w="7482" h="8764" extrusionOk="0">
                  <a:moveTo>
                    <a:pt x="1402" y="0"/>
                  </a:moveTo>
                  <a:lnTo>
                    <a:pt x="1402" y="0"/>
                  </a:lnTo>
                  <a:cubicBezTo>
                    <a:pt x="0" y="6128"/>
                    <a:pt x="6418" y="8763"/>
                    <a:pt x="6418" y="8763"/>
                  </a:cubicBezTo>
                  <a:cubicBezTo>
                    <a:pt x="7482" y="2188"/>
                    <a:pt x="1403" y="1"/>
                    <a:pt x="14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68;p71">
              <a:extLst>
                <a:ext uri="{FF2B5EF4-FFF2-40B4-BE49-F238E27FC236}">
                  <a16:creationId xmlns:a16="http://schemas.microsoft.com/office/drawing/2014/main" id="{3758A903-A6E5-963B-21C6-0E8D33B1819F}"/>
                </a:ext>
              </a:extLst>
            </p:cNvPr>
            <p:cNvSpPr/>
            <p:nvPr/>
          </p:nvSpPr>
          <p:spPr>
            <a:xfrm>
              <a:off x="1342964" y="3250417"/>
              <a:ext cx="596396" cy="476612"/>
            </a:xfrm>
            <a:custGeom>
              <a:avLst/>
              <a:gdLst/>
              <a:ahLst/>
              <a:cxnLst/>
              <a:rect l="l" t="t" r="r" b="b"/>
              <a:pathLst>
                <a:path w="6383" h="5101" extrusionOk="0">
                  <a:moveTo>
                    <a:pt x="16" y="0"/>
                  </a:moveTo>
                  <a:cubicBezTo>
                    <a:pt x="6" y="0"/>
                    <a:pt x="1" y="0"/>
                    <a:pt x="1" y="0"/>
                  </a:cubicBezTo>
                  <a:cubicBezTo>
                    <a:pt x="954" y="4933"/>
                    <a:pt x="6371" y="5100"/>
                    <a:pt x="6383" y="5101"/>
                  </a:cubicBezTo>
                  <a:lnTo>
                    <a:pt x="6383" y="5101"/>
                  </a:lnTo>
                  <a:cubicBezTo>
                    <a:pt x="5083" y="80"/>
                    <a:pt x="316" y="0"/>
                    <a:pt x="16" y="0"/>
                  </a:cubicBezTo>
                  <a:close/>
                  <a:moveTo>
                    <a:pt x="6383" y="5101"/>
                  </a:moveTo>
                  <a:cubicBezTo>
                    <a:pt x="6383" y="5101"/>
                    <a:pt x="6383" y="5101"/>
                    <a:pt x="6383" y="5101"/>
                  </a:cubicBezTo>
                  <a:cubicBezTo>
                    <a:pt x="6383" y="5101"/>
                    <a:pt x="6383" y="5101"/>
                    <a:pt x="6383" y="51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169;p71">
              <a:extLst>
                <a:ext uri="{FF2B5EF4-FFF2-40B4-BE49-F238E27FC236}">
                  <a16:creationId xmlns:a16="http://schemas.microsoft.com/office/drawing/2014/main" id="{41555B7D-6671-A6F0-1206-586BBA2BC415}"/>
                </a:ext>
              </a:extLst>
            </p:cNvPr>
            <p:cNvSpPr/>
            <p:nvPr/>
          </p:nvSpPr>
          <p:spPr>
            <a:xfrm>
              <a:off x="2458760" y="903607"/>
              <a:ext cx="546688" cy="640497"/>
            </a:xfrm>
            <a:custGeom>
              <a:avLst/>
              <a:gdLst/>
              <a:ahLst/>
              <a:cxnLst/>
              <a:rect l="l" t="t" r="r" b="b"/>
              <a:pathLst>
                <a:path w="5851" h="6855" extrusionOk="0">
                  <a:moveTo>
                    <a:pt x="1910" y="1"/>
                  </a:moveTo>
                  <a:lnTo>
                    <a:pt x="1910" y="1"/>
                  </a:lnTo>
                  <a:cubicBezTo>
                    <a:pt x="1910" y="1"/>
                    <a:pt x="1" y="3990"/>
                    <a:pt x="4026" y="6854"/>
                  </a:cubicBezTo>
                  <a:cubicBezTo>
                    <a:pt x="4026" y="6854"/>
                    <a:pt x="5851" y="2466"/>
                    <a:pt x="19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70;p71">
              <a:extLst>
                <a:ext uri="{FF2B5EF4-FFF2-40B4-BE49-F238E27FC236}">
                  <a16:creationId xmlns:a16="http://schemas.microsoft.com/office/drawing/2014/main" id="{34C22939-9840-F7CD-FD0D-000BDB321321}"/>
                </a:ext>
              </a:extLst>
            </p:cNvPr>
            <p:cNvSpPr/>
            <p:nvPr/>
          </p:nvSpPr>
          <p:spPr>
            <a:xfrm>
              <a:off x="1106948" y="4161783"/>
              <a:ext cx="3225470" cy="216956"/>
            </a:xfrm>
            <a:custGeom>
              <a:avLst/>
              <a:gdLst/>
              <a:ahLst/>
              <a:cxnLst/>
              <a:rect l="l" t="t" r="r" b="b"/>
              <a:pathLst>
                <a:path w="34521" h="2322" extrusionOk="0">
                  <a:moveTo>
                    <a:pt x="17261" y="0"/>
                  </a:moveTo>
                  <a:cubicBezTo>
                    <a:pt x="7724" y="0"/>
                    <a:pt x="1" y="520"/>
                    <a:pt x="1" y="1161"/>
                  </a:cubicBezTo>
                  <a:cubicBezTo>
                    <a:pt x="1" y="1801"/>
                    <a:pt x="7724" y="2321"/>
                    <a:pt x="17261" y="2321"/>
                  </a:cubicBezTo>
                  <a:cubicBezTo>
                    <a:pt x="26797" y="2321"/>
                    <a:pt x="34521" y="1801"/>
                    <a:pt x="34521" y="1161"/>
                  </a:cubicBezTo>
                  <a:cubicBezTo>
                    <a:pt x="34521" y="520"/>
                    <a:pt x="26797" y="0"/>
                    <a:pt x="17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71;p71">
              <a:extLst>
                <a:ext uri="{FF2B5EF4-FFF2-40B4-BE49-F238E27FC236}">
                  <a16:creationId xmlns:a16="http://schemas.microsoft.com/office/drawing/2014/main" id="{D7BCEBB4-6A8A-A34A-0033-33735D9A4CFA}"/>
                </a:ext>
              </a:extLst>
            </p:cNvPr>
            <p:cNvSpPr/>
            <p:nvPr/>
          </p:nvSpPr>
          <p:spPr>
            <a:xfrm>
              <a:off x="2759153" y="4238586"/>
              <a:ext cx="93" cy="93"/>
            </a:xfrm>
            <a:custGeom>
              <a:avLst/>
              <a:gdLst/>
              <a:ahLst/>
              <a:cxnLst/>
              <a:rect l="l" t="t" r="r" b="b"/>
              <a:pathLst>
                <a:path w="1" h="1" extrusionOk="0">
                  <a:moveTo>
                    <a:pt x="1" y="0"/>
                  </a:moveTo>
                  <a:close/>
                </a:path>
              </a:pathLst>
            </a:custGeom>
            <a:solidFill>
              <a:srgbClr val="FF9D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72;p71">
              <a:extLst>
                <a:ext uri="{FF2B5EF4-FFF2-40B4-BE49-F238E27FC236}">
                  <a16:creationId xmlns:a16="http://schemas.microsoft.com/office/drawing/2014/main" id="{2A52165D-2BC2-01FE-EF6F-D68A27D6D2CF}"/>
                </a:ext>
              </a:extLst>
            </p:cNvPr>
            <p:cNvSpPr/>
            <p:nvPr/>
          </p:nvSpPr>
          <p:spPr>
            <a:xfrm>
              <a:off x="1882829" y="1235676"/>
              <a:ext cx="1862346" cy="3003001"/>
            </a:xfrm>
            <a:custGeom>
              <a:avLst/>
              <a:gdLst/>
              <a:ahLst/>
              <a:cxnLst/>
              <a:rect l="l" t="t" r="r" b="b"/>
              <a:pathLst>
                <a:path w="19932" h="32140" extrusionOk="0">
                  <a:moveTo>
                    <a:pt x="7132" y="0"/>
                  </a:moveTo>
                  <a:lnTo>
                    <a:pt x="6974" y="290"/>
                  </a:lnTo>
                  <a:lnTo>
                    <a:pt x="6769" y="677"/>
                  </a:lnTo>
                  <a:cubicBezTo>
                    <a:pt x="6745" y="689"/>
                    <a:pt x="6709" y="701"/>
                    <a:pt x="6684" y="713"/>
                  </a:cubicBezTo>
                  <a:cubicBezTo>
                    <a:pt x="6334" y="907"/>
                    <a:pt x="6008" y="1112"/>
                    <a:pt x="5693" y="1354"/>
                  </a:cubicBezTo>
                  <a:cubicBezTo>
                    <a:pt x="5464" y="1535"/>
                    <a:pt x="5234" y="1729"/>
                    <a:pt x="5028" y="1934"/>
                  </a:cubicBezTo>
                  <a:cubicBezTo>
                    <a:pt x="4569" y="2357"/>
                    <a:pt x="4146" y="2841"/>
                    <a:pt x="3771" y="3348"/>
                  </a:cubicBezTo>
                  <a:cubicBezTo>
                    <a:pt x="3638" y="3530"/>
                    <a:pt x="3506" y="3723"/>
                    <a:pt x="3373" y="3916"/>
                  </a:cubicBezTo>
                  <a:cubicBezTo>
                    <a:pt x="3228" y="4170"/>
                    <a:pt x="3070" y="4412"/>
                    <a:pt x="2925" y="4678"/>
                  </a:cubicBezTo>
                  <a:cubicBezTo>
                    <a:pt x="2732" y="4992"/>
                    <a:pt x="2563" y="5331"/>
                    <a:pt x="2406" y="5669"/>
                  </a:cubicBezTo>
                  <a:cubicBezTo>
                    <a:pt x="2309" y="5862"/>
                    <a:pt x="2212" y="6056"/>
                    <a:pt x="2128" y="6249"/>
                  </a:cubicBezTo>
                  <a:cubicBezTo>
                    <a:pt x="1874" y="6817"/>
                    <a:pt x="1656" y="7397"/>
                    <a:pt x="1463" y="8002"/>
                  </a:cubicBezTo>
                  <a:cubicBezTo>
                    <a:pt x="1390" y="8183"/>
                    <a:pt x="1330" y="8377"/>
                    <a:pt x="1269" y="8570"/>
                  </a:cubicBezTo>
                  <a:cubicBezTo>
                    <a:pt x="1088" y="9198"/>
                    <a:pt x="919" y="9839"/>
                    <a:pt x="786" y="10504"/>
                  </a:cubicBezTo>
                  <a:cubicBezTo>
                    <a:pt x="750" y="10685"/>
                    <a:pt x="701" y="10878"/>
                    <a:pt x="677" y="11072"/>
                  </a:cubicBezTo>
                  <a:cubicBezTo>
                    <a:pt x="593" y="11471"/>
                    <a:pt x="532" y="11882"/>
                    <a:pt x="484" y="12281"/>
                  </a:cubicBezTo>
                  <a:lnTo>
                    <a:pt x="25" y="13127"/>
                  </a:lnTo>
                  <a:lnTo>
                    <a:pt x="0" y="13187"/>
                  </a:lnTo>
                  <a:lnTo>
                    <a:pt x="0" y="18989"/>
                  </a:lnTo>
                  <a:lnTo>
                    <a:pt x="49" y="19085"/>
                  </a:lnTo>
                  <a:lnTo>
                    <a:pt x="496" y="19919"/>
                  </a:lnTo>
                  <a:cubicBezTo>
                    <a:pt x="544" y="20330"/>
                    <a:pt x="617" y="20729"/>
                    <a:pt x="701" y="21128"/>
                  </a:cubicBezTo>
                  <a:cubicBezTo>
                    <a:pt x="738" y="21322"/>
                    <a:pt x="774" y="21515"/>
                    <a:pt x="810" y="21708"/>
                  </a:cubicBezTo>
                  <a:cubicBezTo>
                    <a:pt x="955" y="22361"/>
                    <a:pt x="1124" y="23002"/>
                    <a:pt x="1318" y="23630"/>
                  </a:cubicBezTo>
                  <a:cubicBezTo>
                    <a:pt x="1378" y="23824"/>
                    <a:pt x="1439" y="24017"/>
                    <a:pt x="1499" y="24210"/>
                  </a:cubicBezTo>
                  <a:cubicBezTo>
                    <a:pt x="1705" y="24803"/>
                    <a:pt x="1922" y="25383"/>
                    <a:pt x="2188" y="25951"/>
                  </a:cubicBezTo>
                  <a:cubicBezTo>
                    <a:pt x="2273" y="26144"/>
                    <a:pt x="2357" y="26338"/>
                    <a:pt x="2454" y="26519"/>
                  </a:cubicBezTo>
                  <a:cubicBezTo>
                    <a:pt x="2599" y="26821"/>
                    <a:pt x="2756" y="27123"/>
                    <a:pt x="2925" y="27413"/>
                  </a:cubicBezTo>
                  <a:cubicBezTo>
                    <a:pt x="3095" y="27703"/>
                    <a:pt x="3264" y="27981"/>
                    <a:pt x="3445" y="28247"/>
                  </a:cubicBezTo>
                  <a:cubicBezTo>
                    <a:pt x="3578" y="28453"/>
                    <a:pt x="3711" y="28634"/>
                    <a:pt x="3844" y="28827"/>
                  </a:cubicBezTo>
                  <a:cubicBezTo>
                    <a:pt x="4219" y="29335"/>
                    <a:pt x="4642" y="29807"/>
                    <a:pt x="5101" y="30242"/>
                  </a:cubicBezTo>
                  <a:cubicBezTo>
                    <a:pt x="5319" y="30447"/>
                    <a:pt x="5548" y="30641"/>
                    <a:pt x="5778" y="30810"/>
                  </a:cubicBezTo>
                  <a:cubicBezTo>
                    <a:pt x="6092" y="31051"/>
                    <a:pt x="6406" y="31257"/>
                    <a:pt x="6757" y="31438"/>
                  </a:cubicBezTo>
                  <a:lnTo>
                    <a:pt x="6974" y="31861"/>
                  </a:lnTo>
                  <a:lnTo>
                    <a:pt x="7059" y="32006"/>
                  </a:lnTo>
                  <a:lnTo>
                    <a:pt x="7132" y="32139"/>
                  </a:lnTo>
                  <a:lnTo>
                    <a:pt x="10806" y="32139"/>
                  </a:lnTo>
                  <a:cubicBezTo>
                    <a:pt x="11181" y="32139"/>
                    <a:pt x="11555" y="32091"/>
                    <a:pt x="11918" y="32006"/>
                  </a:cubicBezTo>
                  <a:cubicBezTo>
                    <a:pt x="12111" y="31970"/>
                    <a:pt x="12293" y="31922"/>
                    <a:pt x="12474" y="31861"/>
                  </a:cubicBezTo>
                  <a:cubicBezTo>
                    <a:pt x="12812" y="31753"/>
                    <a:pt x="13139" y="31607"/>
                    <a:pt x="13441" y="31438"/>
                  </a:cubicBezTo>
                  <a:cubicBezTo>
                    <a:pt x="13791" y="31257"/>
                    <a:pt x="14118" y="31051"/>
                    <a:pt x="14432" y="30810"/>
                  </a:cubicBezTo>
                  <a:cubicBezTo>
                    <a:pt x="14662" y="30628"/>
                    <a:pt x="14891" y="30435"/>
                    <a:pt x="15097" y="30242"/>
                  </a:cubicBezTo>
                  <a:cubicBezTo>
                    <a:pt x="15568" y="29807"/>
                    <a:pt x="15991" y="29323"/>
                    <a:pt x="16354" y="28815"/>
                  </a:cubicBezTo>
                  <a:cubicBezTo>
                    <a:pt x="16499" y="28634"/>
                    <a:pt x="16632" y="28441"/>
                    <a:pt x="16765" y="28247"/>
                  </a:cubicBezTo>
                  <a:cubicBezTo>
                    <a:pt x="16922" y="28006"/>
                    <a:pt x="17079" y="27740"/>
                    <a:pt x="17224" y="27486"/>
                  </a:cubicBezTo>
                  <a:cubicBezTo>
                    <a:pt x="17405" y="27172"/>
                    <a:pt x="17587" y="26845"/>
                    <a:pt x="17744" y="26507"/>
                  </a:cubicBezTo>
                  <a:cubicBezTo>
                    <a:pt x="17828" y="26326"/>
                    <a:pt x="17925" y="26132"/>
                    <a:pt x="18010" y="25939"/>
                  </a:cubicBezTo>
                  <a:cubicBezTo>
                    <a:pt x="18264" y="25383"/>
                    <a:pt x="18481" y="24803"/>
                    <a:pt x="18687" y="24198"/>
                  </a:cubicBezTo>
                  <a:cubicBezTo>
                    <a:pt x="18747" y="24005"/>
                    <a:pt x="18807" y="23824"/>
                    <a:pt x="18868" y="23630"/>
                  </a:cubicBezTo>
                  <a:cubicBezTo>
                    <a:pt x="19061" y="22990"/>
                    <a:pt x="19218" y="22349"/>
                    <a:pt x="19363" y="21696"/>
                  </a:cubicBezTo>
                  <a:cubicBezTo>
                    <a:pt x="19400" y="21503"/>
                    <a:pt x="19436" y="21322"/>
                    <a:pt x="19472" y="21128"/>
                  </a:cubicBezTo>
                  <a:cubicBezTo>
                    <a:pt x="19605" y="20451"/>
                    <a:pt x="19702" y="19762"/>
                    <a:pt x="19774" y="19073"/>
                  </a:cubicBezTo>
                  <a:cubicBezTo>
                    <a:pt x="19799" y="18880"/>
                    <a:pt x="19823" y="18699"/>
                    <a:pt x="19835" y="18505"/>
                  </a:cubicBezTo>
                  <a:cubicBezTo>
                    <a:pt x="19895" y="17792"/>
                    <a:pt x="19932" y="17091"/>
                    <a:pt x="19932" y="16390"/>
                  </a:cubicBezTo>
                  <a:cubicBezTo>
                    <a:pt x="19932" y="16197"/>
                    <a:pt x="19932" y="16003"/>
                    <a:pt x="19919" y="15810"/>
                  </a:cubicBezTo>
                  <a:cubicBezTo>
                    <a:pt x="19907" y="15097"/>
                    <a:pt x="19871" y="14396"/>
                    <a:pt x="19811" y="13695"/>
                  </a:cubicBezTo>
                  <a:cubicBezTo>
                    <a:pt x="19799" y="13501"/>
                    <a:pt x="19774" y="13308"/>
                    <a:pt x="19750" y="13115"/>
                  </a:cubicBezTo>
                  <a:cubicBezTo>
                    <a:pt x="19690" y="12426"/>
                    <a:pt x="19581" y="11737"/>
                    <a:pt x="19448" y="11060"/>
                  </a:cubicBezTo>
                  <a:cubicBezTo>
                    <a:pt x="19424" y="10866"/>
                    <a:pt x="19376" y="10685"/>
                    <a:pt x="19339" y="10492"/>
                  </a:cubicBezTo>
                  <a:cubicBezTo>
                    <a:pt x="19194" y="9839"/>
                    <a:pt x="19037" y="9186"/>
                    <a:pt x="18844" y="8558"/>
                  </a:cubicBezTo>
                  <a:cubicBezTo>
                    <a:pt x="18783" y="8364"/>
                    <a:pt x="18723" y="8183"/>
                    <a:pt x="18662" y="7990"/>
                  </a:cubicBezTo>
                  <a:cubicBezTo>
                    <a:pt x="18457" y="7385"/>
                    <a:pt x="18227" y="6805"/>
                    <a:pt x="17973" y="6237"/>
                  </a:cubicBezTo>
                  <a:cubicBezTo>
                    <a:pt x="17889" y="6044"/>
                    <a:pt x="17804" y="5850"/>
                    <a:pt x="17708" y="5669"/>
                  </a:cubicBezTo>
                  <a:cubicBezTo>
                    <a:pt x="17550" y="5343"/>
                    <a:pt x="17381" y="5028"/>
                    <a:pt x="17224" y="4738"/>
                  </a:cubicBezTo>
                  <a:cubicBezTo>
                    <a:pt x="17055" y="4448"/>
                    <a:pt x="16886" y="4182"/>
                    <a:pt x="16716" y="3916"/>
                  </a:cubicBezTo>
                  <a:cubicBezTo>
                    <a:pt x="16583" y="3723"/>
                    <a:pt x="16451" y="3530"/>
                    <a:pt x="16318" y="3348"/>
                  </a:cubicBezTo>
                  <a:cubicBezTo>
                    <a:pt x="15943" y="2841"/>
                    <a:pt x="15520" y="2357"/>
                    <a:pt x="15061" y="1934"/>
                  </a:cubicBezTo>
                  <a:cubicBezTo>
                    <a:pt x="14843" y="1729"/>
                    <a:pt x="14625" y="1535"/>
                    <a:pt x="14396" y="1354"/>
                  </a:cubicBezTo>
                  <a:cubicBezTo>
                    <a:pt x="14082" y="1112"/>
                    <a:pt x="13743" y="907"/>
                    <a:pt x="13405" y="713"/>
                  </a:cubicBezTo>
                  <a:cubicBezTo>
                    <a:pt x="13090" y="544"/>
                    <a:pt x="12752" y="399"/>
                    <a:pt x="12414" y="290"/>
                  </a:cubicBezTo>
                  <a:cubicBezTo>
                    <a:pt x="12244" y="230"/>
                    <a:pt x="12075" y="182"/>
                    <a:pt x="11906" y="145"/>
                  </a:cubicBezTo>
                  <a:cubicBezTo>
                    <a:pt x="11531" y="61"/>
                    <a:pt x="11156" y="12"/>
                    <a:pt x="107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73;p71">
              <a:extLst>
                <a:ext uri="{FF2B5EF4-FFF2-40B4-BE49-F238E27FC236}">
                  <a16:creationId xmlns:a16="http://schemas.microsoft.com/office/drawing/2014/main" id="{07CB0B34-0771-9390-1E3E-5F68A5A8E2B0}"/>
                </a:ext>
              </a:extLst>
            </p:cNvPr>
            <p:cNvSpPr/>
            <p:nvPr/>
          </p:nvSpPr>
          <p:spPr>
            <a:xfrm>
              <a:off x="2508468" y="1236797"/>
              <a:ext cx="627977" cy="66713"/>
            </a:xfrm>
            <a:custGeom>
              <a:avLst/>
              <a:gdLst/>
              <a:ahLst/>
              <a:cxnLst/>
              <a:rect l="l" t="t" r="r" b="b"/>
              <a:pathLst>
                <a:path w="6721" h="714" extrusionOk="0">
                  <a:moveTo>
                    <a:pt x="448" y="0"/>
                  </a:moveTo>
                  <a:lnTo>
                    <a:pt x="363" y="145"/>
                  </a:lnTo>
                  <a:lnTo>
                    <a:pt x="291" y="290"/>
                  </a:lnTo>
                  <a:lnTo>
                    <a:pt x="85" y="677"/>
                  </a:lnTo>
                  <a:cubicBezTo>
                    <a:pt x="49" y="689"/>
                    <a:pt x="25" y="701"/>
                    <a:pt x="0" y="714"/>
                  </a:cubicBezTo>
                  <a:lnTo>
                    <a:pt x="6721" y="714"/>
                  </a:lnTo>
                  <a:cubicBezTo>
                    <a:pt x="6406" y="544"/>
                    <a:pt x="6068" y="399"/>
                    <a:pt x="5730" y="290"/>
                  </a:cubicBezTo>
                  <a:cubicBezTo>
                    <a:pt x="5560" y="230"/>
                    <a:pt x="5391" y="182"/>
                    <a:pt x="5222" y="145"/>
                  </a:cubicBezTo>
                  <a:cubicBezTo>
                    <a:pt x="4847" y="61"/>
                    <a:pt x="4473" y="12"/>
                    <a:pt x="4086"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74;p71">
              <a:extLst>
                <a:ext uri="{FF2B5EF4-FFF2-40B4-BE49-F238E27FC236}">
                  <a16:creationId xmlns:a16="http://schemas.microsoft.com/office/drawing/2014/main" id="{CED3B96B-E00E-38C7-AFF6-75BA59EB9E80}"/>
                </a:ext>
              </a:extLst>
            </p:cNvPr>
            <p:cNvSpPr/>
            <p:nvPr/>
          </p:nvSpPr>
          <p:spPr>
            <a:xfrm>
              <a:off x="2353740" y="1363308"/>
              <a:ext cx="937433" cy="54286"/>
            </a:xfrm>
            <a:custGeom>
              <a:avLst/>
              <a:gdLst/>
              <a:ahLst/>
              <a:cxnLst/>
              <a:rect l="l" t="t" r="r" b="b"/>
              <a:pathLst>
                <a:path w="10033" h="581" extrusionOk="0">
                  <a:moveTo>
                    <a:pt x="665" y="0"/>
                  </a:moveTo>
                  <a:cubicBezTo>
                    <a:pt x="436" y="181"/>
                    <a:pt x="206" y="375"/>
                    <a:pt x="1" y="580"/>
                  </a:cubicBezTo>
                  <a:lnTo>
                    <a:pt x="10033" y="580"/>
                  </a:lnTo>
                  <a:cubicBezTo>
                    <a:pt x="9815" y="375"/>
                    <a:pt x="9597" y="181"/>
                    <a:pt x="9368"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75;p71">
              <a:extLst>
                <a:ext uri="{FF2B5EF4-FFF2-40B4-BE49-F238E27FC236}">
                  <a16:creationId xmlns:a16="http://schemas.microsoft.com/office/drawing/2014/main" id="{FAC27547-E757-3B12-0C27-7B46A266B528}"/>
                </a:ext>
              </a:extLst>
            </p:cNvPr>
            <p:cNvSpPr/>
            <p:nvPr/>
          </p:nvSpPr>
          <p:spPr>
            <a:xfrm>
              <a:off x="2199012" y="1549617"/>
              <a:ext cx="1246890" cy="53165"/>
            </a:xfrm>
            <a:custGeom>
              <a:avLst/>
              <a:gdLst/>
              <a:ahLst/>
              <a:cxnLst/>
              <a:rect l="l" t="t" r="r" b="b"/>
              <a:pathLst>
                <a:path w="13345" h="569" extrusionOk="0">
                  <a:moveTo>
                    <a:pt x="400" y="0"/>
                  </a:moveTo>
                  <a:cubicBezTo>
                    <a:pt x="267" y="182"/>
                    <a:pt x="134" y="375"/>
                    <a:pt x="1" y="569"/>
                  </a:cubicBezTo>
                  <a:lnTo>
                    <a:pt x="13345" y="569"/>
                  </a:lnTo>
                  <a:cubicBezTo>
                    <a:pt x="13212" y="375"/>
                    <a:pt x="13079" y="182"/>
                    <a:pt x="12946"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76;p71">
              <a:extLst>
                <a:ext uri="{FF2B5EF4-FFF2-40B4-BE49-F238E27FC236}">
                  <a16:creationId xmlns:a16="http://schemas.microsoft.com/office/drawing/2014/main" id="{0C9F5EB6-9396-D9DE-8EAA-576DA239D330}"/>
                </a:ext>
              </a:extLst>
            </p:cNvPr>
            <p:cNvSpPr/>
            <p:nvPr/>
          </p:nvSpPr>
          <p:spPr>
            <a:xfrm>
              <a:off x="2082686" y="1766480"/>
              <a:ext cx="1481786" cy="53165"/>
            </a:xfrm>
            <a:custGeom>
              <a:avLst/>
              <a:gdLst/>
              <a:ahLst/>
              <a:cxnLst/>
              <a:rect l="l" t="t" r="r" b="b"/>
              <a:pathLst>
                <a:path w="15859" h="569" extrusionOk="0">
                  <a:moveTo>
                    <a:pt x="267" y="0"/>
                  </a:moveTo>
                  <a:cubicBezTo>
                    <a:pt x="170" y="181"/>
                    <a:pt x="73" y="375"/>
                    <a:pt x="1" y="568"/>
                  </a:cubicBezTo>
                  <a:lnTo>
                    <a:pt x="15859" y="568"/>
                  </a:lnTo>
                  <a:cubicBezTo>
                    <a:pt x="15762" y="375"/>
                    <a:pt x="15677" y="181"/>
                    <a:pt x="15581"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77;p71">
              <a:extLst>
                <a:ext uri="{FF2B5EF4-FFF2-40B4-BE49-F238E27FC236}">
                  <a16:creationId xmlns:a16="http://schemas.microsoft.com/office/drawing/2014/main" id="{522DAE2C-1580-6B23-70EF-36F446D4F8B3}"/>
                </a:ext>
              </a:extLst>
            </p:cNvPr>
            <p:cNvSpPr/>
            <p:nvPr/>
          </p:nvSpPr>
          <p:spPr>
            <a:xfrm>
              <a:off x="2002519" y="1983250"/>
              <a:ext cx="1642120" cy="53165"/>
            </a:xfrm>
            <a:custGeom>
              <a:avLst/>
              <a:gdLst/>
              <a:ahLst/>
              <a:cxnLst/>
              <a:rect l="l" t="t" r="r" b="b"/>
              <a:pathLst>
                <a:path w="17575" h="569" extrusionOk="0">
                  <a:moveTo>
                    <a:pt x="182" y="1"/>
                  </a:moveTo>
                  <a:cubicBezTo>
                    <a:pt x="109" y="194"/>
                    <a:pt x="49" y="376"/>
                    <a:pt x="1" y="569"/>
                  </a:cubicBezTo>
                  <a:lnTo>
                    <a:pt x="17575" y="569"/>
                  </a:lnTo>
                  <a:cubicBezTo>
                    <a:pt x="17514" y="376"/>
                    <a:pt x="17454" y="194"/>
                    <a:pt x="17393" y="1"/>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78;p71">
              <a:extLst>
                <a:ext uri="{FF2B5EF4-FFF2-40B4-BE49-F238E27FC236}">
                  <a16:creationId xmlns:a16="http://schemas.microsoft.com/office/drawing/2014/main" id="{24EA60FE-A738-CF46-F20E-09157CE0611A}"/>
                </a:ext>
              </a:extLst>
            </p:cNvPr>
            <p:cNvSpPr/>
            <p:nvPr/>
          </p:nvSpPr>
          <p:spPr>
            <a:xfrm>
              <a:off x="1946085" y="2217024"/>
              <a:ext cx="1756204" cy="53165"/>
            </a:xfrm>
            <a:custGeom>
              <a:avLst/>
              <a:gdLst/>
              <a:ahLst/>
              <a:cxnLst/>
              <a:rect l="l" t="t" r="r" b="b"/>
              <a:pathLst>
                <a:path w="18796" h="569" extrusionOk="0">
                  <a:moveTo>
                    <a:pt x="109" y="1"/>
                  </a:moveTo>
                  <a:cubicBezTo>
                    <a:pt x="73" y="194"/>
                    <a:pt x="36" y="375"/>
                    <a:pt x="0" y="569"/>
                  </a:cubicBezTo>
                  <a:lnTo>
                    <a:pt x="18795" y="569"/>
                  </a:lnTo>
                  <a:cubicBezTo>
                    <a:pt x="18759" y="388"/>
                    <a:pt x="18723" y="194"/>
                    <a:pt x="18674" y="1"/>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79;p71">
              <a:extLst>
                <a:ext uri="{FF2B5EF4-FFF2-40B4-BE49-F238E27FC236}">
                  <a16:creationId xmlns:a16="http://schemas.microsoft.com/office/drawing/2014/main" id="{2ABD3122-2BC3-0182-3EB4-D2265CE91557}"/>
                </a:ext>
              </a:extLst>
            </p:cNvPr>
            <p:cNvSpPr/>
            <p:nvPr/>
          </p:nvSpPr>
          <p:spPr>
            <a:xfrm>
              <a:off x="1881708" y="2462105"/>
              <a:ext cx="1853283" cy="54286"/>
            </a:xfrm>
            <a:custGeom>
              <a:avLst/>
              <a:gdLst/>
              <a:ahLst/>
              <a:cxnLst/>
              <a:rect l="l" t="t" r="r" b="b"/>
              <a:pathLst>
                <a:path w="19835" h="581" extrusionOk="0">
                  <a:moveTo>
                    <a:pt x="37" y="1"/>
                  </a:moveTo>
                  <a:lnTo>
                    <a:pt x="0" y="61"/>
                  </a:lnTo>
                  <a:lnTo>
                    <a:pt x="0" y="581"/>
                  </a:lnTo>
                  <a:lnTo>
                    <a:pt x="19835" y="581"/>
                  </a:lnTo>
                  <a:cubicBezTo>
                    <a:pt x="19823" y="387"/>
                    <a:pt x="19811" y="194"/>
                    <a:pt x="19786" y="1"/>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80;p71">
              <a:extLst>
                <a:ext uri="{FF2B5EF4-FFF2-40B4-BE49-F238E27FC236}">
                  <a16:creationId xmlns:a16="http://schemas.microsoft.com/office/drawing/2014/main" id="{CC6B7A17-E38D-7EB3-6B83-7D7C0DCC6E6E}"/>
                </a:ext>
              </a:extLst>
            </p:cNvPr>
            <p:cNvSpPr/>
            <p:nvPr/>
          </p:nvSpPr>
          <p:spPr>
            <a:xfrm>
              <a:off x="1881708" y="2714006"/>
              <a:ext cx="1863468" cy="53165"/>
            </a:xfrm>
            <a:custGeom>
              <a:avLst/>
              <a:gdLst/>
              <a:ahLst/>
              <a:cxnLst/>
              <a:rect l="l" t="t" r="r" b="b"/>
              <a:pathLst>
                <a:path w="19944" h="569" extrusionOk="0">
                  <a:moveTo>
                    <a:pt x="0" y="0"/>
                  </a:moveTo>
                  <a:lnTo>
                    <a:pt x="0" y="568"/>
                  </a:lnTo>
                  <a:lnTo>
                    <a:pt x="19944" y="568"/>
                  </a:lnTo>
                  <a:cubicBezTo>
                    <a:pt x="19944" y="375"/>
                    <a:pt x="19944" y="181"/>
                    <a:pt x="19944"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81;p71">
              <a:extLst>
                <a:ext uri="{FF2B5EF4-FFF2-40B4-BE49-F238E27FC236}">
                  <a16:creationId xmlns:a16="http://schemas.microsoft.com/office/drawing/2014/main" id="{0A3E65F3-9F5B-EA9C-23AD-405723B61FBB}"/>
                </a:ext>
              </a:extLst>
            </p:cNvPr>
            <p:cNvSpPr/>
            <p:nvPr/>
          </p:nvSpPr>
          <p:spPr>
            <a:xfrm>
              <a:off x="1881708" y="2964692"/>
              <a:ext cx="1854404" cy="53165"/>
            </a:xfrm>
            <a:custGeom>
              <a:avLst/>
              <a:gdLst/>
              <a:ahLst/>
              <a:cxnLst/>
              <a:rect l="l" t="t" r="r" b="b"/>
              <a:pathLst>
                <a:path w="19847" h="569" extrusionOk="0">
                  <a:moveTo>
                    <a:pt x="0" y="0"/>
                  </a:moveTo>
                  <a:lnTo>
                    <a:pt x="0" y="472"/>
                  </a:lnTo>
                  <a:lnTo>
                    <a:pt x="49" y="568"/>
                  </a:lnTo>
                  <a:lnTo>
                    <a:pt x="19786" y="568"/>
                  </a:lnTo>
                  <a:cubicBezTo>
                    <a:pt x="19811" y="375"/>
                    <a:pt x="19823" y="182"/>
                    <a:pt x="19847"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82;p71">
              <a:extLst>
                <a:ext uri="{FF2B5EF4-FFF2-40B4-BE49-F238E27FC236}">
                  <a16:creationId xmlns:a16="http://schemas.microsoft.com/office/drawing/2014/main" id="{D198947A-C041-542D-EA21-0E4D2A1C2B52}"/>
                </a:ext>
              </a:extLst>
            </p:cNvPr>
            <p:cNvSpPr/>
            <p:nvPr/>
          </p:nvSpPr>
          <p:spPr>
            <a:xfrm>
              <a:off x="1948327" y="3209772"/>
              <a:ext cx="1755083" cy="53165"/>
            </a:xfrm>
            <a:custGeom>
              <a:avLst/>
              <a:gdLst/>
              <a:ahLst/>
              <a:cxnLst/>
              <a:rect l="l" t="t" r="r" b="b"/>
              <a:pathLst>
                <a:path w="18784" h="569" extrusionOk="0">
                  <a:moveTo>
                    <a:pt x="0" y="0"/>
                  </a:moveTo>
                  <a:cubicBezTo>
                    <a:pt x="37" y="194"/>
                    <a:pt x="73" y="375"/>
                    <a:pt x="121" y="568"/>
                  </a:cubicBezTo>
                  <a:lnTo>
                    <a:pt x="18662" y="568"/>
                  </a:lnTo>
                  <a:cubicBezTo>
                    <a:pt x="18699" y="375"/>
                    <a:pt x="18735" y="194"/>
                    <a:pt x="18783"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83;p71">
              <a:extLst>
                <a:ext uri="{FF2B5EF4-FFF2-40B4-BE49-F238E27FC236}">
                  <a16:creationId xmlns:a16="http://schemas.microsoft.com/office/drawing/2014/main" id="{541B15B9-C121-1FB4-967B-DA4C0579BBB0}"/>
                </a:ext>
              </a:extLst>
            </p:cNvPr>
            <p:cNvSpPr/>
            <p:nvPr/>
          </p:nvSpPr>
          <p:spPr>
            <a:xfrm>
              <a:off x="2005883" y="3442426"/>
              <a:ext cx="1639878" cy="54286"/>
            </a:xfrm>
            <a:custGeom>
              <a:avLst/>
              <a:gdLst/>
              <a:ahLst/>
              <a:cxnLst/>
              <a:rect l="l" t="t" r="r" b="b"/>
              <a:pathLst>
                <a:path w="17551" h="581" extrusionOk="0">
                  <a:moveTo>
                    <a:pt x="1" y="0"/>
                  </a:moveTo>
                  <a:cubicBezTo>
                    <a:pt x="49" y="193"/>
                    <a:pt x="122" y="387"/>
                    <a:pt x="182" y="580"/>
                  </a:cubicBezTo>
                  <a:lnTo>
                    <a:pt x="17370" y="580"/>
                  </a:lnTo>
                  <a:cubicBezTo>
                    <a:pt x="17442" y="387"/>
                    <a:pt x="17503" y="193"/>
                    <a:pt x="17551"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84;p71">
              <a:extLst>
                <a:ext uri="{FF2B5EF4-FFF2-40B4-BE49-F238E27FC236}">
                  <a16:creationId xmlns:a16="http://schemas.microsoft.com/office/drawing/2014/main" id="{3BDD9B6C-B1B0-A4A2-8626-1164C12B93FF}"/>
                </a:ext>
              </a:extLst>
            </p:cNvPr>
            <p:cNvSpPr/>
            <p:nvPr/>
          </p:nvSpPr>
          <p:spPr>
            <a:xfrm>
              <a:off x="2087264" y="3659195"/>
              <a:ext cx="1478329" cy="53165"/>
            </a:xfrm>
            <a:custGeom>
              <a:avLst/>
              <a:gdLst/>
              <a:ahLst/>
              <a:cxnLst/>
              <a:rect l="l" t="t" r="r" b="b"/>
              <a:pathLst>
                <a:path w="15822" h="569" extrusionOk="0">
                  <a:moveTo>
                    <a:pt x="0" y="1"/>
                  </a:moveTo>
                  <a:cubicBezTo>
                    <a:pt x="85" y="194"/>
                    <a:pt x="169" y="388"/>
                    <a:pt x="266" y="569"/>
                  </a:cubicBezTo>
                  <a:lnTo>
                    <a:pt x="15556" y="569"/>
                  </a:lnTo>
                  <a:cubicBezTo>
                    <a:pt x="15653" y="388"/>
                    <a:pt x="15737" y="194"/>
                    <a:pt x="15822" y="1"/>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85;p71">
              <a:extLst>
                <a:ext uri="{FF2B5EF4-FFF2-40B4-BE49-F238E27FC236}">
                  <a16:creationId xmlns:a16="http://schemas.microsoft.com/office/drawing/2014/main" id="{D7EBA0E8-4919-9D26-B4F0-CCC4B43E3C47}"/>
                </a:ext>
              </a:extLst>
            </p:cNvPr>
            <p:cNvSpPr/>
            <p:nvPr/>
          </p:nvSpPr>
          <p:spPr>
            <a:xfrm>
              <a:off x="2204712" y="3874937"/>
              <a:ext cx="1244554" cy="53165"/>
            </a:xfrm>
            <a:custGeom>
              <a:avLst/>
              <a:gdLst/>
              <a:ahLst/>
              <a:cxnLst/>
              <a:rect l="l" t="t" r="r" b="b"/>
              <a:pathLst>
                <a:path w="13320" h="569" extrusionOk="0">
                  <a:moveTo>
                    <a:pt x="0" y="0"/>
                  </a:moveTo>
                  <a:cubicBezTo>
                    <a:pt x="133" y="194"/>
                    <a:pt x="266" y="387"/>
                    <a:pt x="399" y="568"/>
                  </a:cubicBezTo>
                  <a:lnTo>
                    <a:pt x="12921" y="568"/>
                  </a:lnTo>
                  <a:cubicBezTo>
                    <a:pt x="13054" y="387"/>
                    <a:pt x="13187" y="194"/>
                    <a:pt x="13320"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86;p71">
              <a:extLst>
                <a:ext uri="{FF2B5EF4-FFF2-40B4-BE49-F238E27FC236}">
                  <a16:creationId xmlns:a16="http://schemas.microsoft.com/office/drawing/2014/main" id="{39A7BF35-5142-BA44-60CC-EF052AF6BF45}"/>
                </a:ext>
              </a:extLst>
            </p:cNvPr>
            <p:cNvSpPr/>
            <p:nvPr/>
          </p:nvSpPr>
          <p:spPr>
            <a:xfrm>
              <a:off x="2359346" y="4061246"/>
              <a:ext cx="935191" cy="53165"/>
            </a:xfrm>
            <a:custGeom>
              <a:avLst/>
              <a:gdLst/>
              <a:ahLst/>
              <a:cxnLst/>
              <a:rect l="l" t="t" r="r" b="b"/>
              <a:pathLst>
                <a:path w="10009" h="569" extrusionOk="0">
                  <a:moveTo>
                    <a:pt x="1" y="1"/>
                  </a:moveTo>
                  <a:cubicBezTo>
                    <a:pt x="219" y="194"/>
                    <a:pt x="448" y="387"/>
                    <a:pt x="678" y="569"/>
                  </a:cubicBezTo>
                  <a:lnTo>
                    <a:pt x="9332" y="569"/>
                  </a:lnTo>
                  <a:cubicBezTo>
                    <a:pt x="9574" y="387"/>
                    <a:pt x="9791" y="194"/>
                    <a:pt x="10009" y="1"/>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87;p71">
              <a:extLst>
                <a:ext uri="{FF2B5EF4-FFF2-40B4-BE49-F238E27FC236}">
                  <a16:creationId xmlns:a16="http://schemas.microsoft.com/office/drawing/2014/main" id="{44F70E32-34B1-B8ED-F912-A896BCA08E09}"/>
                </a:ext>
              </a:extLst>
            </p:cNvPr>
            <p:cNvSpPr/>
            <p:nvPr/>
          </p:nvSpPr>
          <p:spPr>
            <a:xfrm>
              <a:off x="2514074" y="4173088"/>
              <a:ext cx="625734" cy="65591"/>
            </a:xfrm>
            <a:custGeom>
              <a:avLst/>
              <a:gdLst/>
              <a:ahLst/>
              <a:cxnLst/>
              <a:rect l="l" t="t" r="r" b="b"/>
              <a:pathLst>
                <a:path w="6697" h="702" extrusionOk="0">
                  <a:moveTo>
                    <a:pt x="1" y="0"/>
                  </a:moveTo>
                  <a:lnTo>
                    <a:pt x="231" y="423"/>
                  </a:lnTo>
                  <a:lnTo>
                    <a:pt x="315" y="568"/>
                  </a:lnTo>
                  <a:lnTo>
                    <a:pt x="388" y="701"/>
                  </a:lnTo>
                  <a:lnTo>
                    <a:pt x="4050" y="701"/>
                  </a:lnTo>
                  <a:cubicBezTo>
                    <a:pt x="4425" y="701"/>
                    <a:pt x="4799" y="653"/>
                    <a:pt x="5162" y="568"/>
                  </a:cubicBezTo>
                  <a:cubicBezTo>
                    <a:pt x="5355" y="532"/>
                    <a:pt x="5537" y="484"/>
                    <a:pt x="5718" y="423"/>
                  </a:cubicBezTo>
                  <a:cubicBezTo>
                    <a:pt x="6056" y="315"/>
                    <a:pt x="6383" y="169"/>
                    <a:pt x="6697"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8;p71">
              <a:extLst>
                <a:ext uri="{FF2B5EF4-FFF2-40B4-BE49-F238E27FC236}">
                  <a16:creationId xmlns:a16="http://schemas.microsoft.com/office/drawing/2014/main" id="{1FB128AE-6297-19D4-47A2-08E8B9DBE77B}"/>
                </a:ext>
              </a:extLst>
            </p:cNvPr>
            <p:cNvSpPr/>
            <p:nvPr/>
          </p:nvSpPr>
          <p:spPr>
            <a:xfrm>
              <a:off x="1595985" y="1236516"/>
              <a:ext cx="1890564" cy="3003001"/>
            </a:xfrm>
            <a:custGeom>
              <a:avLst/>
              <a:gdLst/>
              <a:ahLst/>
              <a:cxnLst/>
              <a:rect l="l" t="t" r="r" b="b"/>
              <a:pathLst>
                <a:path w="20234" h="32140" extrusionOk="0">
                  <a:moveTo>
                    <a:pt x="10096" y="0"/>
                  </a:moveTo>
                  <a:cubicBezTo>
                    <a:pt x="7745" y="0"/>
                    <a:pt x="5396" y="1557"/>
                    <a:pt x="3602" y="4669"/>
                  </a:cubicBezTo>
                  <a:cubicBezTo>
                    <a:pt x="0" y="10930"/>
                    <a:pt x="0" y="21095"/>
                    <a:pt x="3602" y="27392"/>
                  </a:cubicBezTo>
                  <a:cubicBezTo>
                    <a:pt x="5412" y="30556"/>
                    <a:pt x="7786" y="32139"/>
                    <a:pt x="10157" y="32139"/>
                  </a:cubicBezTo>
                  <a:cubicBezTo>
                    <a:pt x="12506" y="32139"/>
                    <a:pt x="14852" y="30586"/>
                    <a:pt x="16644" y="27477"/>
                  </a:cubicBezTo>
                  <a:cubicBezTo>
                    <a:pt x="20234" y="21216"/>
                    <a:pt x="20234" y="11039"/>
                    <a:pt x="16644" y="4741"/>
                  </a:cubicBezTo>
                  <a:cubicBezTo>
                    <a:pt x="14836" y="1581"/>
                    <a:pt x="12465" y="0"/>
                    <a:pt x="10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89;p71">
              <a:extLst>
                <a:ext uri="{FF2B5EF4-FFF2-40B4-BE49-F238E27FC236}">
                  <a16:creationId xmlns:a16="http://schemas.microsoft.com/office/drawing/2014/main" id="{0A2F6A85-8EA6-4743-13CA-CB669C246AC4}"/>
                </a:ext>
              </a:extLst>
            </p:cNvPr>
            <p:cNvSpPr/>
            <p:nvPr/>
          </p:nvSpPr>
          <p:spPr>
            <a:xfrm>
              <a:off x="1781173" y="1338454"/>
              <a:ext cx="1521309" cy="2799686"/>
            </a:xfrm>
            <a:custGeom>
              <a:avLst/>
              <a:gdLst/>
              <a:ahLst/>
              <a:cxnLst/>
              <a:rect l="l" t="t" r="r" b="b"/>
              <a:pathLst>
                <a:path w="16282" h="29964" extrusionOk="0">
                  <a:moveTo>
                    <a:pt x="8111" y="0"/>
                  </a:moveTo>
                  <a:cubicBezTo>
                    <a:pt x="6056" y="0"/>
                    <a:pt x="4086" y="1463"/>
                    <a:pt x="2551" y="4134"/>
                  </a:cubicBezTo>
                  <a:cubicBezTo>
                    <a:pt x="907" y="6986"/>
                    <a:pt x="1" y="10830"/>
                    <a:pt x="1" y="14928"/>
                  </a:cubicBezTo>
                  <a:cubicBezTo>
                    <a:pt x="1" y="19037"/>
                    <a:pt x="907" y="22881"/>
                    <a:pt x="2551" y="25757"/>
                  </a:cubicBezTo>
                  <a:cubicBezTo>
                    <a:pt x="4098" y="28465"/>
                    <a:pt x="6104" y="29951"/>
                    <a:pt x="8159" y="29964"/>
                  </a:cubicBezTo>
                  <a:cubicBezTo>
                    <a:pt x="10214" y="29964"/>
                    <a:pt x="12196" y="28501"/>
                    <a:pt x="13731" y="25830"/>
                  </a:cubicBezTo>
                  <a:cubicBezTo>
                    <a:pt x="15375" y="22965"/>
                    <a:pt x="16281" y="19134"/>
                    <a:pt x="16281" y="15036"/>
                  </a:cubicBezTo>
                  <a:cubicBezTo>
                    <a:pt x="16281" y="10927"/>
                    <a:pt x="15375" y="7083"/>
                    <a:pt x="13719" y="4194"/>
                  </a:cubicBezTo>
                  <a:cubicBezTo>
                    <a:pt x="12172" y="1487"/>
                    <a:pt x="10166" y="0"/>
                    <a:pt x="8111" y="0"/>
                  </a:cubicBezTo>
                  <a:close/>
                </a:path>
              </a:pathLst>
            </a:custGeom>
            <a:solidFill>
              <a:srgbClr val="EF94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90;p71">
              <a:extLst>
                <a:ext uri="{FF2B5EF4-FFF2-40B4-BE49-F238E27FC236}">
                  <a16:creationId xmlns:a16="http://schemas.microsoft.com/office/drawing/2014/main" id="{969ECC75-C519-5E80-41CE-38F821EC8106}"/>
                </a:ext>
              </a:extLst>
            </p:cNvPr>
            <p:cNvSpPr/>
            <p:nvPr/>
          </p:nvSpPr>
          <p:spPr>
            <a:xfrm>
              <a:off x="1878345" y="1394889"/>
              <a:ext cx="1456839" cy="2799686"/>
            </a:xfrm>
            <a:custGeom>
              <a:avLst/>
              <a:gdLst/>
              <a:ahLst/>
              <a:cxnLst/>
              <a:rect l="l" t="t" r="r" b="b"/>
              <a:pathLst>
                <a:path w="15592" h="29964" extrusionOk="0">
                  <a:moveTo>
                    <a:pt x="7772" y="1"/>
                  </a:moveTo>
                  <a:cubicBezTo>
                    <a:pt x="5802" y="1"/>
                    <a:pt x="3916" y="1463"/>
                    <a:pt x="2442" y="4122"/>
                  </a:cubicBezTo>
                  <a:cubicBezTo>
                    <a:pt x="870" y="6987"/>
                    <a:pt x="0" y="10830"/>
                    <a:pt x="0" y="14928"/>
                  </a:cubicBezTo>
                  <a:cubicBezTo>
                    <a:pt x="0" y="19037"/>
                    <a:pt x="870" y="22881"/>
                    <a:pt x="2454" y="25758"/>
                  </a:cubicBezTo>
                  <a:cubicBezTo>
                    <a:pt x="3928" y="28465"/>
                    <a:pt x="5850" y="29952"/>
                    <a:pt x="7820" y="29964"/>
                  </a:cubicBezTo>
                  <a:cubicBezTo>
                    <a:pt x="9790" y="29964"/>
                    <a:pt x="11676" y="28501"/>
                    <a:pt x="13150" y="25830"/>
                  </a:cubicBezTo>
                  <a:cubicBezTo>
                    <a:pt x="14722" y="22966"/>
                    <a:pt x="15592" y="19134"/>
                    <a:pt x="15592" y="15037"/>
                  </a:cubicBezTo>
                  <a:cubicBezTo>
                    <a:pt x="15592" y="10927"/>
                    <a:pt x="14722" y="7083"/>
                    <a:pt x="13138" y="4195"/>
                  </a:cubicBezTo>
                  <a:cubicBezTo>
                    <a:pt x="11664" y="1487"/>
                    <a:pt x="9742" y="1"/>
                    <a:pt x="77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91;p71">
              <a:extLst>
                <a:ext uri="{FF2B5EF4-FFF2-40B4-BE49-F238E27FC236}">
                  <a16:creationId xmlns:a16="http://schemas.microsoft.com/office/drawing/2014/main" id="{E4C28C00-9916-2AF1-3A6C-4F13D9669454}"/>
                </a:ext>
              </a:extLst>
            </p:cNvPr>
            <p:cNvSpPr/>
            <p:nvPr/>
          </p:nvSpPr>
          <p:spPr>
            <a:xfrm>
              <a:off x="2044284" y="1940643"/>
              <a:ext cx="883241" cy="1664171"/>
            </a:xfrm>
            <a:custGeom>
              <a:avLst/>
              <a:gdLst/>
              <a:ahLst/>
              <a:cxnLst/>
              <a:rect l="l" t="t" r="r" b="b"/>
              <a:pathLst>
                <a:path w="9453" h="17811" extrusionOk="0">
                  <a:moveTo>
                    <a:pt x="3997" y="0"/>
                  </a:moveTo>
                  <a:cubicBezTo>
                    <a:pt x="3950" y="0"/>
                    <a:pt x="3903" y="15"/>
                    <a:pt x="3856" y="46"/>
                  </a:cubicBezTo>
                  <a:cubicBezTo>
                    <a:pt x="3180" y="517"/>
                    <a:pt x="2515" y="1242"/>
                    <a:pt x="1874" y="2246"/>
                  </a:cubicBezTo>
                  <a:lnTo>
                    <a:pt x="1258" y="1170"/>
                  </a:lnTo>
                  <a:cubicBezTo>
                    <a:pt x="1197" y="1055"/>
                    <a:pt x="1113" y="998"/>
                    <a:pt x="1027" y="998"/>
                  </a:cubicBezTo>
                  <a:cubicBezTo>
                    <a:pt x="941" y="998"/>
                    <a:pt x="853" y="1055"/>
                    <a:pt x="786" y="1170"/>
                  </a:cubicBezTo>
                  <a:lnTo>
                    <a:pt x="134" y="2318"/>
                  </a:lnTo>
                  <a:cubicBezTo>
                    <a:pt x="1" y="2572"/>
                    <a:pt x="1" y="2886"/>
                    <a:pt x="134" y="3140"/>
                  </a:cubicBezTo>
                  <a:lnTo>
                    <a:pt x="774" y="4264"/>
                  </a:lnTo>
                  <a:cubicBezTo>
                    <a:pt x="315" y="5400"/>
                    <a:pt x="110" y="6621"/>
                    <a:pt x="170" y="7842"/>
                  </a:cubicBezTo>
                  <a:cubicBezTo>
                    <a:pt x="206" y="8966"/>
                    <a:pt x="521" y="10066"/>
                    <a:pt x="1076" y="11057"/>
                  </a:cubicBezTo>
                  <a:cubicBezTo>
                    <a:pt x="1451" y="11722"/>
                    <a:pt x="1850" y="12133"/>
                    <a:pt x="2249" y="12278"/>
                  </a:cubicBezTo>
                  <a:cubicBezTo>
                    <a:pt x="2411" y="12337"/>
                    <a:pt x="2580" y="12366"/>
                    <a:pt x="2750" y="12366"/>
                  </a:cubicBezTo>
                  <a:cubicBezTo>
                    <a:pt x="2999" y="12366"/>
                    <a:pt x="3247" y="12303"/>
                    <a:pt x="3470" y="12181"/>
                  </a:cubicBezTo>
                  <a:cubicBezTo>
                    <a:pt x="3989" y="11891"/>
                    <a:pt x="4461" y="11528"/>
                    <a:pt x="4884" y="11105"/>
                  </a:cubicBezTo>
                  <a:cubicBezTo>
                    <a:pt x="5331" y="10682"/>
                    <a:pt x="5657" y="10392"/>
                    <a:pt x="5875" y="10223"/>
                  </a:cubicBezTo>
                  <a:cubicBezTo>
                    <a:pt x="6056" y="10066"/>
                    <a:pt x="6286" y="9981"/>
                    <a:pt x="6516" y="9981"/>
                  </a:cubicBezTo>
                  <a:cubicBezTo>
                    <a:pt x="6733" y="9981"/>
                    <a:pt x="6927" y="10126"/>
                    <a:pt x="7096" y="10428"/>
                  </a:cubicBezTo>
                  <a:cubicBezTo>
                    <a:pt x="7325" y="10839"/>
                    <a:pt x="7410" y="11299"/>
                    <a:pt x="7337" y="11758"/>
                  </a:cubicBezTo>
                  <a:cubicBezTo>
                    <a:pt x="7265" y="12302"/>
                    <a:pt x="7084" y="12822"/>
                    <a:pt x="6818" y="13281"/>
                  </a:cubicBezTo>
                  <a:cubicBezTo>
                    <a:pt x="6528" y="13813"/>
                    <a:pt x="6129" y="14260"/>
                    <a:pt x="5645" y="14598"/>
                  </a:cubicBezTo>
                  <a:cubicBezTo>
                    <a:pt x="5452" y="14731"/>
                    <a:pt x="5246" y="14852"/>
                    <a:pt x="5041" y="14949"/>
                  </a:cubicBezTo>
                  <a:cubicBezTo>
                    <a:pt x="4944" y="14997"/>
                    <a:pt x="4872" y="15070"/>
                    <a:pt x="4823" y="15167"/>
                  </a:cubicBezTo>
                  <a:cubicBezTo>
                    <a:pt x="4642" y="15517"/>
                    <a:pt x="4642" y="15952"/>
                    <a:pt x="4823" y="16303"/>
                  </a:cubicBezTo>
                  <a:lnTo>
                    <a:pt x="5585" y="17620"/>
                  </a:lnTo>
                  <a:cubicBezTo>
                    <a:pt x="5659" y="17744"/>
                    <a:pt x="5755" y="17811"/>
                    <a:pt x="5851" y="17811"/>
                  </a:cubicBezTo>
                  <a:cubicBezTo>
                    <a:pt x="5896" y="17811"/>
                    <a:pt x="5941" y="17796"/>
                    <a:pt x="5984" y="17765"/>
                  </a:cubicBezTo>
                  <a:cubicBezTo>
                    <a:pt x="6262" y="17584"/>
                    <a:pt x="6516" y="17391"/>
                    <a:pt x="6745" y="17161"/>
                  </a:cubicBezTo>
                  <a:cubicBezTo>
                    <a:pt x="7072" y="16847"/>
                    <a:pt x="7362" y="16496"/>
                    <a:pt x="7615" y="16121"/>
                  </a:cubicBezTo>
                  <a:lnTo>
                    <a:pt x="8111" y="16992"/>
                  </a:lnTo>
                  <a:cubicBezTo>
                    <a:pt x="8178" y="17100"/>
                    <a:pt x="8262" y="17155"/>
                    <a:pt x="8347" y="17155"/>
                  </a:cubicBezTo>
                  <a:cubicBezTo>
                    <a:pt x="8431" y="17155"/>
                    <a:pt x="8516" y="17100"/>
                    <a:pt x="8582" y="16992"/>
                  </a:cubicBezTo>
                  <a:lnTo>
                    <a:pt x="8595" y="17004"/>
                  </a:lnTo>
                  <a:lnTo>
                    <a:pt x="9247" y="15843"/>
                  </a:lnTo>
                  <a:cubicBezTo>
                    <a:pt x="9380" y="15590"/>
                    <a:pt x="9380" y="15287"/>
                    <a:pt x="9247" y="15021"/>
                  </a:cubicBezTo>
                  <a:lnTo>
                    <a:pt x="8727" y="14103"/>
                  </a:lnTo>
                  <a:cubicBezTo>
                    <a:pt x="9223" y="12930"/>
                    <a:pt x="9453" y="11661"/>
                    <a:pt x="9404" y="10380"/>
                  </a:cubicBezTo>
                  <a:cubicBezTo>
                    <a:pt x="9344" y="9159"/>
                    <a:pt x="9054" y="8120"/>
                    <a:pt x="8558" y="7250"/>
                  </a:cubicBezTo>
                  <a:cubicBezTo>
                    <a:pt x="8026" y="6319"/>
                    <a:pt x="7483" y="5860"/>
                    <a:pt x="6939" y="5860"/>
                  </a:cubicBezTo>
                  <a:cubicBezTo>
                    <a:pt x="6395" y="5872"/>
                    <a:pt x="5802" y="6150"/>
                    <a:pt x="5162" y="6706"/>
                  </a:cubicBezTo>
                  <a:cubicBezTo>
                    <a:pt x="5101" y="6754"/>
                    <a:pt x="4932" y="6911"/>
                    <a:pt x="4654" y="7141"/>
                  </a:cubicBezTo>
                  <a:cubicBezTo>
                    <a:pt x="4074" y="7673"/>
                    <a:pt x="3615" y="7999"/>
                    <a:pt x="3300" y="8156"/>
                  </a:cubicBezTo>
                  <a:cubicBezTo>
                    <a:pt x="3211" y="8198"/>
                    <a:pt x="3126" y="8218"/>
                    <a:pt x="3046" y="8218"/>
                  </a:cubicBezTo>
                  <a:cubicBezTo>
                    <a:pt x="2845" y="8218"/>
                    <a:pt x="2674" y="8089"/>
                    <a:pt x="2527" y="7830"/>
                  </a:cubicBezTo>
                  <a:cubicBezTo>
                    <a:pt x="2056" y="7020"/>
                    <a:pt x="2128" y="6065"/>
                    <a:pt x="2744" y="4977"/>
                  </a:cubicBezTo>
                  <a:cubicBezTo>
                    <a:pt x="3095" y="4373"/>
                    <a:pt x="3530" y="3829"/>
                    <a:pt x="4062" y="3370"/>
                  </a:cubicBezTo>
                  <a:cubicBezTo>
                    <a:pt x="4292" y="3164"/>
                    <a:pt x="4545" y="2983"/>
                    <a:pt x="4823" y="2838"/>
                  </a:cubicBezTo>
                  <a:cubicBezTo>
                    <a:pt x="4908" y="2790"/>
                    <a:pt x="4968" y="2717"/>
                    <a:pt x="5017" y="2632"/>
                  </a:cubicBezTo>
                  <a:cubicBezTo>
                    <a:pt x="5198" y="2270"/>
                    <a:pt x="5198" y="1847"/>
                    <a:pt x="5017" y="1496"/>
                  </a:cubicBezTo>
                  <a:lnTo>
                    <a:pt x="4267" y="191"/>
                  </a:lnTo>
                  <a:cubicBezTo>
                    <a:pt x="4193" y="68"/>
                    <a:pt x="4097" y="0"/>
                    <a:pt x="39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92;p71">
              <a:extLst>
                <a:ext uri="{FF2B5EF4-FFF2-40B4-BE49-F238E27FC236}">
                  <a16:creationId xmlns:a16="http://schemas.microsoft.com/office/drawing/2014/main" id="{C0F9B238-D022-44A2-EFE7-C63B554812F4}"/>
                </a:ext>
              </a:extLst>
            </p:cNvPr>
            <p:cNvSpPr/>
            <p:nvPr/>
          </p:nvSpPr>
          <p:spPr>
            <a:xfrm>
              <a:off x="1783415" y="1678932"/>
              <a:ext cx="813258" cy="2572172"/>
            </a:xfrm>
            <a:custGeom>
              <a:avLst/>
              <a:gdLst/>
              <a:ahLst/>
              <a:cxnLst/>
              <a:rect l="l" t="t" r="r" b="b"/>
              <a:pathLst>
                <a:path w="8704" h="27529" extrusionOk="0">
                  <a:moveTo>
                    <a:pt x="8075" y="1940"/>
                  </a:moveTo>
                  <a:lnTo>
                    <a:pt x="7567" y="4660"/>
                  </a:lnTo>
                  <a:lnTo>
                    <a:pt x="4618" y="4660"/>
                  </a:lnTo>
                  <a:lnTo>
                    <a:pt x="5126" y="1940"/>
                  </a:lnTo>
                  <a:close/>
                  <a:moveTo>
                    <a:pt x="7507" y="4926"/>
                  </a:moveTo>
                  <a:lnTo>
                    <a:pt x="6999" y="7645"/>
                  </a:lnTo>
                  <a:lnTo>
                    <a:pt x="4038" y="7645"/>
                  </a:lnTo>
                  <a:lnTo>
                    <a:pt x="4557" y="4926"/>
                  </a:lnTo>
                  <a:close/>
                  <a:moveTo>
                    <a:pt x="6939" y="7923"/>
                  </a:moveTo>
                  <a:lnTo>
                    <a:pt x="6431" y="10643"/>
                  </a:lnTo>
                  <a:lnTo>
                    <a:pt x="3470" y="10643"/>
                  </a:lnTo>
                  <a:lnTo>
                    <a:pt x="3989" y="7923"/>
                  </a:lnTo>
                  <a:close/>
                  <a:moveTo>
                    <a:pt x="6370" y="10909"/>
                  </a:moveTo>
                  <a:lnTo>
                    <a:pt x="5851" y="13628"/>
                  </a:lnTo>
                  <a:lnTo>
                    <a:pt x="2902" y="13628"/>
                  </a:lnTo>
                  <a:lnTo>
                    <a:pt x="3421" y="10909"/>
                  </a:lnTo>
                  <a:close/>
                  <a:moveTo>
                    <a:pt x="5802" y="13906"/>
                  </a:moveTo>
                  <a:lnTo>
                    <a:pt x="5283" y="16626"/>
                  </a:lnTo>
                  <a:lnTo>
                    <a:pt x="2333" y="16626"/>
                  </a:lnTo>
                  <a:lnTo>
                    <a:pt x="2853" y="13906"/>
                  </a:lnTo>
                  <a:close/>
                  <a:moveTo>
                    <a:pt x="5234" y="16892"/>
                  </a:moveTo>
                  <a:lnTo>
                    <a:pt x="4715" y="19611"/>
                  </a:lnTo>
                  <a:lnTo>
                    <a:pt x="1765" y="19611"/>
                  </a:lnTo>
                  <a:lnTo>
                    <a:pt x="2285" y="16892"/>
                  </a:lnTo>
                  <a:close/>
                  <a:moveTo>
                    <a:pt x="4666" y="19889"/>
                  </a:moveTo>
                  <a:lnTo>
                    <a:pt x="4146" y="22609"/>
                  </a:lnTo>
                  <a:lnTo>
                    <a:pt x="1197" y="22609"/>
                  </a:lnTo>
                  <a:lnTo>
                    <a:pt x="1717" y="19889"/>
                  </a:lnTo>
                  <a:close/>
                  <a:moveTo>
                    <a:pt x="4098" y="22875"/>
                  </a:moveTo>
                  <a:lnTo>
                    <a:pt x="3578" y="25594"/>
                  </a:lnTo>
                  <a:lnTo>
                    <a:pt x="629" y="25594"/>
                  </a:lnTo>
                  <a:lnTo>
                    <a:pt x="1149" y="22875"/>
                  </a:lnTo>
                  <a:close/>
                  <a:moveTo>
                    <a:pt x="8545" y="0"/>
                  </a:moveTo>
                  <a:cubicBezTo>
                    <a:pt x="8486" y="0"/>
                    <a:pt x="8435" y="45"/>
                    <a:pt x="8425" y="115"/>
                  </a:cubicBezTo>
                  <a:lnTo>
                    <a:pt x="8123" y="1662"/>
                  </a:lnTo>
                  <a:lnTo>
                    <a:pt x="5174" y="1662"/>
                  </a:lnTo>
                  <a:lnTo>
                    <a:pt x="5464" y="164"/>
                  </a:lnTo>
                  <a:cubicBezTo>
                    <a:pt x="5471" y="67"/>
                    <a:pt x="5395" y="10"/>
                    <a:pt x="5320" y="10"/>
                  </a:cubicBezTo>
                  <a:cubicBezTo>
                    <a:pt x="5263" y="10"/>
                    <a:pt x="5207" y="42"/>
                    <a:pt x="5186" y="115"/>
                  </a:cubicBezTo>
                  <a:lnTo>
                    <a:pt x="13" y="27371"/>
                  </a:lnTo>
                  <a:cubicBezTo>
                    <a:pt x="1" y="27444"/>
                    <a:pt x="49" y="27516"/>
                    <a:pt x="122" y="27528"/>
                  </a:cubicBezTo>
                  <a:lnTo>
                    <a:pt x="146" y="27528"/>
                  </a:lnTo>
                  <a:cubicBezTo>
                    <a:pt x="218" y="27528"/>
                    <a:pt x="267" y="27480"/>
                    <a:pt x="279" y="27419"/>
                  </a:cubicBezTo>
                  <a:lnTo>
                    <a:pt x="581" y="25860"/>
                  </a:lnTo>
                  <a:lnTo>
                    <a:pt x="3542" y="25860"/>
                  </a:lnTo>
                  <a:lnTo>
                    <a:pt x="3252" y="27371"/>
                  </a:lnTo>
                  <a:cubicBezTo>
                    <a:pt x="3240" y="27432"/>
                    <a:pt x="3288" y="27504"/>
                    <a:pt x="3361" y="27516"/>
                  </a:cubicBezTo>
                  <a:lnTo>
                    <a:pt x="3385" y="27516"/>
                  </a:lnTo>
                  <a:cubicBezTo>
                    <a:pt x="3445" y="27516"/>
                    <a:pt x="3506" y="27468"/>
                    <a:pt x="3518" y="27407"/>
                  </a:cubicBezTo>
                  <a:lnTo>
                    <a:pt x="8703" y="139"/>
                  </a:lnTo>
                  <a:cubicBezTo>
                    <a:pt x="8703" y="67"/>
                    <a:pt x="8655" y="6"/>
                    <a:pt x="8582" y="6"/>
                  </a:cubicBezTo>
                  <a:cubicBezTo>
                    <a:pt x="8570" y="2"/>
                    <a:pt x="8557" y="0"/>
                    <a:pt x="8545" y="0"/>
                  </a:cubicBezTo>
                  <a:close/>
                </a:path>
              </a:pathLst>
            </a:custGeom>
            <a:solidFill>
              <a:srgbClr val="1D2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93;p71">
              <a:extLst>
                <a:ext uri="{FF2B5EF4-FFF2-40B4-BE49-F238E27FC236}">
                  <a16:creationId xmlns:a16="http://schemas.microsoft.com/office/drawing/2014/main" id="{24ACD042-F03B-C1A3-901C-482B3E89AE5D}"/>
                </a:ext>
              </a:extLst>
            </p:cNvPr>
            <p:cNvSpPr/>
            <p:nvPr/>
          </p:nvSpPr>
          <p:spPr>
            <a:xfrm>
              <a:off x="2550233" y="1673512"/>
              <a:ext cx="45316" cy="21583"/>
            </a:xfrm>
            <a:custGeom>
              <a:avLst/>
              <a:gdLst/>
              <a:ahLst/>
              <a:cxnLst/>
              <a:rect l="l" t="t" r="r" b="b"/>
              <a:pathLst>
                <a:path w="485" h="231" extrusionOk="0">
                  <a:moveTo>
                    <a:pt x="167" y="0"/>
                  </a:moveTo>
                  <a:cubicBezTo>
                    <a:pt x="140" y="0"/>
                    <a:pt x="116" y="2"/>
                    <a:pt x="97" y="4"/>
                  </a:cubicBezTo>
                  <a:cubicBezTo>
                    <a:pt x="1" y="4"/>
                    <a:pt x="61" y="173"/>
                    <a:pt x="61" y="173"/>
                  </a:cubicBezTo>
                  <a:cubicBezTo>
                    <a:pt x="122" y="203"/>
                    <a:pt x="230" y="231"/>
                    <a:pt x="321" y="231"/>
                  </a:cubicBezTo>
                  <a:cubicBezTo>
                    <a:pt x="412" y="231"/>
                    <a:pt x="484" y="203"/>
                    <a:pt x="472" y="125"/>
                  </a:cubicBezTo>
                  <a:cubicBezTo>
                    <a:pt x="462" y="27"/>
                    <a:pt x="285" y="0"/>
                    <a:pt x="167" y="0"/>
                  </a:cubicBezTo>
                  <a:close/>
                </a:path>
              </a:pathLst>
            </a:custGeom>
            <a:solidFill>
              <a:srgbClr val="E3A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94;p71">
              <a:extLst>
                <a:ext uri="{FF2B5EF4-FFF2-40B4-BE49-F238E27FC236}">
                  <a16:creationId xmlns:a16="http://schemas.microsoft.com/office/drawing/2014/main" id="{FC36243D-FE49-8705-48A6-B77DF813365D}"/>
                </a:ext>
              </a:extLst>
            </p:cNvPr>
            <p:cNvSpPr/>
            <p:nvPr/>
          </p:nvSpPr>
          <p:spPr>
            <a:xfrm>
              <a:off x="2253204" y="1404793"/>
              <a:ext cx="108571" cy="180610"/>
            </a:xfrm>
            <a:custGeom>
              <a:avLst/>
              <a:gdLst/>
              <a:ahLst/>
              <a:cxnLst/>
              <a:rect l="l" t="t" r="r" b="b"/>
              <a:pathLst>
                <a:path w="1162" h="1933" extrusionOk="0">
                  <a:moveTo>
                    <a:pt x="529" y="1"/>
                  </a:moveTo>
                  <a:cubicBezTo>
                    <a:pt x="253" y="1"/>
                    <a:pt x="41" y="256"/>
                    <a:pt x="13" y="680"/>
                  </a:cubicBezTo>
                  <a:cubicBezTo>
                    <a:pt x="1" y="849"/>
                    <a:pt x="37" y="1007"/>
                    <a:pt x="98" y="1164"/>
                  </a:cubicBezTo>
                  <a:lnTo>
                    <a:pt x="25" y="1587"/>
                  </a:lnTo>
                  <a:cubicBezTo>
                    <a:pt x="1" y="1732"/>
                    <a:pt x="85" y="1889"/>
                    <a:pt x="243" y="1925"/>
                  </a:cubicBezTo>
                  <a:cubicBezTo>
                    <a:pt x="263" y="1930"/>
                    <a:pt x="284" y="1933"/>
                    <a:pt x="304" y="1933"/>
                  </a:cubicBezTo>
                  <a:cubicBezTo>
                    <a:pt x="427" y="1933"/>
                    <a:pt x="536" y="1844"/>
                    <a:pt x="557" y="1720"/>
                  </a:cubicBezTo>
                  <a:lnTo>
                    <a:pt x="557" y="1683"/>
                  </a:lnTo>
                  <a:lnTo>
                    <a:pt x="581" y="1526"/>
                  </a:lnTo>
                  <a:cubicBezTo>
                    <a:pt x="871" y="1526"/>
                    <a:pt x="1016" y="1248"/>
                    <a:pt x="1089" y="874"/>
                  </a:cubicBezTo>
                  <a:cubicBezTo>
                    <a:pt x="1161" y="475"/>
                    <a:pt x="1089" y="221"/>
                    <a:pt x="774" y="64"/>
                  </a:cubicBezTo>
                  <a:cubicBezTo>
                    <a:pt x="689" y="21"/>
                    <a:pt x="606" y="1"/>
                    <a:pt x="529" y="1"/>
                  </a:cubicBezTo>
                  <a:close/>
                </a:path>
              </a:pathLst>
            </a:custGeom>
            <a:solidFill>
              <a:srgbClr val="E3A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95;p71">
              <a:extLst>
                <a:ext uri="{FF2B5EF4-FFF2-40B4-BE49-F238E27FC236}">
                  <a16:creationId xmlns:a16="http://schemas.microsoft.com/office/drawing/2014/main" id="{8281D4FB-14F5-9EE9-3D81-2284AF224FCA}"/>
                </a:ext>
              </a:extLst>
            </p:cNvPr>
            <p:cNvSpPr/>
            <p:nvPr/>
          </p:nvSpPr>
          <p:spPr>
            <a:xfrm>
              <a:off x="2058206" y="1907661"/>
              <a:ext cx="322724" cy="753740"/>
            </a:xfrm>
            <a:custGeom>
              <a:avLst/>
              <a:gdLst/>
              <a:ahLst/>
              <a:cxnLst/>
              <a:rect l="l" t="t" r="r" b="b"/>
              <a:pathLst>
                <a:path w="3454" h="8067" extrusionOk="0">
                  <a:moveTo>
                    <a:pt x="1048" y="0"/>
                  </a:moveTo>
                  <a:cubicBezTo>
                    <a:pt x="952" y="701"/>
                    <a:pt x="915" y="2151"/>
                    <a:pt x="903" y="2683"/>
                  </a:cubicBezTo>
                  <a:lnTo>
                    <a:pt x="903" y="3300"/>
                  </a:lnTo>
                  <a:cubicBezTo>
                    <a:pt x="903" y="3300"/>
                    <a:pt x="903" y="3312"/>
                    <a:pt x="903" y="3312"/>
                  </a:cubicBezTo>
                  <a:cubicBezTo>
                    <a:pt x="795" y="3662"/>
                    <a:pt x="553" y="4557"/>
                    <a:pt x="408" y="5354"/>
                  </a:cubicBezTo>
                  <a:cubicBezTo>
                    <a:pt x="264" y="6147"/>
                    <a:pt x="0" y="7881"/>
                    <a:pt x="352" y="7881"/>
                  </a:cubicBezTo>
                  <a:cubicBezTo>
                    <a:pt x="354" y="7881"/>
                    <a:pt x="357" y="7881"/>
                    <a:pt x="359" y="7881"/>
                  </a:cubicBezTo>
                  <a:cubicBezTo>
                    <a:pt x="649" y="7869"/>
                    <a:pt x="1580" y="5149"/>
                    <a:pt x="1991" y="4013"/>
                  </a:cubicBezTo>
                  <a:cubicBezTo>
                    <a:pt x="2003" y="4460"/>
                    <a:pt x="2027" y="5052"/>
                    <a:pt x="2088" y="5596"/>
                  </a:cubicBezTo>
                  <a:cubicBezTo>
                    <a:pt x="2170" y="6382"/>
                    <a:pt x="2400" y="8067"/>
                    <a:pt x="2723" y="8067"/>
                  </a:cubicBezTo>
                  <a:cubicBezTo>
                    <a:pt x="2733" y="8067"/>
                    <a:pt x="2743" y="8065"/>
                    <a:pt x="2753" y="8062"/>
                  </a:cubicBezTo>
                  <a:cubicBezTo>
                    <a:pt x="3091" y="7953"/>
                    <a:pt x="3200" y="4013"/>
                    <a:pt x="3260" y="3457"/>
                  </a:cubicBezTo>
                  <a:lnTo>
                    <a:pt x="3260" y="3396"/>
                  </a:lnTo>
                  <a:cubicBezTo>
                    <a:pt x="3442" y="2309"/>
                    <a:pt x="3393" y="97"/>
                    <a:pt x="3454" y="97"/>
                  </a:cubicBezTo>
                  <a:lnTo>
                    <a:pt x="1967" y="0"/>
                  </a:lnTo>
                  <a:cubicBezTo>
                    <a:pt x="1967" y="48"/>
                    <a:pt x="1967" y="97"/>
                    <a:pt x="1955" y="157"/>
                  </a:cubicBezTo>
                  <a:lnTo>
                    <a:pt x="10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96;p71">
              <a:extLst>
                <a:ext uri="{FF2B5EF4-FFF2-40B4-BE49-F238E27FC236}">
                  <a16:creationId xmlns:a16="http://schemas.microsoft.com/office/drawing/2014/main" id="{7CA92501-BB52-A268-2163-DB4FC182B13F}"/>
                </a:ext>
              </a:extLst>
            </p:cNvPr>
            <p:cNvSpPr/>
            <p:nvPr/>
          </p:nvSpPr>
          <p:spPr>
            <a:xfrm>
              <a:off x="2100812" y="1555691"/>
              <a:ext cx="474369" cy="380748"/>
            </a:xfrm>
            <a:custGeom>
              <a:avLst/>
              <a:gdLst/>
              <a:ahLst/>
              <a:cxnLst/>
              <a:rect l="l" t="t" r="r" b="b"/>
              <a:pathLst>
                <a:path w="5077" h="4075" extrusionOk="0">
                  <a:moveTo>
                    <a:pt x="1791" y="1"/>
                  </a:moveTo>
                  <a:cubicBezTo>
                    <a:pt x="1636" y="1"/>
                    <a:pt x="1481" y="23"/>
                    <a:pt x="1330" y="68"/>
                  </a:cubicBezTo>
                  <a:cubicBezTo>
                    <a:pt x="1293" y="81"/>
                    <a:pt x="1257" y="93"/>
                    <a:pt x="1221" y="117"/>
                  </a:cubicBezTo>
                  <a:cubicBezTo>
                    <a:pt x="1173" y="129"/>
                    <a:pt x="1136" y="141"/>
                    <a:pt x="1100" y="177"/>
                  </a:cubicBezTo>
                  <a:cubicBezTo>
                    <a:pt x="967" y="298"/>
                    <a:pt x="834" y="431"/>
                    <a:pt x="725" y="576"/>
                  </a:cubicBezTo>
                  <a:cubicBezTo>
                    <a:pt x="604" y="721"/>
                    <a:pt x="496" y="866"/>
                    <a:pt x="411" y="1023"/>
                  </a:cubicBezTo>
                  <a:cubicBezTo>
                    <a:pt x="206" y="1338"/>
                    <a:pt x="73" y="1700"/>
                    <a:pt x="24" y="2075"/>
                  </a:cubicBezTo>
                  <a:cubicBezTo>
                    <a:pt x="0" y="2280"/>
                    <a:pt x="12" y="2486"/>
                    <a:pt x="73" y="2679"/>
                  </a:cubicBezTo>
                  <a:cubicBezTo>
                    <a:pt x="97" y="2800"/>
                    <a:pt x="157" y="2921"/>
                    <a:pt x="242" y="3006"/>
                  </a:cubicBezTo>
                  <a:cubicBezTo>
                    <a:pt x="314" y="3090"/>
                    <a:pt x="423" y="3151"/>
                    <a:pt x="532" y="3187"/>
                  </a:cubicBezTo>
                  <a:cubicBezTo>
                    <a:pt x="520" y="3429"/>
                    <a:pt x="532" y="3658"/>
                    <a:pt x="568" y="3900"/>
                  </a:cubicBezTo>
                  <a:cubicBezTo>
                    <a:pt x="587" y="3996"/>
                    <a:pt x="1275" y="4074"/>
                    <a:pt x="1919" y="4074"/>
                  </a:cubicBezTo>
                  <a:cubicBezTo>
                    <a:pt x="2497" y="4074"/>
                    <a:pt x="3040" y="4011"/>
                    <a:pt x="3034" y="3840"/>
                  </a:cubicBezTo>
                  <a:cubicBezTo>
                    <a:pt x="3010" y="3356"/>
                    <a:pt x="2998" y="2486"/>
                    <a:pt x="2937" y="1724"/>
                  </a:cubicBezTo>
                  <a:lnTo>
                    <a:pt x="2937" y="1724"/>
                  </a:lnTo>
                  <a:cubicBezTo>
                    <a:pt x="3070" y="1833"/>
                    <a:pt x="3215" y="1942"/>
                    <a:pt x="3360" y="2039"/>
                  </a:cubicBezTo>
                  <a:lnTo>
                    <a:pt x="3409" y="2063"/>
                  </a:lnTo>
                  <a:lnTo>
                    <a:pt x="3481" y="2099"/>
                  </a:lnTo>
                  <a:cubicBezTo>
                    <a:pt x="3517" y="2123"/>
                    <a:pt x="3566" y="2135"/>
                    <a:pt x="3626" y="2159"/>
                  </a:cubicBezTo>
                  <a:cubicBezTo>
                    <a:pt x="3688" y="2177"/>
                    <a:pt x="3757" y="2188"/>
                    <a:pt x="3831" y="2188"/>
                  </a:cubicBezTo>
                  <a:cubicBezTo>
                    <a:pt x="3859" y="2188"/>
                    <a:pt x="3887" y="2187"/>
                    <a:pt x="3916" y="2184"/>
                  </a:cubicBezTo>
                  <a:cubicBezTo>
                    <a:pt x="4085" y="2172"/>
                    <a:pt x="4243" y="2123"/>
                    <a:pt x="4400" y="2051"/>
                  </a:cubicBezTo>
                  <a:cubicBezTo>
                    <a:pt x="4533" y="1978"/>
                    <a:pt x="4666" y="1894"/>
                    <a:pt x="4774" y="1785"/>
                  </a:cubicBezTo>
                  <a:cubicBezTo>
                    <a:pt x="4835" y="1736"/>
                    <a:pt x="4895" y="1688"/>
                    <a:pt x="4944" y="1640"/>
                  </a:cubicBezTo>
                  <a:lnTo>
                    <a:pt x="5016" y="1567"/>
                  </a:lnTo>
                  <a:cubicBezTo>
                    <a:pt x="5040" y="1531"/>
                    <a:pt x="5077" y="1519"/>
                    <a:pt x="5077" y="1458"/>
                  </a:cubicBezTo>
                  <a:cubicBezTo>
                    <a:pt x="5064" y="1422"/>
                    <a:pt x="5040" y="1386"/>
                    <a:pt x="5004" y="1374"/>
                  </a:cubicBezTo>
                  <a:lnTo>
                    <a:pt x="4992" y="1374"/>
                  </a:lnTo>
                  <a:cubicBezTo>
                    <a:pt x="4985" y="1372"/>
                    <a:pt x="4979" y="1371"/>
                    <a:pt x="4973" y="1371"/>
                  </a:cubicBezTo>
                  <a:cubicBezTo>
                    <a:pt x="4937" y="1371"/>
                    <a:pt x="4916" y="1400"/>
                    <a:pt x="4895" y="1410"/>
                  </a:cubicBezTo>
                  <a:lnTo>
                    <a:pt x="4799" y="1458"/>
                  </a:lnTo>
                  <a:cubicBezTo>
                    <a:pt x="4738" y="1483"/>
                    <a:pt x="4678" y="1519"/>
                    <a:pt x="4617" y="1543"/>
                  </a:cubicBezTo>
                  <a:cubicBezTo>
                    <a:pt x="4508" y="1591"/>
                    <a:pt x="4376" y="1628"/>
                    <a:pt x="4255" y="1652"/>
                  </a:cubicBezTo>
                  <a:cubicBezTo>
                    <a:pt x="4175" y="1669"/>
                    <a:pt x="4095" y="1681"/>
                    <a:pt x="4016" y="1681"/>
                  </a:cubicBezTo>
                  <a:cubicBezTo>
                    <a:pt x="3987" y="1681"/>
                    <a:pt x="3957" y="1679"/>
                    <a:pt x="3928" y="1676"/>
                  </a:cubicBezTo>
                  <a:cubicBezTo>
                    <a:pt x="3892" y="1664"/>
                    <a:pt x="3844" y="1652"/>
                    <a:pt x="3807" y="1628"/>
                  </a:cubicBezTo>
                  <a:cubicBezTo>
                    <a:pt x="3795" y="1616"/>
                    <a:pt x="3771" y="1616"/>
                    <a:pt x="3759" y="1603"/>
                  </a:cubicBezTo>
                  <a:lnTo>
                    <a:pt x="3699" y="1555"/>
                  </a:lnTo>
                  <a:cubicBezTo>
                    <a:pt x="3505" y="1386"/>
                    <a:pt x="3324" y="1217"/>
                    <a:pt x="3167" y="1023"/>
                  </a:cubicBezTo>
                  <a:cubicBezTo>
                    <a:pt x="3082" y="927"/>
                    <a:pt x="2998" y="818"/>
                    <a:pt x="2925" y="721"/>
                  </a:cubicBezTo>
                  <a:cubicBezTo>
                    <a:pt x="2865" y="649"/>
                    <a:pt x="2816" y="552"/>
                    <a:pt x="2768" y="479"/>
                  </a:cubicBezTo>
                  <a:cubicBezTo>
                    <a:pt x="2756" y="443"/>
                    <a:pt x="2744" y="419"/>
                    <a:pt x="2720" y="395"/>
                  </a:cubicBezTo>
                  <a:cubicBezTo>
                    <a:pt x="2659" y="274"/>
                    <a:pt x="2550" y="177"/>
                    <a:pt x="2417" y="129"/>
                  </a:cubicBezTo>
                  <a:cubicBezTo>
                    <a:pt x="2220" y="44"/>
                    <a:pt x="2006" y="1"/>
                    <a:pt x="1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97;p71">
              <a:extLst>
                <a:ext uri="{FF2B5EF4-FFF2-40B4-BE49-F238E27FC236}">
                  <a16:creationId xmlns:a16="http://schemas.microsoft.com/office/drawing/2014/main" id="{AC4BD895-1525-E7A8-F8B1-BAB6AE4A4834}"/>
                </a:ext>
              </a:extLst>
            </p:cNvPr>
            <p:cNvSpPr/>
            <p:nvPr/>
          </p:nvSpPr>
          <p:spPr>
            <a:xfrm>
              <a:off x="2062411" y="2612348"/>
              <a:ext cx="101377" cy="61106"/>
            </a:xfrm>
            <a:custGeom>
              <a:avLst/>
              <a:gdLst/>
              <a:ahLst/>
              <a:cxnLst/>
              <a:rect l="l" t="t" r="r" b="b"/>
              <a:pathLst>
                <a:path w="1085" h="654" extrusionOk="0">
                  <a:moveTo>
                    <a:pt x="157" y="0"/>
                  </a:moveTo>
                  <a:cubicBezTo>
                    <a:pt x="97" y="36"/>
                    <a:pt x="85" y="194"/>
                    <a:pt x="49" y="339"/>
                  </a:cubicBezTo>
                  <a:cubicBezTo>
                    <a:pt x="0" y="496"/>
                    <a:pt x="206" y="460"/>
                    <a:pt x="363" y="508"/>
                  </a:cubicBezTo>
                  <a:cubicBezTo>
                    <a:pt x="586" y="590"/>
                    <a:pt x="865" y="653"/>
                    <a:pt x="989" y="653"/>
                  </a:cubicBezTo>
                  <a:cubicBezTo>
                    <a:pt x="1066" y="653"/>
                    <a:pt x="1084" y="629"/>
                    <a:pt x="991" y="568"/>
                  </a:cubicBezTo>
                  <a:cubicBezTo>
                    <a:pt x="665" y="351"/>
                    <a:pt x="617" y="145"/>
                    <a:pt x="532" y="85"/>
                  </a:cubicBezTo>
                  <a:cubicBezTo>
                    <a:pt x="411" y="49"/>
                    <a:pt x="278" y="12"/>
                    <a:pt x="157" y="0"/>
                  </a:cubicBezTo>
                  <a:close/>
                </a:path>
              </a:pathLst>
            </a:custGeom>
            <a:solidFill>
              <a:srgbClr val="1D2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98;p71">
              <a:extLst>
                <a:ext uri="{FF2B5EF4-FFF2-40B4-BE49-F238E27FC236}">
                  <a16:creationId xmlns:a16="http://schemas.microsoft.com/office/drawing/2014/main" id="{D0A4522D-F93D-4367-CB29-118A2A0BB206}"/>
                </a:ext>
              </a:extLst>
            </p:cNvPr>
            <p:cNvSpPr/>
            <p:nvPr/>
          </p:nvSpPr>
          <p:spPr>
            <a:xfrm>
              <a:off x="2287121" y="2632624"/>
              <a:ext cx="112869" cy="44288"/>
            </a:xfrm>
            <a:custGeom>
              <a:avLst/>
              <a:gdLst/>
              <a:ahLst/>
              <a:cxnLst/>
              <a:rect l="l" t="t" r="r" b="b"/>
              <a:pathLst>
                <a:path w="1208" h="474" extrusionOk="0">
                  <a:moveTo>
                    <a:pt x="49" y="1"/>
                  </a:moveTo>
                  <a:cubicBezTo>
                    <a:pt x="0" y="61"/>
                    <a:pt x="37" y="218"/>
                    <a:pt x="37" y="375"/>
                  </a:cubicBezTo>
                  <a:cubicBezTo>
                    <a:pt x="37" y="451"/>
                    <a:pt x="90" y="468"/>
                    <a:pt x="163" y="468"/>
                  </a:cubicBezTo>
                  <a:cubicBezTo>
                    <a:pt x="218" y="468"/>
                    <a:pt x="284" y="459"/>
                    <a:pt x="347" y="459"/>
                  </a:cubicBezTo>
                  <a:cubicBezTo>
                    <a:pt x="361" y="459"/>
                    <a:pt x="374" y="459"/>
                    <a:pt x="387" y="460"/>
                  </a:cubicBezTo>
                  <a:cubicBezTo>
                    <a:pt x="486" y="469"/>
                    <a:pt x="593" y="474"/>
                    <a:pt x="692" y="474"/>
                  </a:cubicBezTo>
                  <a:cubicBezTo>
                    <a:pt x="981" y="474"/>
                    <a:pt x="1208" y="435"/>
                    <a:pt x="992" y="363"/>
                  </a:cubicBezTo>
                  <a:cubicBezTo>
                    <a:pt x="617" y="230"/>
                    <a:pt x="520" y="37"/>
                    <a:pt x="423" y="1"/>
                  </a:cubicBezTo>
                  <a:close/>
                </a:path>
              </a:pathLst>
            </a:custGeom>
            <a:solidFill>
              <a:srgbClr val="1D2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99;p71">
              <a:extLst>
                <a:ext uri="{FF2B5EF4-FFF2-40B4-BE49-F238E27FC236}">
                  <a16:creationId xmlns:a16="http://schemas.microsoft.com/office/drawing/2014/main" id="{7AB8AEC1-A973-24C8-DBE3-1E450DCA8658}"/>
                </a:ext>
              </a:extLst>
            </p:cNvPr>
            <p:cNvSpPr/>
            <p:nvPr/>
          </p:nvSpPr>
          <p:spPr>
            <a:xfrm>
              <a:off x="2192285" y="1387040"/>
              <a:ext cx="168370" cy="160802"/>
            </a:xfrm>
            <a:custGeom>
              <a:avLst/>
              <a:gdLst/>
              <a:ahLst/>
              <a:cxnLst/>
              <a:rect l="l" t="t" r="r" b="b"/>
              <a:pathLst>
                <a:path w="1802" h="1721" extrusionOk="0">
                  <a:moveTo>
                    <a:pt x="944" y="1"/>
                  </a:moveTo>
                  <a:cubicBezTo>
                    <a:pt x="662" y="1"/>
                    <a:pt x="404" y="88"/>
                    <a:pt x="339" y="193"/>
                  </a:cubicBezTo>
                  <a:lnTo>
                    <a:pt x="351" y="193"/>
                  </a:lnTo>
                  <a:cubicBezTo>
                    <a:pt x="0" y="350"/>
                    <a:pt x="48" y="749"/>
                    <a:pt x="133" y="1535"/>
                  </a:cubicBezTo>
                  <a:cubicBezTo>
                    <a:pt x="266" y="1678"/>
                    <a:pt x="551" y="1721"/>
                    <a:pt x="841" y="1721"/>
                  </a:cubicBezTo>
                  <a:cubicBezTo>
                    <a:pt x="1261" y="1721"/>
                    <a:pt x="1692" y="1632"/>
                    <a:pt x="1692" y="1632"/>
                  </a:cubicBezTo>
                  <a:cubicBezTo>
                    <a:pt x="1692" y="1632"/>
                    <a:pt x="1402" y="1366"/>
                    <a:pt x="1596" y="725"/>
                  </a:cubicBezTo>
                  <a:cubicBezTo>
                    <a:pt x="1596" y="701"/>
                    <a:pt x="1596" y="677"/>
                    <a:pt x="1608" y="665"/>
                  </a:cubicBezTo>
                  <a:lnTo>
                    <a:pt x="1801" y="701"/>
                  </a:lnTo>
                  <a:cubicBezTo>
                    <a:pt x="1780" y="172"/>
                    <a:pt x="1339" y="1"/>
                    <a:pt x="9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00;p71">
              <a:extLst>
                <a:ext uri="{FF2B5EF4-FFF2-40B4-BE49-F238E27FC236}">
                  <a16:creationId xmlns:a16="http://schemas.microsoft.com/office/drawing/2014/main" id="{0AAB8838-4850-6F0D-8070-DEE8D30A9BC3}"/>
                </a:ext>
              </a:extLst>
            </p:cNvPr>
            <p:cNvSpPr/>
            <p:nvPr/>
          </p:nvSpPr>
          <p:spPr>
            <a:xfrm>
              <a:off x="2324401" y="1460294"/>
              <a:ext cx="24947" cy="37935"/>
            </a:xfrm>
            <a:custGeom>
              <a:avLst/>
              <a:gdLst/>
              <a:ahLst/>
              <a:cxnLst/>
              <a:rect l="l" t="t" r="r" b="b"/>
              <a:pathLst>
                <a:path w="267" h="406" extrusionOk="0">
                  <a:moveTo>
                    <a:pt x="141" y="0"/>
                  </a:moveTo>
                  <a:cubicBezTo>
                    <a:pt x="135" y="0"/>
                    <a:pt x="128" y="1"/>
                    <a:pt x="121" y="2"/>
                  </a:cubicBezTo>
                  <a:cubicBezTo>
                    <a:pt x="49" y="14"/>
                    <a:pt x="0" y="122"/>
                    <a:pt x="49" y="255"/>
                  </a:cubicBezTo>
                  <a:cubicBezTo>
                    <a:pt x="69" y="348"/>
                    <a:pt x="116" y="406"/>
                    <a:pt x="167" y="406"/>
                  </a:cubicBezTo>
                  <a:cubicBezTo>
                    <a:pt x="176" y="406"/>
                    <a:pt x="185" y="404"/>
                    <a:pt x="194" y="400"/>
                  </a:cubicBezTo>
                  <a:cubicBezTo>
                    <a:pt x="254" y="364"/>
                    <a:pt x="266" y="268"/>
                    <a:pt x="242" y="159"/>
                  </a:cubicBezTo>
                  <a:cubicBezTo>
                    <a:pt x="220" y="59"/>
                    <a:pt x="208" y="0"/>
                    <a:pt x="141" y="0"/>
                  </a:cubicBezTo>
                  <a:close/>
                </a:path>
              </a:pathLst>
            </a:custGeom>
            <a:solidFill>
              <a:srgbClr val="E3A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01;p71">
              <a:extLst>
                <a:ext uri="{FF2B5EF4-FFF2-40B4-BE49-F238E27FC236}">
                  <a16:creationId xmlns:a16="http://schemas.microsoft.com/office/drawing/2014/main" id="{05E3EA40-12A1-396A-46EB-C5BD5B4AAB82}"/>
                </a:ext>
              </a:extLst>
            </p:cNvPr>
            <p:cNvSpPr/>
            <p:nvPr/>
          </p:nvSpPr>
          <p:spPr>
            <a:xfrm>
              <a:off x="2813345" y="3539505"/>
              <a:ext cx="151458" cy="753366"/>
            </a:xfrm>
            <a:custGeom>
              <a:avLst/>
              <a:gdLst/>
              <a:ahLst/>
              <a:cxnLst/>
              <a:rect l="l" t="t" r="r" b="b"/>
              <a:pathLst>
                <a:path w="1621" h="8063" extrusionOk="0">
                  <a:moveTo>
                    <a:pt x="1" y="1"/>
                  </a:moveTo>
                  <a:lnTo>
                    <a:pt x="1" y="8062"/>
                  </a:lnTo>
                  <a:lnTo>
                    <a:pt x="1621" y="8062"/>
                  </a:lnTo>
                  <a:lnTo>
                    <a:pt x="16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02;p71">
              <a:extLst>
                <a:ext uri="{FF2B5EF4-FFF2-40B4-BE49-F238E27FC236}">
                  <a16:creationId xmlns:a16="http://schemas.microsoft.com/office/drawing/2014/main" id="{5E2981E2-11A1-672A-9578-B0C654A185FD}"/>
                </a:ext>
              </a:extLst>
            </p:cNvPr>
            <p:cNvSpPr/>
            <p:nvPr/>
          </p:nvSpPr>
          <p:spPr>
            <a:xfrm>
              <a:off x="2964709" y="3539505"/>
              <a:ext cx="151458" cy="753366"/>
            </a:xfrm>
            <a:custGeom>
              <a:avLst/>
              <a:gdLst/>
              <a:ahLst/>
              <a:cxnLst/>
              <a:rect l="l" t="t" r="r" b="b"/>
              <a:pathLst>
                <a:path w="1621" h="8063" extrusionOk="0">
                  <a:moveTo>
                    <a:pt x="1" y="1"/>
                  </a:moveTo>
                  <a:lnTo>
                    <a:pt x="1" y="8062"/>
                  </a:lnTo>
                  <a:lnTo>
                    <a:pt x="1620" y="8062"/>
                  </a:lnTo>
                  <a:lnTo>
                    <a:pt x="16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03;p71">
              <a:extLst>
                <a:ext uri="{FF2B5EF4-FFF2-40B4-BE49-F238E27FC236}">
                  <a16:creationId xmlns:a16="http://schemas.microsoft.com/office/drawing/2014/main" id="{8CC8B05C-4D55-FF1B-8494-781B300AC38E}"/>
                </a:ext>
              </a:extLst>
            </p:cNvPr>
            <p:cNvSpPr/>
            <p:nvPr/>
          </p:nvSpPr>
          <p:spPr>
            <a:xfrm>
              <a:off x="3205303" y="3311336"/>
              <a:ext cx="151365" cy="980413"/>
            </a:xfrm>
            <a:custGeom>
              <a:avLst/>
              <a:gdLst/>
              <a:ahLst/>
              <a:cxnLst/>
              <a:rect l="l" t="t" r="r" b="b"/>
              <a:pathLst>
                <a:path w="1620" h="10493" extrusionOk="0">
                  <a:moveTo>
                    <a:pt x="0" y="1"/>
                  </a:moveTo>
                  <a:lnTo>
                    <a:pt x="0" y="10492"/>
                  </a:lnTo>
                  <a:lnTo>
                    <a:pt x="1620" y="10492"/>
                  </a:lnTo>
                  <a:lnTo>
                    <a:pt x="16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04;p71">
              <a:extLst>
                <a:ext uri="{FF2B5EF4-FFF2-40B4-BE49-F238E27FC236}">
                  <a16:creationId xmlns:a16="http://schemas.microsoft.com/office/drawing/2014/main" id="{10A5D578-1310-9464-8C78-797DEDE17BC7}"/>
                </a:ext>
              </a:extLst>
            </p:cNvPr>
            <p:cNvSpPr/>
            <p:nvPr/>
          </p:nvSpPr>
          <p:spPr>
            <a:xfrm>
              <a:off x="3356574" y="3311336"/>
              <a:ext cx="151458" cy="980413"/>
            </a:xfrm>
            <a:custGeom>
              <a:avLst/>
              <a:gdLst/>
              <a:ahLst/>
              <a:cxnLst/>
              <a:rect l="l" t="t" r="r" b="b"/>
              <a:pathLst>
                <a:path w="1621" h="10493" extrusionOk="0">
                  <a:moveTo>
                    <a:pt x="1" y="1"/>
                  </a:moveTo>
                  <a:lnTo>
                    <a:pt x="1" y="10492"/>
                  </a:lnTo>
                  <a:lnTo>
                    <a:pt x="1620" y="10492"/>
                  </a:lnTo>
                  <a:lnTo>
                    <a:pt x="16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05;p71">
              <a:extLst>
                <a:ext uri="{FF2B5EF4-FFF2-40B4-BE49-F238E27FC236}">
                  <a16:creationId xmlns:a16="http://schemas.microsoft.com/office/drawing/2014/main" id="{E0974D30-2FA7-9FD4-952E-9962783916F2}"/>
                </a:ext>
              </a:extLst>
            </p:cNvPr>
            <p:cNvSpPr/>
            <p:nvPr/>
          </p:nvSpPr>
          <p:spPr>
            <a:xfrm>
              <a:off x="3597168" y="3091203"/>
              <a:ext cx="151365" cy="1200546"/>
            </a:xfrm>
            <a:custGeom>
              <a:avLst/>
              <a:gdLst/>
              <a:ahLst/>
              <a:cxnLst/>
              <a:rect l="l" t="t" r="r" b="b"/>
              <a:pathLst>
                <a:path w="1620" h="12849" extrusionOk="0">
                  <a:moveTo>
                    <a:pt x="0" y="0"/>
                  </a:moveTo>
                  <a:lnTo>
                    <a:pt x="0" y="12848"/>
                  </a:lnTo>
                  <a:lnTo>
                    <a:pt x="1620" y="12848"/>
                  </a:lnTo>
                  <a:lnTo>
                    <a:pt x="16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06;p71">
              <a:extLst>
                <a:ext uri="{FF2B5EF4-FFF2-40B4-BE49-F238E27FC236}">
                  <a16:creationId xmlns:a16="http://schemas.microsoft.com/office/drawing/2014/main" id="{1EFAF91F-0104-89AB-D549-C08B84A33DDD}"/>
                </a:ext>
              </a:extLst>
            </p:cNvPr>
            <p:cNvSpPr/>
            <p:nvPr/>
          </p:nvSpPr>
          <p:spPr>
            <a:xfrm>
              <a:off x="3748438" y="3091203"/>
              <a:ext cx="151458" cy="1200546"/>
            </a:xfrm>
            <a:custGeom>
              <a:avLst/>
              <a:gdLst/>
              <a:ahLst/>
              <a:cxnLst/>
              <a:rect l="l" t="t" r="r" b="b"/>
              <a:pathLst>
                <a:path w="1621" h="12849" extrusionOk="0">
                  <a:moveTo>
                    <a:pt x="1" y="0"/>
                  </a:moveTo>
                  <a:lnTo>
                    <a:pt x="1" y="12848"/>
                  </a:lnTo>
                  <a:lnTo>
                    <a:pt x="1620" y="12848"/>
                  </a:lnTo>
                  <a:lnTo>
                    <a:pt x="16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07;p71">
              <a:extLst>
                <a:ext uri="{FF2B5EF4-FFF2-40B4-BE49-F238E27FC236}">
                  <a16:creationId xmlns:a16="http://schemas.microsoft.com/office/drawing/2014/main" id="{2DDF2E6D-6EA1-EC4C-2D2D-2D49AD782276}"/>
                </a:ext>
              </a:extLst>
            </p:cNvPr>
            <p:cNvSpPr/>
            <p:nvPr/>
          </p:nvSpPr>
          <p:spPr>
            <a:xfrm>
              <a:off x="1746135" y="764763"/>
              <a:ext cx="562572" cy="458579"/>
            </a:xfrm>
            <a:custGeom>
              <a:avLst/>
              <a:gdLst/>
              <a:ahLst/>
              <a:cxnLst/>
              <a:rect l="l" t="t" r="r" b="b"/>
              <a:pathLst>
                <a:path w="6021" h="4908" extrusionOk="0">
                  <a:moveTo>
                    <a:pt x="1" y="0"/>
                  </a:moveTo>
                  <a:lnTo>
                    <a:pt x="1" y="3505"/>
                  </a:lnTo>
                  <a:lnTo>
                    <a:pt x="4255" y="3505"/>
                  </a:lnTo>
                  <a:lnTo>
                    <a:pt x="5138" y="4907"/>
                  </a:lnTo>
                  <a:lnTo>
                    <a:pt x="5355" y="3505"/>
                  </a:lnTo>
                  <a:lnTo>
                    <a:pt x="6020" y="3505"/>
                  </a:lnTo>
                  <a:lnTo>
                    <a:pt x="60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08;p71">
              <a:extLst>
                <a:ext uri="{FF2B5EF4-FFF2-40B4-BE49-F238E27FC236}">
                  <a16:creationId xmlns:a16="http://schemas.microsoft.com/office/drawing/2014/main" id="{91DF3699-31FD-CBB7-6845-47388BFBAF5E}"/>
                </a:ext>
              </a:extLst>
            </p:cNvPr>
            <p:cNvSpPr/>
            <p:nvPr/>
          </p:nvSpPr>
          <p:spPr>
            <a:xfrm>
              <a:off x="1821817" y="825682"/>
              <a:ext cx="115299" cy="200044"/>
            </a:xfrm>
            <a:custGeom>
              <a:avLst/>
              <a:gdLst/>
              <a:ahLst/>
              <a:cxnLst/>
              <a:rect l="l" t="t" r="r" b="b"/>
              <a:pathLst>
                <a:path w="1234" h="2141" extrusionOk="0">
                  <a:moveTo>
                    <a:pt x="545" y="1"/>
                  </a:moveTo>
                  <a:cubicBezTo>
                    <a:pt x="508" y="1"/>
                    <a:pt x="484" y="37"/>
                    <a:pt x="484" y="61"/>
                  </a:cubicBezTo>
                  <a:lnTo>
                    <a:pt x="484" y="194"/>
                  </a:lnTo>
                  <a:cubicBezTo>
                    <a:pt x="339" y="218"/>
                    <a:pt x="218" y="279"/>
                    <a:pt x="122" y="388"/>
                  </a:cubicBezTo>
                  <a:cubicBezTo>
                    <a:pt x="49" y="472"/>
                    <a:pt x="1" y="593"/>
                    <a:pt x="1" y="726"/>
                  </a:cubicBezTo>
                  <a:cubicBezTo>
                    <a:pt x="1" y="835"/>
                    <a:pt x="37" y="944"/>
                    <a:pt x="109" y="1028"/>
                  </a:cubicBezTo>
                  <a:cubicBezTo>
                    <a:pt x="194" y="1101"/>
                    <a:pt x="291" y="1149"/>
                    <a:pt x="387" y="1185"/>
                  </a:cubicBezTo>
                  <a:lnTo>
                    <a:pt x="496" y="1222"/>
                  </a:lnTo>
                  <a:cubicBezTo>
                    <a:pt x="569" y="1246"/>
                    <a:pt x="653" y="1282"/>
                    <a:pt x="738" y="1318"/>
                  </a:cubicBezTo>
                  <a:cubicBezTo>
                    <a:pt x="774" y="1342"/>
                    <a:pt x="810" y="1391"/>
                    <a:pt x="810" y="1439"/>
                  </a:cubicBezTo>
                  <a:cubicBezTo>
                    <a:pt x="810" y="1560"/>
                    <a:pt x="726" y="1620"/>
                    <a:pt x="569" y="1620"/>
                  </a:cubicBezTo>
                  <a:cubicBezTo>
                    <a:pt x="472" y="1620"/>
                    <a:pt x="375" y="1596"/>
                    <a:pt x="291" y="1572"/>
                  </a:cubicBezTo>
                  <a:cubicBezTo>
                    <a:pt x="242" y="1560"/>
                    <a:pt x="194" y="1536"/>
                    <a:pt x="158" y="1512"/>
                  </a:cubicBezTo>
                  <a:cubicBezTo>
                    <a:pt x="143" y="1503"/>
                    <a:pt x="128" y="1499"/>
                    <a:pt x="114" y="1499"/>
                  </a:cubicBezTo>
                  <a:cubicBezTo>
                    <a:pt x="68" y="1499"/>
                    <a:pt x="28" y="1538"/>
                    <a:pt x="37" y="1584"/>
                  </a:cubicBezTo>
                  <a:lnTo>
                    <a:pt x="37" y="1778"/>
                  </a:lnTo>
                  <a:cubicBezTo>
                    <a:pt x="25" y="1802"/>
                    <a:pt x="49" y="1826"/>
                    <a:pt x="73" y="1838"/>
                  </a:cubicBezTo>
                  <a:cubicBezTo>
                    <a:pt x="206" y="1886"/>
                    <a:pt x="339" y="1923"/>
                    <a:pt x="484" y="1935"/>
                  </a:cubicBezTo>
                  <a:lnTo>
                    <a:pt x="484" y="2080"/>
                  </a:lnTo>
                  <a:cubicBezTo>
                    <a:pt x="484" y="2116"/>
                    <a:pt x="508" y="2140"/>
                    <a:pt x="545" y="2140"/>
                  </a:cubicBezTo>
                  <a:lnTo>
                    <a:pt x="714" y="2140"/>
                  </a:lnTo>
                  <a:cubicBezTo>
                    <a:pt x="738" y="2140"/>
                    <a:pt x="774" y="2116"/>
                    <a:pt x="774" y="2080"/>
                  </a:cubicBezTo>
                  <a:lnTo>
                    <a:pt x="774" y="1911"/>
                  </a:lnTo>
                  <a:cubicBezTo>
                    <a:pt x="895" y="1898"/>
                    <a:pt x="1016" y="1826"/>
                    <a:pt x="1113" y="1729"/>
                  </a:cubicBezTo>
                  <a:cubicBezTo>
                    <a:pt x="1185" y="1633"/>
                    <a:pt x="1221" y="1524"/>
                    <a:pt x="1221" y="1403"/>
                  </a:cubicBezTo>
                  <a:cubicBezTo>
                    <a:pt x="1234" y="1318"/>
                    <a:pt x="1209" y="1234"/>
                    <a:pt x="1161" y="1161"/>
                  </a:cubicBezTo>
                  <a:cubicBezTo>
                    <a:pt x="1125" y="1101"/>
                    <a:pt x="1076" y="1040"/>
                    <a:pt x="1004" y="1004"/>
                  </a:cubicBezTo>
                  <a:cubicBezTo>
                    <a:pt x="919" y="968"/>
                    <a:pt x="835" y="931"/>
                    <a:pt x="750" y="907"/>
                  </a:cubicBezTo>
                  <a:cubicBezTo>
                    <a:pt x="665" y="883"/>
                    <a:pt x="593" y="859"/>
                    <a:pt x="557" y="847"/>
                  </a:cubicBezTo>
                  <a:cubicBezTo>
                    <a:pt x="520" y="835"/>
                    <a:pt x="484" y="811"/>
                    <a:pt x="460" y="774"/>
                  </a:cubicBezTo>
                  <a:cubicBezTo>
                    <a:pt x="436" y="750"/>
                    <a:pt x="424" y="714"/>
                    <a:pt x="424" y="678"/>
                  </a:cubicBezTo>
                  <a:cubicBezTo>
                    <a:pt x="424" y="617"/>
                    <a:pt x="448" y="569"/>
                    <a:pt x="484" y="545"/>
                  </a:cubicBezTo>
                  <a:cubicBezTo>
                    <a:pt x="545" y="508"/>
                    <a:pt x="605" y="496"/>
                    <a:pt x="665" y="496"/>
                  </a:cubicBezTo>
                  <a:cubicBezTo>
                    <a:pt x="750" y="496"/>
                    <a:pt x="835" y="521"/>
                    <a:pt x="907" y="557"/>
                  </a:cubicBezTo>
                  <a:cubicBezTo>
                    <a:pt x="943" y="569"/>
                    <a:pt x="980" y="593"/>
                    <a:pt x="1004" y="605"/>
                  </a:cubicBezTo>
                  <a:cubicBezTo>
                    <a:pt x="1018" y="614"/>
                    <a:pt x="1033" y="618"/>
                    <a:pt x="1048" y="618"/>
                  </a:cubicBezTo>
                  <a:cubicBezTo>
                    <a:pt x="1095" y="618"/>
                    <a:pt x="1137" y="579"/>
                    <a:pt x="1137" y="533"/>
                  </a:cubicBezTo>
                  <a:lnTo>
                    <a:pt x="1137" y="339"/>
                  </a:lnTo>
                  <a:cubicBezTo>
                    <a:pt x="1137" y="315"/>
                    <a:pt x="1113" y="291"/>
                    <a:pt x="1088" y="279"/>
                  </a:cubicBezTo>
                  <a:cubicBezTo>
                    <a:pt x="1052" y="255"/>
                    <a:pt x="1004" y="243"/>
                    <a:pt x="956" y="230"/>
                  </a:cubicBezTo>
                  <a:cubicBezTo>
                    <a:pt x="895" y="206"/>
                    <a:pt x="835" y="194"/>
                    <a:pt x="762" y="194"/>
                  </a:cubicBezTo>
                  <a:lnTo>
                    <a:pt x="762" y="61"/>
                  </a:lnTo>
                  <a:cubicBezTo>
                    <a:pt x="774" y="37"/>
                    <a:pt x="738" y="1"/>
                    <a:pt x="7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09;p71">
              <a:extLst>
                <a:ext uri="{FF2B5EF4-FFF2-40B4-BE49-F238E27FC236}">
                  <a16:creationId xmlns:a16="http://schemas.microsoft.com/office/drawing/2014/main" id="{1549CD79-D27E-F167-54B4-F16A076BFCA7}"/>
                </a:ext>
              </a:extLst>
            </p:cNvPr>
            <p:cNvSpPr/>
            <p:nvPr/>
          </p:nvSpPr>
          <p:spPr>
            <a:xfrm>
              <a:off x="1969817" y="825682"/>
              <a:ext cx="115205" cy="200044"/>
            </a:xfrm>
            <a:custGeom>
              <a:avLst/>
              <a:gdLst/>
              <a:ahLst/>
              <a:cxnLst/>
              <a:rect l="l" t="t" r="r" b="b"/>
              <a:pathLst>
                <a:path w="1233" h="2141" extrusionOk="0">
                  <a:moveTo>
                    <a:pt x="544" y="1"/>
                  </a:moveTo>
                  <a:cubicBezTo>
                    <a:pt x="508" y="1"/>
                    <a:pt x="484" y="37"/>
                    <a:pt x="484" y="61"/>
                  </a:cubicBezTo>
                  <a:lnTo>
                    <a:pt x="484" y="194"/>
                  </a:lnTo>
                  <a:cubicBezTo>
                    <a:pt x="351" y="218"/>
                    <a:pt x="218" y="279"/>
                    <a:pt x="121" y="388"/>
                  </a:cubicBezTo>
                  <a:cubicBezTo>
                    <a:pt x="48" y="484"/>
                    <a:pt x="0" y="593"/>
                    <a:pt x="0" y="726"/>
                  </a:cubicBezTo>
                  <a:cubicBezTo>
                    <a:pt x="0" y="835"/>
                    <a:pt x="36" y="944"/>
                    <a:pt x="109" y="1028"/>
                  </a:cubicBezTo>
                  <a:cubicBezTo>
                    <a:pt x="193" y="1101"/>
                    <a:pt x="290" y="1149"/>
                    <a:pt x="399" y="1185"/>
                  </a:cubicBezTo>
                  <a:lnTo>
                    <a:pt x="496" y="1222"/>
                  </a:lnTo>
                  <a:cubicBezTo>
                    <a:pt x="580" y="1246"/>
                    <a:pt x="653" y="1282"/>
                    <a:pt x="737" y="1318"/>
                  </a:cubicBezTo>
                  <a:cubicBezTo>
                    <a:pt x="786" y="1342"/>
                    <a:pt x="810" y="1391"/>
                    <a:pt x="810" y="1439"/>
                  </a:cubicBezTo>
                  <a:cubicBezTo>
                    <a:pt x="810" y="1560"/>
                    <a:pt x="725" y="1620"/>
                    <a:pt x="568" y="1620"/>
                  </a:cubicBezTo>
                  <a:cubicBezTo>
                    <a:pt x="484" y="1620"/>
                    <a:pt x="387" y="1596"/>
                    <a:pt x="290" y="1572"/>
                  </a:cubicBezTo>
                  <a:cubicBezTo>
                    <a:pt x="242" y="1560"/>
                    <a:pt x="193" y="1536"/>
                    <a:pt x="157" y="1512"/>
                  </a:cubicBezTo>
                  <a:cubicBezTo>
                    <a:pt x="143" y="1503"/>
                    <a:pt x="128" y="1499"/>
                    <a:pt x="115" y="1499"/>
                  </a:cubicBezTo>
                  <a:cubicBezTo>
                    <a:pt x="71" y="1499"/>
                    <a:pt x="36" y="1538"/>
                    <a:pt x="36" y="1584"/>
                  </a:cubicBezTo>
                  <a:lnTo>
                    <a:pt x="36" y="1778"/>
                  </a:lnTo>
                  <a:cubicBezTo>
                    <a:pt x="36" y="1802"/>
                    <a:pt x="48" y="1826"/>
                    <a:pt x="73" y="1838"/>
                  </a:cubicBezTo>
                  <a:cubicBezTo>
                    <a:pt x="206" y="1886"/>
                    <a:pt x="338" y="1923"/>
                    <a:pt x="484" y="1935"/>
                  </a:cubicBezTo>
                  <a:lnTo>
                    <a:pt x="484" y="2080"/>
                  </a:lnTo>
                  <a:cubicBezTo>
                    <a:pt x="484" y="2116"/>
                    <a:pt x="508" y="2140"/>
                    <a:pt x="544" y="2140"/>
                  </a:cubicBezTo>
                  <a:lnTo>
                    <a:pt x="713" y="2140"/>
                  </a:lnTo>
                  <a:cubicBezTo>
                    <a:pt x="749" y="2140"/>
                    <a:pt x="774" y="2116"/>
                    <a:pt x="774" y="2080"/>
                  </a:cubicBezTo>
                  <a:lnTo>
                    <a:pt x="774" y="1911"/>
                  </a:lnTo>
                  <a:cubicBezTo>
                    <a:pt x="907" y="1898"/>
                    <a:pt x="1015" y="1826"/>
                    <a:pt x="1112" y="1729"/>
                  </a:cubicBezTo>
                  <a:cubicBezTo>
                    <a:pt x="1185" y="1633"/>
                    <a:pt x="1233" y="1512"/>
                    <a:pt x="1233" y="1391"/>
                  </a:cubicBezTo>
                  <a:cubicBezTo>
                    <a:pt x="1233" y="1234"/>
                    <a:pt x="1148" y="1077"/>
                    <a:pt x="1003" y="1004"/>
                  </a:cubicBezTo>
                  <a:cubicBezTo>
                    <a:pt x="919" y="968"/>
                    <a:pt x="834" y="931"/>
                    <a:pt x="749" y="907"/>
                  </a:cubicBezTo>
                  <a:cubicBezTo>
                    <a:pt x="665" y="883"/>
                    <a:pt x="604" y="859"/>
                    <a:pt x="556" y="847"/>
                  </a:cubicBezTo>
                  <a:cubicBezTo>
                    <a:pt x="520" y="835"/>
                    <a:pt x="484" y="811"/>
                    <a:pt x="459" y="774"/>
                  </a:cubicBezTo>
                  <a:cubicBezTo>
                    <a:pt x="435" y="750"/>
                    <a:pt x="423" y="714"/>
                    <a:pt x="423" y="678"/>
                  </a:cubicBezTo>
                  <a:cubicBezTo>
                    <a:pt x="423" y="617"/>
                    <a:pt x="447" y="569"/>
                    <a:pt x="484" y="545"/>
                  </a:cubicBezTo>
                  <a:cubicBezTo>
                    <a:pt x="544" y="508"/>
                    <a:pt x="604" y="496"/>
                    <a:pt x="665" y="496"/>
                  </a:cubicBezTo>
                  <a:cubicBezTo>
                    <a:pt x="749" y="496"/>
                    <a:pt x="834" y="521"/>
                    <a:pt x="907" y="557"/>
                  </a:cubicBezTo>
                  <a:cubicBezTo>
                    <a:pt x="943" y="569"/>
                    <a:pt x="979" y="581"/>
                    <a:pt x="1003" y="605"/>
                  </a:cubicBezTo>
                  <a:cubicBezTo>
                    <a:pt x="1018" y="614"/>
                    <a:pt x="1033" y="618"/>
                    <a:pt x="1047" y="618"/>
                  </a:cubicBezTo>
                  <a:cubicBezTo>
                    <a:pt x="1094" y="618"/>
                    <a:pt x="1136" y="579"/>
                    <a:pt x="1136" y="533"/>
                  </a:cubicBezTo>
                  <a:lnTo>
                    <a:pt x="1136" y="339"/>
                  </a:lnTo>
                  <a:cubicBezTo>
                    <a:pt x="1136" y="315"/>
                    <a:pt x="1124" y="291"/>
                    <a:pt x="1100" y="279"/>
                  </a:cubicBezTo>
                  <a:cubicBezTo>
                    <a:pt x="1052" y="255"/>
                    <a:pt x="1003" y="243"/>
                    <a:pt x="955" y="230"/>
                  </a:cubicBezTo>
                  <a:cubicBezTo>
                    <a:pt x="894" y="206"/>
                    <a:pt x="834" y="194"/>
                    <a:pt x="774" y="194"/>
                  </a:cubicBezTo>
                  <a:lnTo>
                    <a:pt x="774" y="61"/>
                  </a:lnTo>
                  <a:cubicBezTo>
                    <a:pt x="774" y="37"/>
                    <a:pt x="749" y="1"/>
                    <a:pt x="7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10;p71">
              <a:extLst>
                <a:ext uri="{FF2B5EF4-FFF2-40B4-BE49-F238E27FC236}">
                  <a16:creationId xmlns:a16="http://schemas.microsoft.com/office/drawing/2014/main" id="{1371F600-D181-A257-C0B5-2EE3900884AE}"/>
                </a:ext>
              </a:extLst>
            </p:cNvPr>
            <p:cNvSpPr/>
            <p:nvPr/>
          </p:nvSpPr>
          <p:spPr>
            <a:xfrm>
              <a:off x="2117724" y="825682"/>
              <a:ext cx="115299" cy="200044"/>
            </a:xfrm>
            <a:custGeom>
              <a:avLst/>
              <a:gdLst/>
              <a:ahLst/>
              <a:cxnLst/>
              <a:rect l="l" t="t" r="r" b="b"/>
              <a:pathLst>
                <a:path w="1234" h="2141" extrusionOk="0">
                  <a:moveTo>
                    <a:pt x="544" y="1"/>
                  </a:moveTo>
                  <a:cubicBezTo>
                    <a:pt x="508" y="1"/>
                    <a:pt x="484" y="37"/>
                    <a:pt x="484" y="61"/>
                  </a:cubicBezTo>
                  <a:lnTo>
                    <a:pt x="484" y="194"/>
                  </a:lnTo>
                  <a:cubicBezTo>
                    <a:pt x="351" y="218"/>
                    <a:pt x="218" y="279"/>
                    <a:pt x="133" y="388"/>
                  </a:cubicBezTo>
                  <a:cubicBezTo>
                    <a:pt x="49" y="472"/>
                    <a:pt x="12" y="593"/>
                    <a:pt x="12" y="726"/>
                  </a:cubicBezTo>
                  <a:cubicBezTo>
                    <a:pt x="0" y="835"/>
                    <a:pt x="37" y="944"/>
                    <a:pt x="109" y="1028"/>
                  </a:cubicBezTo>
                  <a:cubicBezTo>
                    <a:pt x="194" y="1101"/>
                    <a:pt x="290" y="1149"/>
                    <a:pt x="399" y="1185"/>
                  </a:cubicBezTo>
                  <a:lnTo>
                    <a:pt x="496" y="1222"/>
                  </a:lnTo>
                  <a:cubicBezTo>
                    <a:pt x="581" y="1246"/>
                    <a:pt x="665" y="1282"/>
                    <a:pt x="738" y="1318"/>
                  </a:cubicBezTo>
                  <a:cubicBezTo>
                    <a:pt x="786" y="1342"/>
                    <a:pt x="810" y="1391"/>
                    <a:pt x="810" y="1439"/>
                  </a:cubicBezTo>
                  <a:cubicBezTo>
                    <a:pt x="810" y="1560"/>
                    <a:pt x="726" y="1620"/>
                    <a:pt x="581" y="1620"/>
                  </a:cubicBezTo>
                  <a:cubicBezTo>
                    <a:pt x="484" y="1620"/>
                    <a:pt x="387" y="1596"/>
                    <a:pt x="290" y="1572"/>
                  </a:cubicBezTo>
                  <a:cubicBezTo>
                    <a:pt x="242" y="1560"/>
                    <a:pt x="206" y="1536"/>
                    <a:pt x="158" y="1512"/>
                  </a:cubicBezTo>
                  <a:cubicBezTo>
                    <a:pt x="145" y="1506"/>
                    <a:pt x="132" y="1504"/>
                    <a:pt x="119" y="1504"/>
                  </a:cubicBezTo>
                  <a:cubicBezTo>
                    <a:pt x="74" y="1504"/>
                    <a:pt x="37" y="1537"/>
                    <a:pt x="37" y="1584"/>
                  </a:cubicBezTo>
                  <a:lnTo>
                    <a:pt x="37" y="1778"/>
                  </a:lnTo>
                  <a:cubicBezTo>
                    <a:pt x="37" y="1802"/>
                    <a:pt x="49" y="1826"/>
                    <a:pt x="73" y="1838"/>
                  </a:cubicBezTo>
                  <a:cubicBezTo>
                    <a:pt x="206" y="1886"/>
                    <a:pt x="339" y="1923"/>
                    <a:pt x="484" y="1935"/>
                  </a:cubicBezTo>
                  <a:lnTo>
                    <a:pt x="484" y="2080"/>
                  </a:lnTo>
                  <a:cubicBezTo>
                    <a:pt x="484" y="2116"/>
                    <a:pt x="508" y="2140"/>
                    <a:pt x="544" y="2140"/>
                  </a:cubicBezTo>
                  <a:lnTo>
                    <a:pt x="714" y="2140"/>
                  </a:lnTo>
                  <a:cubicBezTo>
                    <a:pt x="750" y="2140"/>
                    <a:pt x="774" y="2116"/>
                    <a:pt x="774" y="2080"/>
                  </a:cubicBezTo>
                  <a:lnTo>
                    <a:pt x="774" y="1911"/>
                  </a:lnTo>
                  <a:cubicBezTo>
                    <a:pt x="907" y="1898"/>
                    <a:pt x="1028" y="1826"/>
                    <a:pt x="1112" y="1729"/>
                  </a:cubicBezTo>
                  <a:cubicBezTo>
                    <a:pt x="1185" y="1633"/>
                    <a:pt x="1233" y="1524"/>
                    <a:pt x="1233" y="1403"/>
                  </a:cubicBezTo>
                  <a:cubicBezTo>
                    <a:pt x="1233" y="1318"/>
                    <a:pt x="1209" y="1234"/>
                    <a:pt x="1173" y="1161"/>
                  </a:cubicBezTo>
                  <a:cubicBezTo>
                    <a:pt x="1124" y="1101"/>
                    <a:pt x="1076" y="1040"/>
                    <a:pt x="1004" y="1004"/>
                  </a:cubicBezTo>
                  <a:cubicBezTo>
                    <a:pt x="931" y="968"/>
                    <a:pt x="846" y="931"/>
                    <a:pt x="750" y="907"/>
                  </a:cubicBezTo>
                  <a:cubicBezTo>
                    <a:pt x="665" y="883"/>
                    <a:pt x="605" y="859"/>
                    <a:pt x="556" y="847"/>
                  </a:cubicBezTo>
                  <a:cubicBezTo>
                    <a:pt x="520" y="835"/>
                    <a:pt x="496" y="811"/>
                    <a:pt x="460" y="774"/>
                  </a:cubicBezTo>
                  <a:cubicBezTo>
                    <a:pt x="436" y="750"/>
                    <a:pt x="423" y="714"/>
                    <a:pt x="423" y="678"/>
                  </a:cubicBezTo>
                  <a:cubicBezTo>
                    <a:pt x="423" y="617"/>
                    <a:pt x="448" y="569"/>
                    <a:pt x="484" y="545"/>
                  </a:cubicBezTo>
                  <a:cubicBezTo>
                    <a:pt x="544" y="508"/>
                    <a:pt x="605" y="496"/>
                    <a:pt x="665" y="496"/>
                  </a:cubicBezTo>
                  <a:cubicBezTo>
                    <a:pt x="750" y="496"/>
                    <a:pt x="834" y="521"/>
                    <a:pt x="907" y="557"/>
                  </a:cubicBezTo>
                  <a:cubicBezTo>
                    <a:pt x="943" y="569"/>
                    <a:pt x="979" y="593"/>
                    <a:pt x="1016" y="605"/>
                  </a:cubicBezTo>
                  <a:cubicBezTo>
                    <a:pt x="1027" y="614"/>
                    <a:pt x="1040" y="618"/>
                    <a:pt x="1053" y="618"/>
                  </a:cubicBezTo>
                  <a:cubicBezTo>
                    <a:pt x="1095" y="618"/>
                    <a:pt x="1137" y="579"/>
                    <a:pt x="1137" y="533"/>
                  </a:cubicBezTo>
                  <a:lnTo>
                    <a:pt x="1137" y="339"/>
                  </a:lnTo>
                  <a:cubicBezTo>
                    <a:pt x="1137" y="315"/>
                    <a:pt x="1124" y="291"/>
                    <a:pt x="1100" y="279"/>
                  </a:cubicBezTo>
                  <a:cubicBezTo>
                    <a:pt x="1052" y="255"/>
                    <a:pt x="1004" y="243"/>
                    <a:pt x="955" y="230"/>
                  </a:cubicBezTo>
                  <a:cubicBezTo>
                    <a:pt x="895" y="206"/>
                    <a:pt x="834" y="194"/>
                    <a:pt x="774" y="194"/>
                  </a:cubicBezTo>
                  <a:lnTo>
                    <a:pt x="774" y="61"/>
                  </a:lnTo>
                  <a:cubicBezTo>
                    <a:pt x="774" y="37"/>
                    <a:pt x="750" y="1"/>
                    <a:pt x="7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5"/>
          <p:cNvSpPr txBox="1">
            <a:spLocks noGrp="1"/>
          </p:cNvSpPr>
          <p:nvPr>
            <p:ph type="title"/>
          </p:nvPr>
        </p:nvSpPr>
        <p:spPr>
          <a:xfrm>
            <a:off x="344050" y="13740"/>
            <a:ext cx="5234940" cy="9540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FLOW OF RESEARCH METHODOLOGY</a:t>
            </a:r>
            <a:endParaRPr dirty="0"/>
          </a:p>
          <a:p>
            <a:pPr marL="0" lvl="0" indent="0" algn="l" rtl="0">
              <a:spcBef>
                <a:spcPts val="0"/>
              </a:spcBef>
              <a:spcAft>
                <a:spcPts val="0"/>
              </a:spcAft>
              <a:buNone/>
            </a:pPr>
            <a:endParaRPr dirty="0"/>
          </a:p>
        </p:txBody>
      </p:sp>
      <p:grpSp>
        <p:nvGrpSpPr>
          <p:cNvPr id="1135" name="Google Shape;1135;p45"/>
          <p:cNvGrpSpPr/>
          <p:nvPr/>
        </p:nvGrpSpPr>
        <p:grpSpPr>
          <a:xfrm>
            <a:off x="6765918" y="1173632"/>
            <a:ext cx="2378082" cy="3178713"/>
            <a:chOff x="5593226" y="692187"/>
            <a:chExt cx="2812302" cy="3759121"/>
          </a:xfrm>
        </p:grpSpPr>
        <p:sp>
          <p:nvSpPr>
            <p:cNvPr id="1136" name="Google Shape;1136;p45"/>
            <p:cNvSpPr/>
            <p:nvPr/>
          </p:nvSpPr>
          <p:spPr>
            <a:xfrm flipH="1">
              <a:off x="7513168" y="3381251"/>
              <a:ext cx="892359" cy="818567"/>
            </a:xfrm>
            <a:custGeom>
              <a:avLst/>
              <a:gdLst/>
              <a:ahLst/>
              <a:cxnLst/>
              <a:rect l="l" t="t" r="r" b="b"/>
              <a:pathLst>
                <a:path w="8910" h="8173" extrusionOk="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5"/>
            <p:cNvSpPr/>
            <p:nvPr/>
          </p:nvSpPr>
          <p:spPr>
            <a:xfrm flipH="1">
              <a:off x="7633350" y="3477901"/>
              <a:ext cx="562657" cy="701385"/>
            </a:xfrm>
            <a:custGeom>
              <a:avLst/>
              <a:gdLst/>
              <a:ahLst/>
              <a:cxnLst/>
              <a:rect l="l" t="t" r="r" b="b"/>
              <a:pathLst>
                <a:path w="5618" h="7003" extrusionOk="0">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5"/>
            <p:cNvSpPr/>
            <p:nvPr/>
          </p:nvSpPr>
          <p:spPr>
            <a:xfrm flipH="1">
              <a:off x="7237044" y="2963204"/>
              <a:ext cx="649890" cy="1209872"/>
            </a:xfrm>
            <a:custGeom>
              <a:avLst/>
              <a:gdLst/>
              <a:ahLst/>
              <a:cxnLst/>
              <a:rect l="l" t="t" r="r" b="b"/>
              <a:pathLst>
                <a:path w="6489" h="12080" extrusionOk="0">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5"/>
            <p:cNvSpPr/>
            <p:nvPr/>
          </p:nvSpPr>
          <p:spPr>
            <a:xfrm flipH="1">
              <a:off x="7468996" y="3119546"/>
              <a:ext cx="292746" cy="1103908"/>
            </a:xfrm>
            <a:custGeom>
              <a:avLst/>
              <a:gdLst/>
              <a:ahLst/>
              <a:cxnLst/>
              <a:rect l="l" t="t" r="r" b="b"/>
              <a:pathLst>
                <a:path w="2923" h="11022" extrusionOk="0">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5"/>
            <p:cNvSpPr/>
            <p:nvPr/>
          </p:nvSpPr>
          <p:spPr>
            <a:xfrm flipH="1">
              <a:off x="6761819" y="3368732"/>
              <a:ext cx="885949" cy="876256"/>
            </a:xfrm>
            <a:custGeom>
              <a:avLst/>
              <a:gdLst/>
              <a:ahLst/>
              <a:cxnLst/>
              <a:rect l="l" t="t" r="r" b="b"/>
              <a:pathLst>
                <a:path w="8846" h="8749" extrusionOk="0">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5"/>
            <p:cNvSpPr/>
            <p:nvPr/>
          </p:nvSpPr>
          <p:spPr>
            <a:xfrm flipH="1">
              <a:off x="6910543" y="3460474"/>
              <a:ext cx="524699" cy="762981"/>
            </a:xfrm>
            <a:custGeom>
              <a:avLst/>
              <a:gdLst/>
              <a:ahLst/>
              <a:cxnLst/>
              <a:rect l="l" t="t" r="r" b="b"/>
              <a:pathLst>
                <a:path w="5239" h="7618" extrusionOk="0">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5"/>
            <p:cNvSpPr/>
            <p:nvPr/>
          </p:nvSpPr>
          <p:spPr>
            <a:xfrm flipH="1">
              <a:off x="7277004" y="4116590"/>
              <a:ext cx="462104" cy="334718"/>
            </a:xfrm>
            <a:custGeom>
              <a:avLst/>
              <a:gdLst/>
              <a:ahLst/>
              <a:cxnLst/>
              <a:rect l="l" t="t" r="r" b="b"/>
              <a:pathLst>
                <a:path w="4614" h="3342" extrusionOk="0">
                  <a:moveTo>
                    <a:pt x="328" y="0"/>
                  </a:moveTo>
                  <a:cubicBezTo>
                    <a:pt x="328" y="0"/>
                    <a:pt x="0" y="1722"/>
                    <a:pt x="912" y="3342"/>
                  </a:cubicBezTo>
                  <a:lnTo>
                    <a:pt x="3701" y="3342"/>
                  </a:lnTo>
                  <a:cubicBezTo>
                    <a:pt x="4613" y="1722"/>
                    <a:pt x="4285" y="0"/>
                    <a:pt x="4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5"/>
            <p:cNvSpPr/>
            <p:nvPr/>
          </p:nvSpPr>
          <p:spPr>
            <a:xfrm flipH="1">
              <a:off x="7283213" y="4116590"/>
              <a:ext cx="449785" cy="70910"/>
            </a:xfrm>
            <a:custGeom>
              <a:avLst/>
              <a:gdLst/>
              <a:ahLst/>
              <a:cxnLst/>
              <a:rect l="l" t="t" r="r" b="b"/>
              <a:pathLst>
                <a:path w="4491" h="708" extrusionOk="0">
                  <a:moveTo>
                    <a:pt x="52" y="0"/>
                  </a:moveTo>
                  <a:cubicBezTo>
                    <a:pt x="52" y="0"/>
                    <a:pt x="11" y="267"/>
                    <a:pt x="1" y="707"/>
                  </a:cubicBezTo>
                  <a:lnTo>
                    <a:pt x="4491" y="707"/>
                  </a:lnTo>
                  <a:cubicBezTo>
                    <a:pt x="4470" y="267"/>
                    <a:pt x="4429" y="0"/>
                    <a:pt x="4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5"/>
            <p:cNvSpPr/>
            <p:nvPr/>
          </p:nvSpPr>
          <p:spPr>
            <a:xfrm flipH="1">
              <a:off x="6155886" y="4116590"/>
              <a:ext cx="141716" cy="215634"/>
            </a:xfrm>
            <a:custGeom>
              <a:avLst/>
              <a:gdLst/>
              <a:ahLst/>
              <a:cxnLst/>
              <a:rect l="l" t="t" r="r" b="b"/>
              <a:pathLst>
                <a:path w="1415" h="2153" extrusionOk="0">
                  <a:moveTo>
                    <a:pt x="1251" y="0"/>
                  </a:moveTo>
                  <a:lnTo>
                    <a:pt x="0" y="82"/>
                  </a:lnTo>
                  <a:lnTo>
                    <a:pt x="123" y="2153"/>
                  </a:lnTo>
                  <a:lnTo>
                    <a:pt x="1415" y="2153"/>
                  </a:lnTo>
                  <a:lnTo>
                    <a:pt x="1251"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5"/>
            <p:cNvSpPr/>
            <p:nvPr/>
          </p:nvSpPr>
          <p:spPr>
            <a:xfrm flipH="1">
              <a:off x="6827313" y="4141228"/>
              <a:ext cx="138711" cy="186889"/>
            </a:xfrm>
            <a:custGeom>
              <a:avLst/>
              <a:gdLst/>
              <a:ahLst/>
              <a:cxnLst/>
              <a:rect l="l" t="t" r="r" b="b"/>
              <a:pathLst>
                <a:path w="1385" h="1866" extrusionOk="0">
                  <a:moveTo>
                    <a:pt x="226" y="0"/>
                  </a:moveTo>
                  <a:lnTo>
                    <a:pt x="0" y="1825"/>
                  </a:lnTo>
                  <a:lnTo>
                    <a:pt x="1251" y="1866"/>
                  </a:lnTo>
                  <a:lnTo>
                    <a:pt x="1384" y="185"/>
                  </a:lnTo>
                  <a:lnTo>
                    <a:pt x="226"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5"/>
            <p:cNvSpPr/>
            <p:nvPr/>
          </p:nvSpPr>
          <p:spPr>
            <a:xfrm flipH="1">
              <a:off x="6151785" y="2164667"/>
              <a:ext cx="827560" cy="2085427"/>
            </a:xfrm>
            <a:custGeom>
              <a:avLst/>
              <a:gdLst/>
              <a:ahLst/>
              <a:cxnLst/>
              <a:rect l="l" t="t" r="r" b="b"/>
              <a:pathLst>
                <a:path w="8263" h="20822" extrusionOk="0">
                  <a:moveTo>
                    <a:pt x="2512" y="1"/>
                  </a:moveTo>
                  <a:lnTo>
                    <a:pt x="0" y="20822"/>
                  </a:lnTo>
                  <a:lnTo>
                    <a:pt x="1538" y="20822"/>
                  </a:lnTo>
                  <a:lnTo>
                    <a:pt x="5187" y="5670"/>
                  </a:lnTo>
                  <a:lnTo>
                    <a:pt x="6746" y="20822"/>
                  </a:lnTo>
                  <a:lnTo>
                    <a:pt x="8263" y="20822"/>
                  </a:lnTo>
                  <a:lnTo>
                    <a:pt x="78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5"/>
            <p:cNvSpPr/>
            <p:nvPr/>
          </p:nvSpPr>
          <p:spPr>
            <a:xfrm flipH="1">
              <a:off x="5593226" y="1203679"/>
              <a:ext cx="217732" cy="215734"/>
            </a:xfrm>
            <a:custGeom>
              <a:avLst/>
              <a:gdLst/>
              <a:ahLst/>
              <a:cxnLst/>
              <a:rect l="l" t="t" r="r" b="b"/>
              <a:pathLst>
                <a:path w="2174" h="2154" extrusionOk="0">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5"/>
            <p:cNvSpPr/>
            <p:nvPr/>
          </p:nvSpPr>
          <p:spPr>
            <a:xfrm flipH="1">
              <a:off x="6167107" y="1172931"/>
              <a:ext cx="679835" cy="991835"/>
            </a:xfrm>
            <a:custGeom>
              <a:avLst/>
              <a:gdLst/>
              <a:ahLst/>
              <a:cxnLst/>
              <a:rect l="l" t="t" r="r" b="b"/>
              <a:pathLst>
                <a:path w="6788" h="9903" extrusionOk="0">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5"/>
            <p:cNvSpPr/>
            <p:nvPr/>
          </p:nvSpPr>
          <p:spPr>
            <a:xfrm flipH="1">
              <a:off x="6445429" y="988045"/>
              <a:ext cx="159242" cy="276328"/>
            </a:xfrm>
            <a:custGeom>
              <a:avLst/>
              <a:gdLst/>
              <a:ahLst/>
              <a:cxnLst/>
              <a:rect l="l" t="t" r="r" b="b"/>
              <a:pathLst>
                <a:path w="1590" h="2759" extrusionOk="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5"/>
            <p:cNvSpPr/>
            <p:nvPr/>
          </p:nvSpPr>
          <p:spPr>
            <a:xfrm flipH="1">
              <a:off x="6504920" y="760192"/>
              <a:ext cx="145922" cy="202513"/>
            </a:xfrm>
            <a:custGeom>
              <a:avLst/>
              <a:gdLst/>
              <a:ahLst/>
              <a:cxnLst/>
              <a:rect l="l" t="t" r="r" b="b"/>
              <a:pathLst>
                <a:path w="1457" h="2022" extrusionOk="0">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5"/>
            <p:cNvSpPr/>
            <p:nvPr/>
          </p:nvSpPr>
          <p:spPr>
            <a:xfrm flipH="1">
              <a:off x="6337565" y="778621"/>
              <a:ext cx="251683" cy="339826"/>
            </a:xfrm>
            <a:custGeom>
              <a:avLst/>
              <a:gdLst/>
              <a:ahLst/>
              <a:cxnLst/>
              <a:rect l="l" t="t" r="r" b="b"/>
              <a:pathLst>
                <a:path w="2513" h="3393" extrusionOk="0">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5"/>
            <p:cNvSpPr/>
            <p:nvPr/>
          </p:nvSpPr>
          <p:spPr>
            <a:xfrm flipH="1">
              <a:off x="6248229" y="692187"/>
              <a:ext cx="358446" cy="162652"/>
            </a:xfrm>
            <a:custGeom>
              <a:avLst/>
              <a:gdLst/>
              <a:ahLst/>
              <a:cxnLst/>
              <a:rect l="l" t="t" r="r" b="b"/>
              <a:pathLst>
                <a:path w="3579" h="1624" extrusionOk="0">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5"/>
            <p:cNvSpPr/>
            <p:nvPr/>
          </p:nvSpPr>
          <p:spPr>
            <a:xfrm flipH="1">
              <a:off x="6504920" y="1153401"/>
              <a:ext cx="114074" cy="146827"/>
            </a:xfrm>
            <a:custGeom>
              <a:avLst/>
              <a:gdLst/>
              <a:ahLst/>
              <a:cxnLst/>
              <a:rect l="l" t="t" r="r" b="b"/>
              <a:pathLst>
                <a:path w="1139" h="1466" extrusionOk="0">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5"/>
            <p:cNvSpPr/>
            <p:nvPr/>
          </p:nvSpPr>
          <p:spPr>
            <a:xfrm flipH="1">
              <a:off x="6414581" y="1154403"/>
              <a:ext cx="90438" cy="141619"/>
            </a:xfrm>
            <a:custGeom>
              <a:avLst/>
              <a:gdLst/>
              <a:ahLst/>
              <a:cxnLst/>
              <a:rect l="l" t="t" r="r" b="b"/>
              <a:pathLst>
                <a:path w="903" h="1414" extrusionOk="0">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5"/>
            <p:cNvSpPr/>
            <p:nvPr/>
          </p:nvSpPr>
          <p:spPr>
            <a:xfrm flipH="1">
              <a:off x="6645636" y="2172980"/>
              <a:ext cx="192092" cy="253693"/>
            </a:xfrm>
            <a:custGeom>
              <a:avLst/>
              <a:gdLst/>
              <a:ahLst/>
              <a:cxnLst/>
              <a:rect l="l" t="t" r="r" b="b"/>
              <a:pathLst>
                <a:path w="1918" h="2533" extrusionOk="0">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5"/>
            <p:cNvSpPr/>
            <p:nvPr/>
          </p:nvSpPr>
          <p:spPr>
            <a:xfrm flipH="1">
              <a:off x="6721553" y="1237531"/>
              <a:ext cx="316382" cy="1062845"/>
            </a:xfrm>
            <a:custGeom>
              <a:avLst/>
              <a:gdLst/>
              <a:ahLst/>
              <a:cxnLst/>
              <a:rect l="l" t="t" r="r" b="b"/>
              <a:pathLst>
                <a:path w="3159" h="10612" extrusionOk="0">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5"/>
            <p:cNvSpPr/>
            <p:nvPr/>
          </p:nvSpPr>
          <p:spPr>
            <a:xfrm flipH="1">
              <a:off x="5725631" y="1293618"/>
              <a:ext cx="620946" cy="684459"/>
            </a:xfrm>
            <a:custGeom>
              <a:avLst/>
              <a:gdLst/>
              <a:ahLst/>
              <a:cxnLst/>
              <a:rect l="l" t="t" r="r" b="b"/>
              <a:pathLst>
                <a:path w="6200" h="6834" extrusionOk="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5"/>
            <p:cNvSpPr/>
            <p:nvPr/>
          </p:nvSpPr>
          <p:spPr>
            <a:xfrm flipH="1">
              <a:off x="5916622" y="4317801"/>
              <a:ext cx="412829" cy="125294"/>
            </a:xfrm>
            <a:custGeom>
              <a:avLst/>
              <a:gdLst/>
              <a:ahLst/>
              <a:cxnLst/>
              <a:rect l="l" t="t" r="r" b="b"/>
              <a:pathLst>
                <a:path w="4122" h="1251" extrusionOk="0">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5"/>
            <p:cNvSpPr/>
            <p:nvPr/>
          </p:nvSpPr>
          <p:spPr>
            <a:xfrm flipH="1">
              <a:off x="6820103" y="4293764"/>
              <a:ext cx="203410" cy="149331"/>
            </a:xfrm>
            <a:custGeom>
              <a:avLst/>
              <a:gdLst/>
              <a:ahLst/>
              <a:cxnLst/>
              <a:rect l="l" t="t" r="r" b="b"/>
              <a:pathLst>
                <a:path w="2031" h="1491" extrusionOk="0">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5"/>
            <p:cNvSpPr/>
            <p:nvPr/>
          </p:nvSpPr>
          <p:spPr>
            <a:xfrm flipH="1">
              <a:off x="6611683" y="2281748"/>
              <a:ext cx="131600" cy="173669"/>
            </a:xfrm>
            <a:custGeom>
              <a:avLst/>
              <a:gdLst/>
              <a:ahLst/>
              <a:cxnLst/>
              <a:rect l="l" t="t" r="r" b="b"/>
              <a:pathLst>
                <a:path w="1314" h="1734" extrusionOk="0">
                  <a:moveTo>
                    <a:pt x="1067" y="1"/>
                  </a:moveTo>
                  <a:lnTo>
                    <a:pt x="1" y="1569"/>
                  </a:lnTo>
                  <a:lnTo>
                    <a:pt x="247" y="1733"/>
                  </a:lnTo>
                  <a:lnTo>
                    <a:pt x="1313" y="175"/>
                  </a:lnTo>
                  <a:lnTo>
                    <a:pt x="1067"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5"/>
            <p:cNvSpPr/>
            <p:nvPr/>
          </p:nvSpPr>
          <p:spPr>
            <a:xfrm flipH="1">
              <a:off x="6188739" y="2164667"/>
              <a:ext cx="539121" cy="39161"/>
            </a:xfrm>
            <a:custGeom>
              <a:avLst/>
              <a:gdLst/>
              <a:ahLst/>
              <a:cxnLst/>
              <a:rect l="l" t="t" r="r" b="b"/>
              <a:pathLst>
                <a:path w="5383" h="391" extrusionOk="0">
                  <a:moveTo>
                    <a:pt x="1" y="1"/>
                  </a:moveTo>
                  <a:lnTo>
                    <a:pt x="1" y="391"/>
                  </a:lnTo>
                  <a:lnTo>
                    <a:pt x="5383" y="391"/>
                  </a:lnTo>
                  <a:lnTo>
                    <a:pt x="5383"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5"/>
            <p:cNvSpPr/>
            <p:nvPr/>
          </p:nvSpPr>
          <p:spPr>
            <a:xfrm flipH="1">
              <a:off x="6384836" y="2452212"/>
              <a:ext cx="75014" cy="529920"/>
            </a:xfrm>
            <a:custGeom>
              <a:avLst/>
              <a:gdLst/>
              <a:ahLst/>
              <a:cxnLst/>
              <a:rect l="l" t="t" r="r" b="b"/>
              <a:pathLst>
                <a:path w="749" h="5291" extrusionOk="0">
                  <a:moveTo>
                    <a:pt x="749" y="0"/>
                  </a:moveTo>
                  <a:lnTo>
                    <a:pt x="0" y="2799"/>
                  </a:lnTo>
                  <a:lnTo>
                    <a:pt x="257" y="5290"/>
                  </a:lnTo>
                  <a:lnTo>
                    <a:pt x="7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5"/>
            <p:cNvSpPr/>
            <p:nvPr/>
          </p:nvSpPr>
          <p:spPr>
            <a:xfrm flipH="1">
              <a:off x="6128143" y="1448057"/>
              <a:ext cx="50377" cy="275226"/>
            </a:xfrm>
            <a:custGeom>
              <a:avLst/>
              <a:gdLst/>
              <a:ahLst/>
              <a:cxnLst/>
              <a:rect l="l" t="t" r="r" b="b"/>
              <a:pathLst>
                <a:path w="503" h="2748" extrusionOk="0">
                  <a:moveTo>
                    <a:pt x="31" y="0"/>
                  </a:moveTo>
                  <a:lnTo>
                    <a:pt x="0" y="2051"/>
                  </a:lnTo>
                  <a:lnTo>
                    <a:pt x="503" y="2748"/>
                  </a:lnTo>
                  <a:lnTo>
                    <a:pt x="31" y="0"/>
                  </a:ln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5"/>
            <p:cNvSpPr/>
            <p:nvPr/>
          </p:nvSpPr>
          <p:spPr>
            <a:xfrm flipH="1">
              <a:off x="6742082" y="1517866"/>
              <a:ext cx="35053" cy="247583"/>
            </a:xfrm>
            <a:custGeom>
              <a:avLst/>
              <a:gdLst/>
              <a:ahLst/>
              <a:cxnLst/>
              <a:rect l="l" t="t" r="r" b="b"/>
              <a:pathLst>
                <a:path w="350" h="2472" extrusionOk="0">
                  <a:moveTo>
                    <a:pt x="349" y="1"/>
                  </a:moveTo>
                  <a:lnTo>
                    <a:pt x="1" y="1262"/>
                  </a:lnTo>
                  <a:cubicBezTo>
                    <a:pt x="11" y="1395"/>
                    <a:pt x="226" y="2471"/>
                    <a:pt x="226" y="2471"/>
                  </a:cubicBezTo>
                  <a:lnTo>
                    <a:pt x="349" y="1"/>
                  </a:ln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7858;p87">
            <a:extLst>
              <a:ext uri="{FF2B5EF4-FFF2-40B4-BE49-F238E27FC236}">
                <a16:creationId xmlns:a16="http://schemas.microsoft.com/office/drawing/2014/main" id="{A4FFC2FB-9ABA-6D87-274B-6490D3079F24}"/>
              </a:ext>
            </a:extLst>
          </p:cNvPr>
          <p:cNvGrpSpPr/>
          <p:nvPr/>
        </p:nvGrpSpPr>
        <p:grpSpPr>
          <a:xfrm>
            <a:off x="72271" y="1082070"/>
            <a:ext cx="7117348" cy="3909030"/>
            <a:chOff x="3462806" y="1376454"/>
            <a:chExt cx="1629726" cy="826462"/>
          </a:xfrm>
        </p:grpSpPr>
        <p:cxnSp>
          <p:nvCxnSpPr>
            <p:cNvPr id="5" name="Google Shape;7859;p87">
              <a:extLst>
                <a:ext uri="{FF2B5EF4-FFF2-40B4-BE49-F238E27FC236}">
                  <a16:creationId xmlns:a16="http://schemas.microsoft.com/office/drawing/2014/main" id="{4EAE55E6-0BE9-E248-B8CA-E6A5D7D6D0DA}"/>
                </a:ext>
              </a:extLst>
            </p:cNvPr>
            <p:cNvCxnSpPr/>
            <p:nvPr/>
          </p:nvCxnSpPr>
          <p:spPr>
            <a:xfrm>
              <a:off x="3583832" y="1857562"/>
              <a:ext cx="1508700"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6" name="Google Shape;7860;p87">
              <a:extLst>
                <a:ext uri="{FF2B5EF4-FFF2-40B4-BE49-F238E27FC236}">
                  <a16:creationId xmlns:a16="http://schemas.microsoft.com/office/drawing/2014/main" id="{80F3B0F5-5BA0-216C-9C45-BFF4BC9BFD39}"/>
                </a:ext>
              </a:extLst>
            </p:cNvPr>
            <p:cNvGrpSpPr/>
            <p:nvPr/>
          </p:nvGrpSpPr>
          <p:grpSpPr>
            <a:xfrm>
              <a:off x="3462806" y="1376454"/>
              <a:ext cx="623539" cy="560801"/>
              <a:chOff x="3462806" y="1376454"/>
              <a:chExt cx="623539" cy="560801"/>
            </a:xfrm>
          </p:grpSpPr>
          <p:grpSp>
            <p:nvGrpSpPr>
              <p:cNvPr id="22" name="Google Shape;7861;p87">
                <a:extLst>
                  <a:ext uri="{FF2B5EF4-FFF2-40B4-BE49-F238E27FC236}">
                    <a16:creationId xmlns:a16="http://schemas.microsoft.com/office/drawing/2014/main" id="{C5A24240-F97A-68EF-23EA-576B6C6BC510}"/>
                  </a:ext>
                </a:extLst>
              </p:cNvPr>
              <p:cNvGrpSpPr/>
              <p:nvPr/>
            </p:nvGrpSpPr>
            <p:grpSpPr>
              <a:xfrm>
                <a:off x="3480902" y="1376454"/>
                <a:ext cx="605443" cy="481107"/>
                <a:chOff x="3480902" y="1376454"/>
                <a:chExt cx="605443" cy="481107"/>
              </a:xfrm>
            </p:grpSpPr>
            <p:cxnSp>
              <p:nvCxnSpPr>
                <p:cNvPr id="24" name="Google Shape;7862;p87">
                  <a:extLst>
                    <a:ext uri="{FF2B5EF4-FFF2-40B4-BE49-F238E27FC236}">
                      <a16:creationId xmlns:a16="http://schemas.microsoft.com/office/drawing/2014/main" id="{DD2065DD-DC73-5999-8324-EFED7453A773}"/>
                    </a:ext>
                  </a:extLst>
                </p:cNvPr>
                <p:cNvCxnSpPr/>
                <p:nvPr/>
              </p:nvCxnSpPr>
              <p:spPr>
                <a:xfrm rot="10800000">
                  <a:off x="3626630" y="1565661"/>
                  <a:ext cx="0" cy="29190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5" name="Google Shape;7863;p87">
                  <a:extLst>
                    <a:ext uri="{FF2B5EF4-FFF2-40B4-BE49-F238E27FC236}">
                      <a16:creationId xmlns:a16="http://schemas.microsoft.com/office/drawing/2014/main" id="{FE3AE079-DA5B-F2A9-313A-840BBA14D531}"/>
                    </a:ext>
                  </a:extLst>
                </p:cNvPr>
                <p:cNvSpPr/>
                <p:nvPr/>
              </p:nvSpPr>
              <p:spPr>
                <a:xfrm>
                  <a:off x="3480902" y="1376454"/>
                  <a:ext cx="605443" cy="33103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171450" lvl="0" indent="-171450"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Identified factors that attract and hinder consumer to adopt e-payment</a:t>
                  </a:r>
                </a:p>
                <a:p>
                  <a:pPr marL="171450" lvl="0" indent="-171450"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Identified factors that attract and hinder consumer to use and leave COD</a:t>
                  </a:r>
                </a:p>
                <a:p>
                  <a:pPr marL="171450" lvl="0" indent="-171450"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Filtered based on frequency of appearing in literature</a:t>
                  </a:r>
                </a:p>
              </p:txBody>
            </p:sp>
          </p:grpSp>
          <p:sp>
            <p:nvSpPr>
              <p:cNvPr id="23" name="Google Shape;7864;p87">
                <a:extLst>
                  <a:ext uri="{FF2B5EF4-FFF2-40B4-BE49-F238E27FC236}">
                    <a16:creationId xmlns:a16="http://schemas.microsoft.com/office/drawing/2014/main" id="{49F86276-CF98-F924-AD78-1F18A95FF722}"/>
                  </a:ext>
                </a:extLst>
              </p:cNvPr>
              <p:cNvSpPr/>
              <p:nvPr/>
            </p:nvSpPr>
            <p:spPr>
              <a:xfrm>
                <a:off x="3462806" y="1771972"/>
                <a:ext cx="337782" cy="165283"/>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Systematic literature review</a:t>
                </a:r>
                <a:endParaRPr sz="1200" dirty="0"/>
              </a:p>
            </p:txBody>
          </p:sp>
        </p:grpSp>
        <p:grpSp>
          <p:nvGrpSpPr>
            <p:cNvPr id="7" name="Google Shape;7865;p87">
              <a:extLst>
                <a:ext uri="{FF2B5EF4-FFF2-40B4-BE49-F238E27FC236}">
                  <a16:creationId xmlns:a16="http://schemas.microsoft.com/office/drawing/2014/main" id="{92E77161-5446-A8AB-5B01-6D7AC7955533}"/>
                </a:ext>
              </a:extLst>
            </p:cNvPr>
            <p:cNvGrpSpPr/>
            <p:nvPr/>
          </p:nvGrpSpPr>
          <p:grpSpPr>
            <a:xfrm>
              <a:off x="3673085" y="1779209"/>
              <a:ext cx="542429" cy="410089"/>
              <a:chOff x="3673085" y="1779209"/>
              <a:chExt cx="542429" cy="410089"/>
            </a:xfrm>
          </p:grpSpPr>
          <p:grpSp>
            <p:nvGrpSpPr>
              <p:cNvPr id="18" name="Google Shape;7866;p87">
                <a:extLst>
                  <a:ext uri="{FF2B5EF4-FFF2-40B4-BE49-F238E27FC236}">
                    <a16:creationId xmlns:a16="http://schemas.microsoft.com/office/drawing/2014/main" id="{829890A2-553A-4E2F-AB96-C98F7FAAF1AA}"/>
                  </a:ext>
                </a:extLst>
              </p:cNvPr>
              <p:cNvGrpSpPr/>
              <p:nvPr/>
            </p:nvGrpSpPr>
            <p:grpSpPr>
              <a:xfrm>
                <a:off x="3673085" y="1881638"/>
                <a:ext cx="542429" cy="307660"/>
                <a:chOff x="3673085" y="1881638"/>
                <a:chExt cx="542429" cy="307660"/>
              </a:xfrm>
            </p:grpSpPr>
            <p:cxnSp>
              <p:nvCxnSpPr>
                <p:cNvPr id="20" name="Google Shape;7867;p87">
                  <a:extLst>
                    <a:ext uri="{FF2B5EF4-FFF2-40B4-BE49-F238E27FC236}">
                      <a16:creationId xmlns:a16="http://schemas.microsoft.com/office/drawing/2014/main" id="{F6ECE720-D860-AFFE-E194-644BE9077149}"/>
                    </a:ext>
                  </a:extLst>
                </p:cNvPr>
                <p:cNvCxnSpPr/>
                <p:nvPr/>
              </p:nvCxnSpPr>
              <p:spPr>
                <a:xfrm rot="10800000">
                  <a:off x="3988388" y="1881638"/>
                  <a:ext cx="0" cy="29190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1" name="Google Shape;7868;p87">
                  <a:extLst>
                    <a:ext uri="{FF2B5EF4-FFF2-40B4-BE49-F238E27FC236}">
                      <a16:creationId xmlns:a16="http://schemas.microsoft.com/office/drawing/2014/main" id="{CD99D1AC-4952-1427-6578-5538055B43DF}"/>
                    </a:ext>
                  </a:extLst>
                </p:cNvPr>
                <p:cNvSpPr/>
                <p:nvPr/>
              </p:nvSpPr>
              <p:spPr>
                <a:xfrm>
                  <a:off x="3673085" y="2044870"/>
                  <a:ext cx="542429" cy="14442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Used push pull mooring theory</a:t>
                  </a:r>
                </a:p>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Generated hypothesis</a:t>
                  </a:r>
                  <a:endParaRPr sz="1200" dirty="0">
                    <a:latin typeface="Times New Roman" panose="02020603050405020304" pitchFamily="18" charset="0"/>
                    <a:cs typeface="Times New Roman" panose="02020603050405020304" pitchFamily="18" charset="0"/>
                  </a:endParaRPr>
                </a:p>
              </p:txBody>
            </p:sp>
          </p:grpSp>
          <p:sp>
            <p:nvSpPr>
              <p:cNvPr id="19" name="Google Shape;7869;p87">
                <a:extLst>
                  <a:ext uri="{FF2B5EF4-FFF2-40B4-BE49-F238E27FC236}">
                    <a16:creationId xmlns:a16="http://schemas.microsoft.com/office/drawing/2014/main" id="{95F6DDAF-D0AD-9951-FCDA-548B86127C29}"/>
                  </a:ext>
                </a:extLst>
              </p:cNvPr>
              <p:cNvSpPr/>
              <p:nvPr/>
            </p:nvSpPr>
            <p:spPr>
              <a:xfrm>
                <a:off x="3877230" y="1779209"/>
                <a:ext cx="317742" cy="158046"/>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Developing Conceptual model</a:t>
                </a:r>
                <a:endParaRPr sz="1200" dirty="0"/>
              </a:p>
            </p:txBody>
          </p:sp>
        </p:grpSp>
        <p:grpSp>
          <p:nvGrpSpPr>
            <p:cNvPr id="8" name="Google Shape;7870;p87">
              <a:extLst>
                <a:ext uri="{FF2B5EF4-FFF2-40B4-BE49-F238E27FC236}">
                  <a16:creationId xmlns:a16="http://schemas.microsoft.com/office/drawing/2014/main" id="{A97AC8DF-7434-7BD8-F9F5-2CC3B8D8EE4F}"/>
                </a:ext>
              </a:extLst>
            </p:cNvPr>
            <p:cNvGrpSpPr/>
            <p:nvPr/>
          </p:nvGrpSpPr>
          <p:grpSpPr>
            <a:xfrm>
              <a:off x="4186939" y="1390112"/>
              <a:ext cx="375060" cy="569660"/>
              <a:chOff x="4186939" y="1390112"/>
              <a:chExt cx="375060" cy="569660"/>
            </a:xfrm>
          </p:grpSpPr>
          <p:grpSp>
            <p:nvGrpSpPr>
              <p:cNvPr id="14" name="Google Shape;7871;p87">
                <a:extLst>
                  <a:ext uri="{FF2B5EF4-FFF2-40B4-BE49-F238E27FC236}">
                    <a16:creationId xmlns:a16="http://schemas.microsoft.com/office/drawing/2014/main" id="{983BE1DE-D934-3FB2-F1E4-96F5830AD70E}"/>
                  </a:ext>
                </a:extLst>
              </p:cNvPr>
              <p:cNvGrpSpPr/>
              <p:nvPr/>
            </p:nvGrpSpPr>
            <p:grpSpPr>
              <a:xfrm>
                <a:off x="4186939" y="1390112"/>
                <a:ext cx="375060" cy="467449"/>
                <a:chOff x="4186939" y="1390112"/>
                <a:chExt cx="375060" cy="467449"/>
              </a:xfrm>
            </p:grpSpPr>
            <p:cxnSp>
              <p:nvCxnSpPr>
                <p:cNvPr id="16" name="Google Shape;7872;p87">
                  <a:extLst>
                    <a:ext uri="{FF2B5EF4-FFF2-40B4-BE49-F238E27FC236}">
                      <a16:creationId xmlns:a16="http://schemas.microsoft.com/office/drawing/2014/main" id="{5111B7B5-7778-DCA7-E583-41B6C55DBF16}"/>
                    </a:ext>
                  </a:extLst>
                </p:cNvPr>
                <p:cNvCxnSpPr/>
                <p:nvPr/>
              </p:nvCxnSpPr>
              <p:spPr>
                <a:xfrm rot="10800000">
                  <a:off x="4349995" y="1565661"/>
                  <a:ext cx="0" cy="29190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7" name="Google Shape;7873;p87">
                  <a:extLst>
                    <a:ext uri="{FF2B5EF4-FFF2-40B4-BE49-F238E27FC236}">
                      <a16:creationId xmlns:a16="http://schemas.microsoft.com/office/drawing/2014/main" id="{FAD3C7FA-D89D-52C3-7EFD-6DF67EE12AD8}"/>
                    </a:ext>
                  </a:extLst>
                </p:cNvPr>
                <p:cNvSpPr/>
                <p:nvPr/>
              </p:nvSpPr>
              <p:spPr>
                <a:xfrm>
                  <a:off x="4186939" y="1390112"/>
                  <a:ext cx="375060" cy="281013"/>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Used online questionnaire</a:t>
                  </a:r>
                </a:p>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170 collected </a:t>
                  </a:r>
                </a:p>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158 finalized after preliminary analysis</a:t>
                  </a:r>
                  <a:endParaRPr sz="1200" dirty="0">
                    <a:latin typeface="Times New Roman" panose="02020603050405020304" pitchFamily="18" charset="0"/>
                    <a:cs typeface="Times New Roman" panose="02020603050405020304" pitchFamily="18" charset="0"/>
                  </a:endParaRPr>
                </a:p>
              </p:txBody>
            </p:sp>
          </p:grpSp>
          <p:sp>
            <p:nvSpPr>
              <p:cNvPr id="15" name="Google Shape;7874;p87">
                <a:extLst>
                  <a:ext uri="{FF2B5EF4-FFF2-40B4-BE49-F238E27FC236}">
                    <a16:creationId xmlns:a16="http://schemas.microsoft.com/office/drawing/2014/main" id="{A9B5EE0E-78C4-7BCA-AAB8-5528C273224B}"/>
                  </a:ext>
                </a:extLst>
              </p:cNvPr>
              <p:cNvSpPr/>
              <p:nvPr/>
            </p:nvSpPr>
            <p:spPr>
              <a:xfrm>
                <a:off x="4252606" y="1771972"/>
                <a:ext cx="301193" cy="187800"/>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Data Collection</a:t>
                </a:r>
                <a:endParaRPr sz="1200" dirty="0"/>
              </a:p>
            </p:txBody>
          </p:sp>
        </p:grpSp>
        <p:grpSp>
          <p:nvGrpSpPr>
            <p:cNvPr id="9" name="Google Shape;7875;p87">
              <a:extLst>
                <a:ext uri="{FF2B5EF4-FFF2-40B4-BE49-F238E27FC236}">
                  <a16:creationId xmlns:a16="http://schemas.microsoft.com/office/drawing/2014/main" id="{A052EB7A-D966-41B4-CD2D-DCDA196D0C6E}"/>
                </a:ext>
              </a:extLst>
            </p:cNvPr>
            <p:cNvGrpSpPr/>
            <p:nvPr/>
          </p:nvGrpSpPr>
          <p:grpSpPr>
            <a:xfrm>
              <a:off x="4510599" y="1763716"/>
              <a:ext cx="527073" cy="439200"/>
              <a:chOff x="4510599" y="1763716"/>
              <a:chExt cx="527073" cy="439200"/>
            </a:xfrm>
          </p:grpSpPr>
          <p:grpSp>
            <p:nvGrpSpPr>
              <p:cNvPr id="10" name="Google Shape;7876;p87">
                <a:extLst>
                  <a:ext uri="{FF2B5EF4-FFF2-40B4-BE49-F238E27FC236}">
                    <a16:creationId xmlns:a16="http://schemas.microsoft.com/office/drawing/2014/main" id="{F1056898-2A87-FE83-5FCF-B2FC1CAE8722}"/>
                  </a:ext>
                </a:extLst>
              </p:cNvPr>
              <p:cNvGrpSpPr/>
              <p:nvPr/>
            </p:nvGrpSpPr>
            <p:grpSpPr>
              <a:xfrm>
                <a:off x="4510599" y="1879538"/>
                <a:ext cx="527073" cy="323378"/>
                <a:chOff x="4510599" y="1879538"/>
                <a:chExt cx="527073" cy="323378"/>
              </a:xfrm>
            </p:grpSpPr>
            <p:cxnSp>
              <p:nvCxnSpPr>
                <p:cNvPr id="12" name="Google Shape;7877;p87">
                  <a:extLst>
                    <a:ext uri="{FF2B5EF4-FFF2-40B4-BE49-F238E27FC236}">
                      <a16:creationId xmlns:a16="http://schemas.microsoft.com/office/drawing/2014/main" id="{6163FA83-CEFE-A371-17A7-09E2F2C2C885}"/>
                    </a:ext>
                  </a:extLst>
                </p:cNvPr>
                <p:cNvCxnSpPr/>
                <p:nvPr/>
              </p:nvCxnSpPr>
              <p:spPr>
                <a:xfrm rot="10800000">
                  <a:off x="4707486" y="1879538"/>
                  <a:ext cx="0" cy="29400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3" name="Google Shape;7878;p87">
                  <a:extLst>
                    <a:ext uri="{FF2B5EF4-FFF2-40B4-BE49-F238E27FC236}">
                      <a16:creationId xmlns:a16="http://schemas.microsoft.com/office/drawing/2014/main" id="{CA12B4EE-79D6-F63E-690C-082E68A2990D}"/>
                    </a:ext>
                  </a:extLst>
                </p:cNvPr>
                <p:cNvSpPr/>
                <p:nvPr/>
              </p:nvSpPr>
              <p:spPr>
                <a:xfrm>
                  <a:off x="4510599" y="2007634"/>
                  <a:ext cx="527073" cy="19528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SPSS for Preliminary analysis</a:t>
                  </a:r>
                </a:p>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PLS-SEM with SmartPLS04 for Data analysis</a:t>
                  </a:r>
                  <a:endParaRPr sz="1200" dirty="0">
                    <a:latin typeface="Times New Roman" panose="02020603050405020304" pitchFamily="18" charset="0"/>
                    <a:cs typeface="Times New Roman" panose="02020603050405020304" pitchFamily="18" charset="0"/>
                  </a:endParaRPr>
                </a:p>
              </p:txBody>
            </p:sp>
          </p:grpSp>
          <p:sp>
            <p:nvSpPr>
              <p:cNvPr id="11" name="Google Shape;7879;p87">
                <a:extLst>
                  <a:ext uri="{FF2B5EF4-FFF2-40B4-BE49-F238E27FC236}">
                    <a16:creationId xmlns:a16="http://schemas.microsoft.com/office/drawing/2014/main" id="{0E0E61E9-A40A-5E8E-D905-A57741C10852}"/>
                  </a:ext>
                </a:extLst>
              </p:cNvPr>
              <p:cNvSpPr/>
              <p:nvPr/>
            </p:nvSpPr>
            <p:spPr>
              <a:xfrm>
                <a:off x="4613643" y="1763716"/>
                <a:ext cx="285759" cy="187800"/>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Data Analysis</a:t>
                </a:r>
                <a:endParaRPr sz="1200" dirty="0"/>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910052" y="59473"/>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a:t>
            </a:r>
            <a:r>
              <a:rPr lang="en" dirty="0"/>
              <a:t>HEORIES USED</a:t>
            </a:r>
            <a:endParaRPr dirty="0"/>
          </a:p>
        </p:txBody>
      </p:sp>
      <p:sp>
        <p:nvSpPr>
          <p:cNvPr id="40" name="Subtitle 39">
            <a:extLst>
              <a:ext uri="{FF2B5EF4-FFF2-40B4-BE49-F238E27FC236}">
                <a16:creationId xmlns:a16="http://schemas.microsoft.com/office/drawing/2014/main" id="{0217AF53-2460-D36B-5B89-B6977A94D0EB}"/>
              </a:ext>
            </a:extLst>
          </p:cNvPr>
          <p:cNvSpPr>
            <a:spLocks noGrp="1"/>
          </p:cNvSpPr>
          <p:nvPr>
            <p:ph type="subTitle" idx="1"/>
          </p:nvPr>
        </p:nvSpPr>
        <p:spPr>
          <a:xfrm>
            <a:off x="910052" y="686372"/>
            <a:ext cx="7492199" cy="3989705"/>
          </a:xfrm>
        </p:spPr>
        <p:txBody>
          <a:bodyPr/>
          <a:lstStyle/>
          <a:p>
            <a:pPr algn="just">
              <a:buFont typeface="Wingdings" panose="05000000000000000000" pitchFamily="2" charset="2"/>
              <a:buChar char="q"/>
            </a:pPr>
            <a:r>
              <a:rPr lang="en-US" sz="1400" b="1" dirty="0">
                <a:latin typeface="Times New Roman" panose="02020603050405020304" pitchFamily="18" charset="0"/>
                <a:cs typeface="Times New Roman" panose="02020603050405020304" pitchFamily="18" charset="0"/>
              </a:rPr>
              <a:t>UTAUT(</a:t>
            </a:r>
            <a:r>
              <a:rPr lang="en-US" sz="1400" b="1" i="1" u="none" strike="noStrike" baseline="0" dirty="0">
                <a:latin typeface="Times New Roman" panose="02020603050405020304" pitchFamily="18" charset="0"/>
                <a:cs typeface="Times New Roman" panose="02020603050405020304" pitchFamily="18" charset="0"/>
              </a:rPr>
              <a:t>Unified Theory of Acceptance, and Use of Technology)</a:t>
            </a:r>
            <a:r>
              <a:rPr lang="en-US" sz="1400"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sz="1400" b="0" i="0" u="none" strike="noStrike" baseline="0" dirty="0">
                <a:latin typeface="Times New Roman" panose="02020603050405020304" pitchFamily="18" charset="0"/>
                <a:cs typeface="Times New Roman" panose="02020603050405020304" pitchFamily="18" charset="0"/>
              </a:rPr>
              <a:t>According to </a:t>
            </a:r>
            <a:r>
              <a:rPr lang="en-US" sz="1400" b="1" i="0" u="none" strike="noStrike" baseline="0" dirty="0">
                <a:latin typeface="Times New Roman" panose="02020603050405020304" pitchFamily="18" charset="0"/>
                <a:cs typeface="Times New Roman" panose="02020603050405020304" pitchFamily="18" charset="0"/>
              </a:rPr>
              <a:t>Venkatesh et al. (2003), </a:t>
            </a:r>
            <a:r>
              <a:rPr lang="en-US" sz="1400" b="0" i="0" u="none" strike="noStrike" baseline="0" dirty="0">
                <a:latin typeface="Times New Roman" panose="02020603050405020304" pitchFamily="18" charset="0"/>
                <a:cs typeface="Times New Roman" panose="02020603050405020304" pitchFamily="18" charset="0"/>
              </a:rPr>
              <a:t>UTAUT proposed four main factors that influence intention and usage of information technology.</a:t>
            </a:r>
          </a:p>
          <a:p>
            <a:pPr marL="114300" indent="0" algn="just"/>
            <a:endParaRPr lang="en-US" sz="1400" b="0" i="0" u="none" strike="noStrike" baseline="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US" sz="1400" b="1" dirty="0">
                <a:latin typeface="Times New Roman" panose="02020603050405020304" pitchFamily="18" charset="0"/>
                <a:cs typeface="Times New Roman" panose="02020603050405020304" pitchFamily="18" charset="0"/>
              </a:rPr>
              <a:t>Transaction Cost theory </a:t>
            </a:r>
            <a:r>
              <a:rPr lang="en-US" sz="1400" dirty="0">
                <a:latin typeface="Times New Roman" panose="02020603050405020304" pitchFamily="18" charset="0"/>
                <a:cs typeface="Times New Roman" panose="02020603050405020304" pitchFamily="18" charset="0"/>
              </a:rPr>
              <a:t>– it refers any cost or </a:t>
            </a:r>
            <a:r>
              <a:rPr lang="en-US" dirty="0">
                <a:latin typeface="Times New Roman" panose="02020603050405020304" pitchFamily="18" charset="0"/>
                <a:cs typeface="Times New Roman" panose="02020603050405020304" pitchFamily="18" charset="0"/>
              </a:rPr>
              <a:t>effort that incurred to facilitate transaction</a:t>
            </a:r>
            <a:r>
              <a:rPr lang="en-US" b="1" i="0" u="none" strike="noStrike" baseline="0" dirty="0">
                <a:solidFill>
                  <a:schemeClr val="tx1">
                    <a:lumMod val="90000"/>
                    <a:lumOff val="10000"/>
                  </a:schemeClr>
                </a:solidFill>
                <a:latin typeface="Times New Roman" panose="02020603050405020304" pitchFamily="18" charset="0"/>
                <a:cs typeface="Times New Roman" panose="02020603050405020304" pitchFamily="18" charset="0"/>
              </a:rPr>
              <a:t>.[</a:t>
            </a:r>
            <a:r>
              <a:rPr lang="en-US" b="1" i="0" u="none" strike="noStrike" baseline="0" dirty="0">
                <a:solidFill>
                  <a:schemeClr val="tx1">
                    <a:lumMod val="90000"/>
                    <a:lumOff val="10000"/>
                  </a:schemeClr>
                </a:solidFill>
                <a:latin typeface="Times New Roman" panose="02020603050405020304" pitchFamily="18" charset="0"/>
              </a:rPr>
              <a:t>Lu and Wung (2020)</a:t>
            </a:r>
            <a:r>
              <a:rPr lang="en-US" b="1" i="0" u="none" strike="noStrike" baseline="0" dirty="0">
                <a:solidFill>
                  <a:schemeClr val="tx1">
                    <a:lumMod val="90000"/>
                    <a:lumOff val="10000"/>
                  </a:schemeClr>
                </a:solidFill>
                <a:latin typeface="Times New Roman" panose="02020603050405020304" pitchFamily="18" charset="0"/>
                <a:cs typeface="Times New Roman" panose="02020603050405020304" pitchFamily="18" charset="0"/>
              </a:rPr>
              <a:t>].</a:t>
            </a:r>
          </a:p>
          <a:p>
            <a:pPr marL="114300" indent="0" algn="just"/>
            <a:endParaRPr lang="en-US" sz="1400" b="0" i="0" u="none" strike="noStrike" baseline="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US" sz="1400" b="1" dirty="0">
                <a:latin typeface="Times New Roman" panose="02020603050405020304" pitchFamily="18" charset="0"/>
                <a:cs typeface="Times New Roman" panose="02020603050405020304" pitchFamily="18" charset="0"/>
              </a:rPr>
              <a:t>Push-pull-Mooring theory </a:t>
            </a:r>
            <a:r>
              <a:rPr lang="en-US" sz="1400" dirty="0">
                <a:latin typeface="Times New Roman" panose="02020603050405020304" pitchFamily="18" charset="0"/>
                <a:cs typeface="Times New Roman" panose="02020603050405020304" pitchFamily="18" charset="0"/>
              </a:rPr>
              <a:t>- </a:t>
            </a:r>
            <a:r>
              <a:rPr lang="en-US" sz="1400" b="0" i="0" u="none" strike="noStrike" baseline="0" dirty="0">
                <a:latin typeface="Times New Roman" panose="02020603050405020304" pitchFamily="18" charset="0"/>
                <a:cs typeface="Times New Roman" panose="02020603050405020304" pitchFamily="18" charset="0"/>
              </a:rPr>
              <a:t>explains why people migrate from one place to another at a given time</a:t>
            </a:r>
            <a:r>
              <a:rPr lang="en-US" sz="1400" b="1" i="0" u="none" strike="noStrike" baseline="0" dirty="0">
                <a:latin typeface="Times New Roman" panose="02020603050405020304" pitchFamily="18" charset="0"/>
                <a:cs typeface="Times New Roman" panose="02020603050405020304" pitchFamily="18" charset="0"/>
              </a:rPr>
              <a:t>[H. S. Bansal,2005].</a:t>
            </a:r>
          </a:p>
          <a:p>
            <a:pPr marL="114300" indent="0" algn="just"/>
            <a:endParaRPr lang="en-US" sz="1400" b="0" i="0" u="none" strike="noStrike" baseline="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US" sz="1400" b="1" dirty="0">
                <a:latin typeface="Times New Roman" panose="02020603050405020304" pitchFamily="18" charset="0"/>
                <a:cs typeface="Times New Roman" panose="02020603050405020304" pitchFamily="18" charset="0"/>
              </a:rPr>
              <a:t>HBM(Health behavior Model)- </a:t>
            </a:r>
            <a:r>
              <a:rPr lang="en-US" dirty="0">
                <a:latin typeface="Times New Roman" panose="02020603050405020304" pitchFamily="18" charset="0"/>
                <a:cs typeface="Times New Roman" panose="02020603050405020304" pitchFamily="18" charset="0"/>
              </a:rPr>
              <a:t>it defines perceived seriousness, perceived benefits, perceived barriers, self efficacy and actions as determinants of intention to take action based on health status </a:t>
            </a:r>
            <a:r>
              <a:rPr lang="en-US" sz="1400" b="1" i="0" u="none" strike="noStrike" baseline="0" dirty="0">
                <a:latin typeface="Times New Roman" panose="02020603050405020304" pitchFamily="18" charset="0"/>
                <a:cs typeface="Times New Roman" panose="02020603050405020304" pitchFamily="18" charset="0"/>
              </a:rPr>
              <a:t>[Dong,2015].</a:t>
            </a:r>
          </a:p>
          <a:p>
            <a:pPr marL="114300" indent="0" algn="l"/>
            <a:endParaRPr lang="en-US" dirty="0"/>
          </a:p>
        </p:txBody>
      </p:sp>
    </p:spTree>
    <p:extLst>
      <p:ext uri="{BB962C8B-B14F-4D97-AF65-F5344CB8AC3E}">
        <p14:creationId xmlns:p14="http://schemas.microsoft.com/office/powerpoint/2010/main" val="194527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5"/>
          <p:cNvSpPr txBox="1">
            <a:spLocks noGrp="1"/>
          </p:cNvSpPr>
          <p:nvPr>
            <p:ph type="title"/>
          </p:nvPr>
        </p:nvSpPr>
        <p:spPr>
          <a:xfrm>
            <a:off x="342900" y="53340"/>
            <a:ext cx="6423018" cy="5655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CONCEPTUAL FRAMEWORK</a:t>
            </a:r>
            <a:endParaRPr dirty="0"/>
          </a:p>
          <a:p>
            <a:pPr marL="0" lvl="0" indent="0" algn="l" rtl="0">
              <a:spcBef>
                <a:spcPts val="0"/>
              </a:spcBef>
              <a:spcAft>
                <a:spcPts val="0"/>
              </a:spcAft>
              <a:buNone/>
            </a:pPr>
            <a:endParaRPr dirty="0"/>
          </a:p>
        </p:txBody>
      </p:sp>
      <p:grpSp>
        <p:nvGrpSpPr>
          <p:cNvPr id="1135" name="Google Shape;1135;p45"/>
          <p:cNvGrpSpPr/>
          <p:nvPr/>
        </p:nvGrpSpPr>
        <p:grpSpPr>
          <a:xfrm>
            <a:off x="6765918" y="1173632"/>
            <a:ext cx="2378082" cy="3178713"/>
            <a:chOff x="5593226" y="692187"/>
            <a:chExt cx="2812302" cy="3759121"/>
          </a:xfrm>
        </p:grpSpPr>
        <p:sp>
          <p:nvSpPr>
            <p:cNvPr id="1136" name="Google Shape;1136;p45"/>
            <p:cNvSpPr/>
            <p:nvPr/>
          </p:nvSpPr>
          <p:spPr>
            <a:xfrm flipH="1">
              <a:off x="7513168" y="3381251"/>
              <a:ext cx="892359" cy="818567"/>
            </a:xfrm>
            <a:custGeom>
              <a:avLst/>
              <a:gdLst/>
              <a:ahLst/>
              <a:cxnLst/>
              <a:rect l="l" t="t" r="r" b="b"/>
              <a:pathLst>
                <a:path w="8910" h="8173" extrusionOk="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5"/>
            <p:cNvSpPr/>
            <p:nvPr/>
          </p:nvSpPr>
          <p:spPr>
            <a:xfrm flipH="1">
              <a:off x="7633350" y="3477901"/>
              <a:ext cx="562657" cy="701385"/>
            </a:xfrm>
            <a:custGeom>
              <a:avLst/>
              <a:gdLst/>
              <a:ahLst/>
              <a:cxnLst/>
              <a:rect l="l" t="t" r="r" b="b"/>
              <a:pathLst>
                <a:path w="5618" h="7003" extrusionOk="0">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5"/>
            <p:cNvSpPr/>
            <p:nvPr/>
          </p:nvSpPr>
          <p:spPr>
            <a:xfrm flipH="1">
              <a:off x="7237044" y="2963204"/>
              <a:ext cx="649890" cy="1209872"/>
            </a:xfrm>
            <a:custGeom>
              <a:avLst/>
              <a:gdLst/>
              <a:ahLst/>
              <a:cxnLst/>
              <a:rect l="l" t="t" r="r" b="b"/>
              <a:pathLst>
                <a:path w="6489" h="12080" extrusionOk="0">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5"/>
            <p:cNvSpPr/>
            <p:nvPr/>
          </p:nvSpPr>
          <p:spPr>
            <a:xfrm flipH="1">
              <a:off x="7468996" y="3119546"/>
              <a:ext cx="292746" cy="1103908"/>
            </a:xfrm>
            <a:custGeom>
              <a:avLst/>
              <a:gdLst/>
              <a:ahLst/>
              <a:cxnLst/>
              <a:rect l="l" t="t" r="r" b="b"/>
              <a:pathLst>
                <a:path w="2923" h="11022" extrusionOk="0">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5"/>
            <p:cNvSpPr/>
            <p:nvPr/>
          </p:nvSpPr>
          <p:spPr>
            <a:xfrm flipH="1">
              <a:off x="6761819" y="3368732"/>
              <a:ext cx="885949" cy="876256"/>
            </a:xfrm>
            <a:custGeom>
              <a:avLst/>
              <a:gdLst/>
              <a:ahLst/>
              <a:cxnLst/>
              <a:rect l="l" t="t" r="r" b="b"/>
              <a:pathLst>
                <a:path w="8846" h="8749" extrusionOk="0">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5"/>
            <p:cNvSpPr/>
            <p:nvPr/>
          </p:nvSpPr>
          <p:spPr>
            <a:xfrm flipH="1">
              <a:off x="6910543" y="3460474"/>
              <a:ext cx="524699" cy="762981"/>
            </a:xfrm>
            <a:custGeom>
              <a:avLst/>
              <a:gdLst/>
              <a:ahLst/>
              <a:cxnLst/>
              <a:rect l="l" t="t" r="r" b="b"/>
              <a:pathLst>
                <a:path w="5239" h="7618" extrusionOk="0">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5"/>
            <p:cNvSpPr/>
            <p:nvPr/>
          </p:nvSpPr>
          <p:spPr>
            <a:xfrm flipH="1">
              <a:off x="7277004" y="4116590"/>
              <a:ext cx="462104" cy="334718"/>
            </a:xfrm>
            <a:custGeom>
              <a:avLst/>
              <a:gdLst/>
              <a:ahLst/>
              <a:cxnLst/>
              <a:rect l="l" t="t" r="r" b="b"/>
              <a:pathLst>
                <a:path w="4614" h="3342" extrusionOk="0">
                  <a:moveTo>
                    <a:pt x="328" y="0"/>
                  </a:moveTo>
                  <a:cubicBezTo>
                    <a:pt x="328" y="0"/>
                    <a:pt x="0" y="1722"/>
                    <a:pt x="912" y="3342"/>
                  </a:cubicBezTo>
                  <a:lnTo>
                    <a:pt x="3701" y="3342"/>
                  </a:lnTo>
                  <a:cubicBezTo>
                    <a:pt x="4613" y="1722"/>
                    <a:pt x="4285" y="0"/>
                    <a:pt x="4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5"/>
            <p:cNvSpPr/>
            <p:nvPr/>
          </p:nvSpPr>
          <p:spPr>
            <a:xfrm flipH="1">
              <a:off x="7283213" y="4116590"/>
              <a:ext cx="449785" cy="70910"/>
            </a:xfrm>
            <a:custGeom>
              <a:avLst/>
              <a:gdLst/>
              <a:ahLst/>
              <a:cxnLst/>
              <a:rect l="l" t="t" r="r" b="b"/>
              <a:pathLst>
                <a:path w="4491" h="708" extrusionOk="0">
                  <a:moveTo>
                    <a:pt x="52" y="0"/>
                  </a:moveTo>
                  <a:cubicBezTo>
                    <a:pt x="52" y="0"/>
                    <a:pt x="11" y="267"/>
                    <a:pt x="1" y="707"/>
                  </a:cubicBezTo>
                  <a:lnTo>
                    <a:pt x="4491" y="707"/>
                  </a:lnTo>
                  <a:cubicBezTo>
                    <a:pt x="4470" y="267"/>
                    <a:pt x="4429" y="0"/>
                    <a:pt x="4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5"/>
            <p:cNvSpPr/>
            <p:nvPr/>
          </p:nvSpPr>
          <p:spPr>
            <a:xfrm flipH="1">
              <a:off x="6155886" y="4116590"/>
              <a:ext cx="141716" cy="215634"/>
            </a:xfrm>
            <a:custGeom>
              <a:avLst/>
              <a:gdLst/>
              <a:ahLst/>
              <a:cxnLst/>
              <a:rect l="l" t="t" r="r" b="b"/>
              <a:pathLst>
                <a:path w="1415" h="2153" extrusionOk="0">
                  <a:moveTo>
                    <a:pt x="1251" y="0"/>
                  </a:moveTo>
                  <a:lnTo>
                    <a:pt x="0" y="82"/>
                  </a:lnTo>
                  <a:lnTo>
                    <a:pt x="123" y="2153"/>
                  </a:lnTo>
                  <a:lnTo>
                    <a:pt x="1415" y="2153"/>
                  </a:lnTo>
                  <a:lnTo>
                    <a:pt x="1251"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5"/>
            <p:cNvSpPr/>
            <p:nvPr/>
          </p:nvSpPr>
          <p:spPr>
            <a:xfrm flipH="1">
              <a:off x="6827313" y="4141228"/>
              <a:ext cx="138711" cy="186889"/>
            </a:xfrm>
            <a:custGeom>
              <a:avLst/>
              <a:gdLst/>
              <a:ahLst/>
              <a:cxnLst/>
              <a:rect l="l" t="t" r="r" b="b"/>
              <a:pathLst>
                <a:path w="1385" h="1866" extrusionOk="0">
                  <a:moveTo>
                    <a:pt x="226" y="0"/>
                  </a:moveTo>
                  <a:lnTo>
                    <a:pt x="0" y="1825"/>
                  </a:lnTo>
                  <a:lnTo>
                    <a:pt x="1251" y="1866"/>
                  </a:lnTo>
                  <a:lnTo>
                    <a:pt x="1384" y="185"/>
                  </a:lnTo>
                  <a:lnTo>
                    <a:pt x="226"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5"/>
            <p:cNvSpPr/>
            <p:nvPr/>
          </p:nvSpPr>
          <p:spPr>
            <a:xfrm flipH="1">
              <a:off x="6151785" y="2164667"/>
              <a:ext cx="827560" cy="2085427"/>
            </a:xfrm>
            <a:custGeom>
              <a:avLst/>
              <a:gdLst/>
              <a:ahLst/>
              <a:cxnLst/>
              <a:rect l="l" t="t" r="r" b="b"/>
              <a:pathLst>
                <a:path w="8263" h="20822" extrusionOk="0">
                  <a:moveTo>
                    <a:pt x="2512" y="1"/>
                  </a:moveTo>
                  <a:lnTo>
                    <a:pt x="0" y="20822"/>
                  </a:lnTo>
                  <a:lnTo>
                    <a:pt x="1538" y="20822"/>
                  </a:lnTo>
                  <a:lnTo>
                    <a:pt x="5187" y="5670"/>
                  </a:lnTo>
                  <a:lnTo>
                    <a:pt x="6746" y="20822"/>
                  </a:lnTo>
                  <a:lnTo>
                    <a:pt x="8263" y="20822"/>
                  </a:lnTo>
                  <a:lnTo>
                    <a:pt x="78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5"/>
            <p:cNvSpPr/>
            <p:nvPr/>
          </p:nvSpPr>
          <p:spPr>
            <a:xfrm flipH="1">
              <a:off x="5593226" y="1203679"/>
              <a:ext cx="217732" cy="215734"/>
            </a:xfrm>
            <a:custGeom>
              <a:avLst/>
              <a:gdLst/>
              <a:ahLst/>
              <a:cxnLst/>
              <a:rect l="l" t="t" r="r" b="b"/>
              <a:pathLst>
                <a:path w="2174" h="2154" extrusionOk="0">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5"/>
            <p:cNvSpPr/>
            <p:nvPr/>
          </p:nvSpPr>
          <p:spPr>
            <a:xfrm flipH="1">
              <a:off x="6167107" y="1172931"/>
              <a:ext cx="679835" cy="991835"/>
            </a:xfrm>
            <a:custGeom>
              <a:avLst/>
              <a:gdLst/>
              <a:ahLst/>
              <a:cxnLst/>
              <a:rect l="l" t="t" r="r" b="b"/>
              <a:pathLst>
                <a:path w="6788" h="9903" extrusionOk="0">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5"/>
            <p:cNvSpPr/>
            <p:nvPr/>
          </p:nvSpPr>
          <p:spPr>
            <a:xfrm flipH="1">
              <a:off x="6445429" y="988045"/>
              <a:ext cx="159242" cy="276328"/>
            </a:xfrm>
            <a:custGeom>
              <a:avLst/>
              <a:gdLst/>
              <a:ahLst/>
              <a:cxnLst/>
              <a:rect l="l" t="t" r="r" b="b"/>
              <a:pathLst>
                <a:path w="1590" h="2759" extrusionOk="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5"/>
            <p:cNvSpPr/>
            <p:nvPr/>
          </p:nvSpPr>
          <p:spPr>
            <a:xfrm flipH="1">
              <a:off x="6504920" y="760192"/>
              <a:ext cx="145922" cy="202513"/>
            </a:xfrm>
            <a:custGeom>
              <a:avLst/>
              <a:gdLst/>
              <a:ahLst/>
              <a:cxnLst/>
              <a:rect l="l" t="t" r="r" b="b"/>
              <a:pathLst>
                <a:path w="1457" h="2022" extrusionOk="0">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5"/>
            <p:cNvSpPr/>
            <p:nvPr/>
          </p:nvSpPr>
          <p:spPr>
            <a:xfrm flipH="1">
              <a:off x="6337565" y="778621"/>
              <a:ext cx="251683" cy="339826"/>
            </a:xfrm>
            <a:custGeom>
              <a:avLst/>
              <a:gdLst/>
              <a:ahLst/>
              <a:cxnLst/>
              <a:rect l="l" t="t" r="r" b="b"/>
              <a:pathLst>
                <a:path w="2513" h="3393" extrusionOk="0">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5"/>
            <p:cNvSpPr/>
            <p:nvPr/>
          </p:nvSpPr>
          <p:spPr>
            <a:xfrm flipH="1">
              <a:off x="6248229" y="692187"/>
              <a:ext cx="358446" cy="162652"/>
            </a:xfrm>
            <a:custGeom>
              <a:avLst/>
              <a:gdLst/>
              <a:ahLst/>
              <a:cxnLst/>
              <a:rect l="l" t="t" r="r" b="b"/>
              <a:pathLst>
                <a:path w="3579" h="1624" extrusionOk="0">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5"/>
            <p:cNvSpPr/>
            <p:nvPr/>
          </p:nvSpPr>
          <p:spPr>
            <a:xfrm flipH="1">
              <a:off x="6504920" y="1153401"/>
              <a:ext cx="114074" cy="146827"/>
            </a:xfrm>
            <a:custGeom>
              <a:avLst/>
              <a:gdLst/>
              <a:ahLst/>
              <a:cxnLst/>
              <a:rect l="l" t="t" r="r" b="b"/>
              <a:pathLst>
                <a:path w="1139" h="1466" extrusionOk="0">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5"/>
            <p:cNvSpPr/>
            <p:nvPr/>
          </p:nvSpPr>
          <p:spPr>
            <a:xfrm flipH="1">
              <a:off x="6414581" y="1154403"/>
              <a:ext cx="90438" cy="141619"/>
            </a:xfrm>
            <a:custGeom>
              <a:avLst/>
              <a:gdLst/>
              <a:ahLst/>
              <a:cxnLst/>
              <a:rect l="l" t="t" r="r" b="b"/>
              <a:pathLst>
                <a:path w="903" h="1414" extrusionOk="0">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5"/>
            <p:cNvSpPr/>
            <p:nvPr/>
          </p:nvSpPr>
          <p:spPr>
            <a:xfrm flipH="1">
              <a:off x="6645636" y="2172980"/>
              <a:ext cx="192092" cy="253693"/>
            </a:xfrm>
            <a:custGeom>
              <a:avLst/>
              <a:gdLst/>
              <a:ahLst/>
              <a:cxnLst/>
              <a:rect l="l" t="t" r="r" b="b"/>
              <a:pathLst>
                <a:path w="1918" h="2533" extrusionOk="0">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5"/>
            <p:cNvSpPr/>
            <p:nvPr/>
          </p:nvSpPr>
          <p:spPr>
            <a:xfrm flipH="1">
              <a:off x="6721553" y="1237531"/>
              <a:ext cx="316382" cy="1062845"/>
            </a:xfrm>
            <a:custGeom>
              <a:avLst/>
              <a:gdLst/>
              <a:ahLst/>
              <a:cxnLst/>
              <a:rect l="l" t="t" r="r" b="b"/>
              <a:pathLst>
                <a:path w="3159" h="10612" extrusionOk="0">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5"/>
            <p:cNvSpPr/>
            <p:nvPr/>
          </p:nvSpPr>
          <p:spPr>
            <a:xfrm flipH="1">
              <a:off x="5725631" y="1293618"/>
              <a:ext cx="620946" cy="684459"/>
            </a:xfrm>
            <a:custGeom>
              <a:avLst/>
              <a:gdLst/>
              <a:ahLst/>
              <a:cxnLst/>
              <a:rect l="l" t="t" r="r" b="b"/>
              <a:pathLst>
                <a:path w="6200" h="6834" extrusionOk="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5"/>
            <p:cNvSpPr/>
            <p:nvPr/>
          </p:nvSpPr>
          <p:spPr>
            <a:xfrm flipH="1">
              <a:off x="5916622" y="4317801"/>
              <a:ext cx="412829" cy="125294"/>
            </a:xfrm>
            <a:custGeom>
              <a:avLst/>
              <a:gdLst/>
              <a:ahLst/>
              <a:cxnLst/>
              <a:rect l="l" t="t" r="r" b="b"/>
              <a:pathLst>
                <a:path w="4122" h="1251" extrusionOk="0">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5"/>
            <p:cNvSpPr/>
            <p:nvPr/>
          </p:nvSpPr>
          <p:spPr>
            <a:xfrm flipH="1">
              <a:off x="6820103" y="4293764"/>
              <a:ext cx="203410" cy="149331"/>
            </a:xfrm>
            <a:custGeom>
              <a:avLst/>
              <a:gdLst/>
              <a:ahLst/>
              <a:cxnLst/>
              <a:rect l="l" t="t" r="r" b="b"/>
              <a:pathLst>
                <a:path w="2031" h="1491" extrusionOk="0">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5"/>
            <p:cNvSpPr/>
            <p:nvPr/>
          </p:nvSpPr>
          <p:spPr>
            <a:xfrm flipH="1">
              <a:off x="6611683" y="2281748"/>
              <a:ext cx="131600" cy="173669"/>
            </a:xfrm>
            <a:custGeom>
              <a:avLst/>
              <a:gdLst/>
              <a:ahLst/>
              <a:cxnLst/>
              <a:rect l="l" t="t" r="r" b="b"/>
              <a:pathLst>
                <a:path w="1314" h="1734" extrusionOk="0">
                  <a:moveTo>
                    <a:pt x="1067" y="1"/>
                  </a:moveTo>
                  <a:lnTo>
                    <a:pt x="1" y="1569"/>
                  </a:lnTo>
                  <a:lnTo>
                    <a:pt x="247" y="1733"/>
                  </a:lnTo>
                  <a:lnTo>
                    <a:pt x="1313" y="175"/>
                  </a:lnTo>
                  <a:lnTo>
                    <a:pt x="1067"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5"/>
            <p:cNvSpPr/>
            <p:nvPr/>
          </p:nvSpPr>
          <p:spPr>
            <a:xfrm flipH="1">
              <a:off x="6188739" y="2164667"/>
              <a:ext cx="539121" cy="39161"/>
            </a:xfrm>
            <a:custGeom>
              <a:avLst/>
              <a:gdLst/>
              <a:ahLst/>
              <a:cxnLst/>
              <a:rect l="l" t="t" r="r" b="b"/>
              <a:pathLst>
                <a:path w="5383" h="391" extrusionOk="0">
                  <a:moveTo>
                    <a:pt x="1" y="1"/>
                  </a:moveTo>
                  <a:lnTo>
                    <a:pt x="1" y="391"/>
                  </a:lnTo>
                  <a:lnTo>
                    <a:pt x="5383" y="391"/>
                  </a:lnTo>
                  <a:lnTo>
                    <a:pt x="5383"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5"/>
            <p:cNvSpPr/>
            <p:nvPr/>
          </p:nvSpPr>
          <p:spPr>
            <a:xfrm flipH="1">
              <a:off x="6384836" y="2452212"/>
              <a:ext cx="75014" cy="529920"/>
            </a:xfrm>
            <a:custGeom>
              <a:avLst/>
              <a:gdLst/>
              <a:ahLst/>
              <a:cxnLst/>
              <a:rect l="l" t="t" r="r" b="b"/>
              <a:pathLst>
                <a:path w="749" h="5291" extrusionOk="0">
                  <a:moveTo>
                    <a:pt x="749" y="0"/>
                  </a:moveTo>
                  <a:lnTo>
                    <a:pt x="0" y="2799"/>
                  </a:lnTo>
                  <a:lnTo>
                    <a:pt x="257" y="5290"/>
                  </a:lnTo>
                  <a:lnTo>
                    <a:pt x="7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5"/>
            <p:cNvSpPr/>
            <p:nvPr/>
          </p:nvSpPr>
          <p:spPr>
            <a:xfrm flipH="1">
              <a:off x="6128143" y="1448057"/>
              <a:ext cx="50377" cy="275226"/>
            </a:xfrm>
            <a:custGeom>
              <a:avLst/>
              <a:gdLst/>
              <a:ahLst/>
              <a:cxnLst/>
              <a:rect l="l" t="t" r="r" b="b"/>
              <a:pathLst>
                <a:path w="503" h="2748" extrusionOk="0">
                  <a:moveTo>
                    <a:pt x="31" y="0"/>
                  </a:moveTo>
                  <a:lnTo>
                    <a:pt x="0" y="2051"/>
                  </a:lnTo>
                  <a:lnTo>
                    <a:pt x="503" y="2748"/>
                  </a:lnTo>
                  <a:lnTo>
                    <a:pt x="31" y="0"/>
                  </a:ln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5"/>
            <p:cNvSpPr/>
            <p:nvPr/>
          </p:nvSpPr>
          <p:spPr>
            <a:xfrm flipH="1">
              <a:off x="6742082" y="1517866"/>
              <a:ext cx="35053" cy="247583"/>
            </a:xfrm>
            <a:custGeom>
              <a:avLst/>
              <a:gdLst/>
              <a:ahLst/>
              <a:cxnLst/>
              <a:rect l="l" t="t" r="r" b="b"/>
              <a:pathLst>
                <a:path w="350" h="2472" extrusionOk="0">
                  <a:moveTo>
                    <a:pt x="349" y="1"/>
                  </a:moveTo>
                  <a:lnTo>
                    <a:pt x="1" y="1262"/>
                  </a:lnTo>
                  <a:cubicBezTo>
                    <a:pt x="11" y="1395"/>
                    <a:pt x="226" y="2471"/>
                    <a:pt x="226" y="2471"/>
                  </a:cubicBezTo>
                  <a:lnTo>
                    <a:pt x="349" y="1"/>
                  </a:ln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Content Placeholder 5">
            <a:extLst>
              <a:ext uri="{FF2B5EF4-FFF2-40B4-BE49-F238E27FC236}">
                <a16:creationId xmlns:a16="http://schemas.microsoft.com/office/drawing/2014/main" id="{49150F78-FD38-936E-9D03-B1FC2DD251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499" y="724855"/>
            <a:ext cx="6379600" cy="4039195"/>
          </a:xfrm>
          <a:prstGeom prst="rect">
            <a:avLst/>
          </a:prstGeom>
          <a:noFill/>
          <a:ln>
            <a:noFill/>
          </a:ln>
        </p:spPr>
      </p:pic>
    </p:spTree>
    <p:extLst>
      <p:ext uri="{BB962C8B-B14F-4D97-AF65-F5344CB8AC3E}">
        <p14:creationId xmlns:p14="http://schemas.microsoft.com/office/powerpoint/2010/main" val="1655499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917487" y="0"/>
            <a:ext cx="7492200" cy="51295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HYPOTHESIS GENERATION</a:t>
            </a:r>
            <a:endParaRPr dirty="0"/>
          </a:p>
        </p:txBody>
      </p:sp>
      <p:sp>
        <p:nvSpPr>
          <p:cNvPr id="765" name="Google Shape;765;p41"/>
          <p:cNvSpPr txBox="1">
            <a:spLocks noGrp="1"/>
          </p:cNvSpPr>
          <p:nvPr>
            <p:ph type="subTitle" idx="1"/>
          </p:nvPr>
        </p:nvSpPr>
        <p:spPr>
          <a:xfrm>
            <a:off x="825900" y="578210"/>
            <a:ext cx="7492200" cy="3432300"/>
          </a:xfrm>
          <a:prstGeom prst="rect">
            <a:avLst/>
          </a:prstGeom>
        </p:spPr>
        <p:txBody>
          <a:bodyPr spcFirstLastPara="1" wrap="square" lIns="91425" tIns="91425" rIns="91425" bIns="91425" anchor="t" anchorCtr="0">
            <a:noAutofit/>
          </a:bodyPr>
          <a:lstStyle/>
          <a:p>
            <a:pPr marL="609600" lvl="1" indent="0" algn="l" rtl="0">
              <a:lnSpc>
                <a:spcPct val="100000"/>
              </a:lnSpc>
              <a:spcBef>
                <a:spcPts val="0"/>
              </a:spcBef>
              <a:spcAft>
                <a:spcPts val="0"/>
              </a:spcAft>
              <a:buClr>
                <a:schemeClr val="accent1"/>
              </a:buClr>
              <a:buSzPts val="1200"/>
            </a:pPr>
            <a:endParaRPr sz="1200" dirty="0">
              <a:solidFill>
                <a:schemeClr val="accent1"/>
              </a:solidFill>
            </a:endParaRPr>
          </a:p>
          <a:p>
            <a:pPr marL="457200" lvl="0" indent="0" algn="l" rtl="0">
              <a:lnSpc>
                <a:spcPct val="100000"/>
              </a:lnSpc>
              <a:spcBef>
                <a:spcPts val="0"/>
              </a:spcBef>
              <a:spcAft>
                <a:spcPts val="0"/>
              </a:spcAft>
              <a:buNone/>
            </a:pPr>
            <a:endParaRPr sz="1200" dirty="0">
              <a:solidFill>
                <a:schemeClr val="accent1"/>
              </a:solidFill>
              <a:latin typeface="Source Sans Pro"/>
              <a:ea typeface="Source Sans Pro"/>
              <a:cs typeface="Source Sans Pro"/>
              <a:sym typeface="Source Sans Pro"/>
            </a:endParaRPr>
          </a:p>
          <a:p>
            <a:pPr marL="457200" lvl="0" indent="0" algn="ctr" rtl="0">
              <a:lnSpc>
                <a:spcPct val="100000"/>
              </a:lnSpc>
              <a:spcBef>
                <a:spcPts val="0"/>
              </a:spcBef>
              <a:spcAft>
                <a:spcPts val="0"/>
              </a:spcAft>
              <a:buNone/>
            </a:pPr>
            <a:endParaRPr dirty="0">
              <a:solidFill>
                <a:schemeClr val="accent1"/>
              </a:solidFill>
            </a:endParaRPr>
          </a:p>
        </p:txBody>
      </p:sp>
      <p:sp>
        <p:nvSpPr>
          <p:cNvPr id="2" name="Content Placeholder 2">
            <a:extLst>
              <a:ext uri="{FF2B5EF4-FFF2-40B4-BE49-F238E27FC236}">
                <a16:creationId xmlns:a16="http://schemas.microsoft.com/office/drawing/2014/main" id="{1ECEFC3E-2015-2EFF-F647-44BD90EC0863}"/>
              </a:ext>
            </a:extLst>
          </p:cNvPr>
          <p:cNvSpPr txBox="1">
            <a:spLocks/>
          </p:cNvSpPr>
          <p:nvPr/>
        </p:nvSpPr>
        <p:spPr>
          <a:xfrm>
            <a:off x="825900" y="630249"/>
            <a:ext cx="8072773" cy="43803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indent="-304800" algn="just">
              <a:lnSpc>
                <a:spcPct val="100000"/>
              </a:lnSpc>
              <a:buClr>
                <a:schemeClr val="accent1"/>
              </a:buClr>
              <a:buSzPts val="1200"/>
              <a:buFont typeface="Source Sans Pro"/>
              <a:buChar char="●"/>
            </a:pPr>
            <a:r>
              <a:rPr lang="en-US" sz="1600" b="1" dirty="0">
                <a:solidFill>
                  <a:schemeClr val="accent1"/>
                </a:solidFill>
                <a:latin typeface="Times New Roman" panose="02020603050405020304" pitchFamily="18" charset="0"/>
                <a:ea typeface="Gulim" pitchFamily="34" charset="-127"/>
                <a:cs typeface="Times New Roman" panose="02020603050405020304" pitchFamily="18" charset="0"/>
              </a:rPr>
              <a:t>Push factors</a:t>
            </a:r>
          </a:p>
          <a:p>
            <a:pPr marL="914400" lvl="1" indent="-304800" algn="just" rtl="0">
              <a:lnSpc>
                <a:spcPct val="100000"/>
              </a:lnSpc>
              <a:spcBef>
                <a:spcPts val="0"/>
              </a:spcBef>
              <a:spcAft>
                <a:spcPts val="0"/>
              </a:spcAft>
              <a:buClr>
                <a:schemeClr val="accent1"/>
              </a:buClr>
              <a:buSzPts val="1200"/>
              <a:buFont typeface="Source Sans Pro"/>
              <a:buChar char="○"/>
            </a:pPr>
            <a:r>
              <a:rPr lang="en-US" sz="1600" dirty="0">
                <a:solidFill>
                  <a:schemeClr val="accent1"/>
                </a:solidFill>
                <a:latin typeface="Times New Roman" panose="02020603050405020304" pitchFamily="18" charset="0"/>
                <a:cs typeface="Times New Roman" panose="02020603050405020304" pitchFamily="18" charset="0"/>
              </a:rPr>
              <a:t>H1 - </a:t>
            </a:r>
            <a:r>
              <a:rPr lang="en-US" sz="1600" dirty="0">
                <a:latin typeface="Times New Roman" panose="02020603050405020304" pitchFamily="18" charset="0"/>
                <a:cs typeface="Times New Roman" panose="02020603050405020304" pitchFamily="18" charset="0"/>
              </a:rPr>
              <a:t>Transaction Inconvenience has influence on switching intention.</a:t>
            </a:r>
          </a:p>
          <a:p>
            <a:pPr marL="914400" lvl="1" indent="-304800" algn="just" rtl="0">
              <a:lnSpc>
                <a:spcPct val="100000"/>
              </a:lnSpc>
              <a:spcBef>
                <a:spcPts val="0"/>
              </a:spcBef>
              <a:spcAft>
                <a:spcPts val="0"/>
              </a:spcAft>
              <a:buClr>
                <a:schemeClr val="accent1"/>
              </a:buClr>
              <a:buSzPts val="1200"/>
              <a:buFont typeface="Source Sans Pro"/>
              <a:buChar char="○"/>
            </a:pPr>
            <a:r>
              <a:rPr lang="en-US" sz="1600" dirty="0">
                <a:solidFill>
                  <a:schemeClr val="accent1"/>
                </a:solidFill>
                <a:latin typeface="Times New Roman" panose="02020603050405020304" pitchFamily="18" charset="0"/>
                <a:cs typeface="Times New Roman" panose="02020603050405020304" pitchFamily="18" charset="0"/>
              </a:rPr>
              <a:t>H2 - </a:t>
            </a:r>
            <a:r>
              <a:rPr lang="en-US" sz="1600" dirty="0">
                <a:latin typeface="Times New Roman" panose="02020603050405020304" pitchFamily="18" charset="0"/>
                <a:cs typeface="Times New Roman" panose="02020603050405020304" pitchFamily="18" charset="0"/>
              </a:rPr>
              <a:t>Health Consciousness has influence on switching intention.</a:t>
            </a:r>
            <a:r>
              <a:rPr lang="en-US" sz="1600" dirty="0">
                <a:solidFill>
                  <a:schemeClr val="accent1"/>
                </a:solidFill>
                <a:latin typeface="Times New Roman" panose="02020603050405020304" pitchFamily="18" charset="0"/>
                <a:cs typeface="Times New Roman" panose="02020603050405020304" pitchFamily="18" charset="0"/>
              </a:rPr>
              <a:t> </a:t>
            </a:r>
          </a:p>
          <a:p>
            <a:pPr marL="609600" lvl="1" indent="0" algn="just" rtl="0">
              <a:lnSpc>
                <a:spcPct val="100000"/>
              </a:lnSpc>
              <a:spcBef>
                <a:spcPts val="0"/>
              </a:spcBef>
              <a:spcAft>
                <a:spcPts val="0"/>
              </a:spcAft>
              <a:buClr>
                <a:schemeClr val="accent1"/>
              </a:buClr>
              <a:buSzPts val="1200"/>
            </a:pPr>
            <a:r>
              <a:rPr lang="en-US" sz="1600" dirty="0">
                <a:solidFill>
                  <a:schemeClr val="accent1"/>
                </a:solidFill>
                <a:latin typeface="Times New Roman" panose="02020603050405020304" pitchFamily="18" charset="0"/>
                <a:cs typeface="Times New Roman" panose="02020603050405020304" pitchFamily="18" charset="0"/>
              </a:rPr>
              <a:t> </a:t>
            </a:r>
            <a:endParaRPr lang="en-US" sz="1600" dirty="0">
              <a:solidFill>
                <a:schemeClr val="accent1"/>
              </a:solidFill>
              <a:latin typeface="Times New Roman" panose="02020603050405020304" pitchFamily="18" charset="0"/>
              <a:ea typeface="Gulim" pitchFamily="34" charset="-127"/>
              <a:cs typeface="Times New Roman" panose="02020603050405020304" pitchFamily="18" charset="0"/>
            </a:endParaRPr>
          </a:p>
          <a:p>
            <a:pPr indent="-304800" algn="just">
              <a:lnSpc>
                <a:spcPct val="100000"/>
              </a:lnSpc>
              <a:buClr>
                <a:schemeClr val="accent1"/>
              </a:buClr>
              <a:buSzPts val="1200"/>
              <a:buFont typeface="Source Sans Pro"/>
              <a:buChar char="●"/>
            </a:pPr>
            <a:r>
              <a:rPr lang="en-US" sz="1600" b="1" dirty="0">
                <a:solidFill>
                  <a:schemeClr val="accent1"/>
                </a:solidFill>
                <a:latin typeface="Times New Roman" panose="02020603050405020304" pitchFamily="18" charset="0"/>
                <a:ea typeface="Gulim" pitchFamily="34" charset="-127"/>
                <a:cs typeface="Times New Roman" panose="02020603050405020304" pitchFamily="18" charset="0"/>
              </a:rPr>
              <a:t>Pull factors</a:t>
            </a:r>
          </a:p>
          <a:p>
            <a:pPr marL="914400" lvl="1" indent="-304800" algn="just" rtl="0">
              <a:lnSpc>
                <a:spcPct val="100000"/>
              </a:lnSpc>
              <a:spcBef>
                <a:spcPts val="0"/>
              </a:spcBef>
              <a:spcAft>
                <a:spcPts val="0"/>
              </a:spcAft>
              <a:buClr>
                <a:schemeClr val="accent1"/>
              </a:buClr>
              <a:buSzPts val="1200"/>
              <a:buFont typeface="Source Sans Pro"/>
              <a:buChar char="○"/>
            </a:pPr>
            <a:r>
              <a:rPr lang="en-US" sz="1600" dirty="0">
                <a:solidFill>
                  <a:schemeClr val="accent1"/>
                </a:solidFill>
                <a:latin typeface="Times New Roman" panose="02020603050405020304" pitchFamily="18" charset="0"/>
                <a:cs typeface="Times New Roman" panose="02020603050405020304" pitchFamily="18" charset="0"/>
              </a:rPr>
              <a:t>H3 -</a:t>
            </a:r>
            <a:r>
              <a:rPr lang="en-US" sz="1600" dirty="0">
                <a:latin typeface="Times New Roman" panose="02020603050405020304" pitchFamily="18" charset="0"/>
                <a:cs typeface="Times New Roman" panose="02020603050405020304" pitchFamily="18" charset="0"/>
              </a:rPr>
              <a:t> Economic benefit has influence on switching intention.</a:t>
            </a:r>
          </a:p>
          <a:p>
            <a:pPr marL="914400" lvl="1" indent="-304800" algn="just" rtl="0">
              <a:lnSpc>
                <a:spcPct val="100000"/>
              </a:lnSpc>
              <a:spcBef>
                <a:spcPts val="0"/>
              </a:spcBef>
              <a:spcAft>
                <a:spcPts val="0"/>
              </a:spcAft>
              <a:buClr>
                <a:schemeClr val="accent1"/>
              </a:buClr>
              <a:buSzPts val="1200"/>
              <a:buFont typeface="Source Sans Pro"/>
              <a:buChar char="○"/>
            </a:pPr>
            <a:r>
              <a:rPr lang="en-US" sz="1600" dirty="0">
                <a:solidFill>
                  <a:schemeClr val="accent1"/>
                </a:solidFill>
                <a:latin typeface="Times New Roman" panose="02020603050405020304" pitchFamily="18" charset="0"/>
                <a:cs typeface="Times New Roman" panose="02020603050405020304" pitchFamily="18" charset="0"/>
              </a:rPr>
              <a:t>H4 -</a:t>
            </a:r>
            <a:r>
              <a:rPr lang="en-US" sz="1600" dirty="0">
                <a:latin typeface="Times New Roman" panose="02020603050405020304" pitchFamily="18" charset="0"/>
                <a:cs typeface="Times New Roman" panose="02020603050405020304" pitchFamily="18" charset="0"/>
              </a:rPr>
              <a:t> Social influence has influence on switching intention.</a:t>
            </a:r>
          </a:p>
          <a:p>
            <a:pPr marL="609600" lvl="1" indent="0" algn="just" rtl="0">
              <a:lnSpc>
                <a:spcPct val="100000"/>
              </a:lnSpc>
              <a:spcBef>
                <a:spcPts val="0"/>
              </a:spcBef>
              <a:spcAft>
                <a:spcPts val="0"/>
              </a:spcAft>
              <a:buClr>
                <a:schemeClr val="accent1"/>
              </a:buClr>
              <a:buSzPts val="1200"/>
            </a:pPr>
            <a:r>
              <a:rPr lang="en-US" sz="1600" dirty="0">
                <a:solidFill>
                  <a:schemeClr val="accent1"/>
                </a:solidFill>
                <a:latin typeface="Times New Roman" panose="02020603050405020304" pitchFamily="18" charset="0"/>
                <a:cs typeface="Times New Roman" panose="02020603050405020304" pitchFamily="18" charset="0"/>
              </a:rPr>
              <a:t> </a:t>
            </a:r>
            <a:endParaRPr lang="en-US" sz="1600" dirty="0">
              <a:solidFill>
                <a:schemeClr val="accent1"/>
              </a:solidFill>
              <a:latin typeface="Times New Roman" panose="02020603050405020304" pitchFamily="18" charset="0"/>
              <a:ea typeface="Gulim" pitchFamily="34" charset="-127"/>
              <a:cs typeface="Times New Roman" panose="02020603050405020304" pitchFamily="18" charset="0"/>
            </a:endParaRPr>
          </a:p>
          <a:p>
            <a:pPr indent="-304800" algn="just">
              <a:lnSpc>
                <a:spcPct val="100000"/>
              </a:lnSpc>
              <a:buClr>
                <a:schemeClr val="accent1"/>
              </a:buClr>
              <a:buSzPts val="1200"/>
              <a:buFont typeface="Source Sans Pro"/>
              <a:buChar char="●"/>
            </a:pPr>
            <a:r>
              <a:rPr lang="en-US" sz="1600" b="1" dirty="0">
                <a:solidFill>
                  <a:schemeClr val="accent1"/>
                </a:solidFill>
                <a:latin typeface="Times New Roman" panose="02020603050405020304" pitchFamily="18" charset="0"/>
                <a:ea typeface="Gulim" pitchFamily="34" charset="-127"/>
                <a:cs typeface="Times New Roman" panose="02020603050405020304" pitchFamily="18" charset="0"/>
              </a:rPr>
              <a:t>Mooring factors </a:t>
            </a:r>
            <a:r>
              <a:rPr lang="en-US" sz="1600" b="1" dirty="0">
                <a:solidFill>
                  <a:schemeClr val="accent1"/>
                </a:solidFill>
                <a:latin typeface="Times New Roman" panose="02020603050405020304" pitchFamily="18" charset="0"/>
                <a:cs typeface="Times New Roman" panose="02020603050405020304" pitchFamily="18" charset="0"/>
              </a:rPr>
              <a:t> </a:t>
            </a:r>
          </a:p>
          <a:p>
            <a:pPr marL="914400" lvl="1" indent="-304800" algn="just" rtl="0">
              <a:lnSpc>
                <a:spcPct val="100000"/>
              </a:lnSpc>
              <a:spcBef>
                <a:spcPts val="0"/>
              </a:spcBef>
              <a:spcAft>
                <a:spcPts val="0"/>
              </a:spcAft>
              <a:buClr>
                <a:schemeClr val="accent1"/>
              </a:buClr>
              <a:buSzPts val="1200"/>
              <a:buFont typeface="Source Sans Pro"/>
              <a:buChar char="○"/>
            </a:pPr>
            <a:r>
              <a:rPr lang="en-US" sz="1600" dirty="0">
                <a:solidFill>
                  <a:schemeClr val="accent1"/>
                </a:solidFill>
                <a:latin typeface="Times New Roman" panose="02020603050405020304" pitchFamily="18" charset="0"/>
                <a:cs typeface="Times New Roman" panose="02020603050405020304" pitchFamily="18" charset="0"/>
              </a:rPr>
              <a:t>H5 -</a:t>
            </a:r>
            <a:r>
              <a:rPr lang="en-US" sz="1600" dirty="0">
                <a:latin typeface="Times New Roman" panose="02020603050405020304" pitchFamily="18" charset="0"/>
                <a:cs typeface="Times New Roman" panose="02020603050405020304" pitchFamily="18" charset="0"/>
              </a:rPr>
              <a:t> Control over buying process has influence on switching intention.</a:t>
            </a:r>
          </a:p>
          <a:p>
            <a:pPr marL="914400" lvl="1" indent="-304800" algn="just" rtl="0">
              <a:lnSpc>
                <a:spcPct val="100000"/>
              </a:lnSpc>
              <a:spcBef>
                <a:spcPts val="0"/>
              </a:spcBef>
              <a:spcAft>
                <a:spcPts val="0"/>
              </a:spcAft>
              <a:buClr>
                <a:schemeClr val="accent1"/>
              </a:buClr>
              <a:buSzPts val="1200"/>
              <a:buFont typeface="Source Sans Pro"/>
              <a:buChar char="○"/>
            </a:pPr>
            <a:r>
              <a:rPr lang="en-US" sz="1600" dirty="0">
                <a:solidFill>
                  <a:schemeClr val="accent1"/>
                </a:solidFill>
                <a:latin typeface="Times New Roman" panose="02020603050405020304" pitchFamily="18" charset="0"/>
                <a:cs typeface="Times New Roman" panose="02020603050405020304" pitchFamily="18" charset="0"/>
              </a:rPr>
              <a:t>H6 -</a:t>
            </a:r>
            <a:r>
              <a:rPr lang="en-US" sz="1600" dirty="0">
                <a:latin typeface="Times New Roman" panose="02020603050405020304" pitchFamily="18" charset="0"/>
                <a:cs typeface="Times New Roman" panose="02020603050405020304" pitchFamily="18" charset="0"/>
              </a:rPr>
              <a:t> Previous experience has influence on switching intention.</a:t>
            </a:r>
            <a:r>
              <a:rPr lang="en-US" sz="1600" dirty="0">
                <a:solidFill>
                  <a:schemeClr val="accent1"/>
                </a:solidFill>
                <a:latin typeface="Times New Roman" panose="02020603050405020304" pitchFamily="18" charset="0"/>
                <a:cs typeface="Times New Roman" panose="02020603050405020304" pitchFamily="18" charset="0"/>
              </a:rPr>
              <a:t> </a:t>
            </a:r>
          </a:p>
          <a:p>
            <a:pPr lvl="1" indent="-304800" algn="just">
              <a:lnSpc>
                <a:spcPct val="100000"/>
              </a:lnSpc>
              <a:spcBef>
                <a:spcPts val="0"/>
              </a:spcBef>
              <a:buClr>
                <a:schemeClr val="accent1"/>
              </a:buClr>
              <a:buSzPts val="1200"/>
              <a:buFont typeface="Source Sans Pro"/>
              <a:buChar char="○"/>
            </a:pPr>
            <a:r>
              <a:rPr lang="en-US" sz="1600" dirty="0">
                <a:solidFill>
                  <a:schemeClr val="accent1"/>
                </a:solidFill>
                <a:latin typeface="Times New Roman" panose="02020603050405020304" pitchFamily="18" charset="0"/>
                <a:cs typeface="Times New Roman" panose="02020603050405020304" pitchFamily="18" charset="0"/>
              </a:rPr>
              <a:t>H7 - </a:t>
            </a:r>
            <a:r>
              <a:rPr lang="en-US" sz="1600" dirty="0">
                <a:latin typeface="Times New Roman" panose="02020603050405020304" pitchFamily="18" charset="0"/>
                <a:cs typeface="Times New Roman" panose="02020603050405020304" pitchFamily="18" charset="0"/>
              </a:rPr>
              <a:t>Return/Refund policies has influence on switching intention. </a:t>
            </a:r>
          </a:p>
          <a:p>
            <a:pPr marL="914400" lvl="1" indent="-304800" algn="just" rtl="0">
              <a:lnSpc>
                <a:spcPct val="100000"/>
              </a:lnSpc>
              <a:spcBef>
                <a:spcPts val="0"/>
              </a:spcBef>
              <a:spcAft>
                <a:spcPts val="0"/>
              </a:spcAft>
              <a:buClr>
                <a:schemeClr val="accent1"/>
              </a:buClr>
              <a:buSzPts val="1200"/>
              <a:buFont typeface="Source Sans Pro"/>
              <a:buChar char="○"/>
            </a:pPr>
            <a:r>
              <a:rPr lang="en-US" sz="1600" dirty="0">
                <a:solidFill>
                  <a:schemeClr val="accent1"/>
                </a:solidFill>
                <a:latin typeface="Times New Roman" panose="02020603050405020304" pitchFamily="18" charset="0"/>
                <a:cs typeface="Times New Roman" panose="02020603050405020304" pitchFamily="18" charset="0"/>
              </a:rPr>
              <a:t>H8 -</a:t>
            </a:r>
            <a:r>
              <a:rPr lang="en-US" sz="1600" dirty="0">
                <a:latin typeface="Times New Roman" panose="02020603050405020304" pitchFamily="18" charset="0"/>
                <a:cs typeface="Times New Roman" panose="02020603050405020304" pitchFamily="18" charset="0"/>
              </a:rPr>
              <a:t> Related laws on online fraud has influence on switching intention.</a:t>
            </a:r>
          </a:p>
          <a:p>
            <a:pPr marL="914400" lvl="1" indent="-304800" algn="just" rtl="0">
              <a:lnSpc>
                <a:spcPct val="100000"/>
              </a:lnSpc>
              <a:spcBef>
                <a:spcPts val="0"/>
              </a:spcBef>
              <a:spcAft>
                <a:spcPts val="0"/>
              </a:spcAft>
              <a:buClr>
                <a:schemeClr val="accent1"/>
              </a:buClr>
              <a:buSzPts val="1200"/>
              <a:buFont typeface="Source Sans Pro"/>
              <a:buChar char="○"/>
            </a:pPr>
            <a:r>
              <a:rPr lang="en-US" sz="1600" dirty="0">
                <a:latin typeface="Times New Roman" panose="02020603050405020304" pitchFamily="18" charset="0"/>
                <a:cs typeface="Times New Roman" panose="02020603050405020304" pitchFamily="18" charset="0"/>
              </a:rPr>
              <a:t>H9 - Reputation of merchant has moderating effect between previous experience and switching intention. </a:t>
            </a:r>
          </a:p>
          <a:p>
            <a:pPr lvl="1" indent="-304800" algn="just">
              <a:lnSpc>
                <a:spcPct val="100000"/>
              </a:lnSpc>
              <a:spcBef>
                <a:spcPts val="0"/>
              </a:spcBef>
              <a:buClr>
                <a:schemeClr val="accent1"/>
              </a:buClr>
              <a:buSzPts val="1200"/>
              <a:buFont typeface="Source Sans Pro"/>
              <a:buChar char="○"/>
            </a:pPr>
            <a:r>
              <a:rPr lang="en-US" sz="1600" dirty="0">
                <a:solidFill>
                  <a:schemeClr val="accent1"/>
                </a:solidFill>
                <a:latin typeface="Times New Roman" panose="02020603050405020304" pitchFamily="18" charset="0"/>
                <a:cs typeface="Times New Roman" panose="02020603050405020304" pitchFamily="18" charset="0"/>
              </a:rPr>
              <a:t>H10 - </a:t>
            </a:r>
            <a:r>
              <a:rPr lang="en-US" sz="1600" dirty="0">
                <a:latin typeface="Times New Roman" panose="02020603050405020304" pitchFamily="18" charset="0"/>
                <a:cs typeface="Times New Roman" panose="02020603050405020304" pitchFamily="18" charset="0"/>
              </a:rPr>
              <a:t>Reputation of merchant has moderating effect between Refund/Return policies and switching intention.</a:t>
            </a:r>
          </a:p>
          <a:p>
            <a:pPr marL="914400" lvl="1" indent="-304800" algn="just" rtl="0">
              <a:lnSpc>
                <a:spcPct val="100000"/>
              </a:lnSpc>
              <a:spcBef>
                <a:spcPts val="0"/>
              </a:spcBef>
              <a:spcAft>
                <a:spcPts val="0"/>
              </a:spcAft>
              <a:buClr>
                <a:schemeClr val="accent1"/>
              </a:buClr>
              <a:buSzPts val="1200"/>
              <a:buFont typeface="Source Sans Pro"/>
              <a:buChar char="○"/>
            </a:pPr>
            <a:endParaRPr lang="en-US" dirty="0">
              <a:solidFill>
                <a:schemeClr val="accent1"/>
              </a:solidFill>
              <a:latin typeface="Times New Roman" panose="02020603050405020304" pitchFamily="18" charset="0"/>
              <a:cs typeface="Times New Roman" panose="02020603050405020304" pitchFamily="18" charset="0"/>
            </a:endParaRPr>
          </a:p>
          <a:p>
            <a:pPr marL="457200" lvl="1" indent="0" algn="l"/>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8183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917487" y="0"/>
            <a:ext cx="7492200" cy="51295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OPERATIONALIZATION </a:t>
            </a:r>
            <a:endParaRPr dirty="0"/>
          </a:p>
        </p:txBody>
      </p:sp>
      <p:sp>
        <p:nvSpPr>
          <p:cNvPr id="765" name="Google Shape;765;p41"/>
          <p:cNvSpPr txBox="1">
            <a:spLocks noGrp="1"/>
          </p:cNvSpPr>
          <p:nvPr>
            <p:ph type="subTitle" idx="1"/>
          </p:nvPr>
        </p:nvSpPr>
        <p:spPr>
          <a:xfrm>
            <a:off x="825900" y="578210"/>
            <a:ext cx="7492200" cy="3432300"/>
          </a:xfrm>
          <a:prstGeom prst="rect">
            <a:avLst/>
          </a:prstGeom>
        </p:spPr>
        <p:txBody>
          <a:bodyPr spcFirstLastPara="1" wrap="square" lIns="91425" tIns="91425" rIns="91425" bIns="91425" anchor="t" anchorCtr="0">
            <a:noAutofit/>
          </a:bodyPr>
          <a:lstStyle/>
          <a:p>
            <a:pPr marL="609600" lvl="1" indent="0" algn="l" rtl="0">
              <a:lnSpc>
                <a:spcPct val="100000"/>
              </a:lnSpc>
              <a:spcBef>
                <a:spcPts val="0"/>
              </a:spcBef>
              <a:spcAft>
                <a:spcPts val="0"/>
              </a:spcAft>
              <a:buClr>
                <a:schemeClr val="accent1"/>
              </a:buClr>
              <a:buSzPts val="1200"/>
            </a:pPr>
            <a:endParaRPr sz="1200" dirty="0">
              <a:solidFill>
                <a:schemeClr val="accent1"/>
              </a:solidFill>
            </a:endParaRPr>
          </a:p>
          <a:p>
            <a:pPr marL="457200" lvl="0" indent="0" algn="l" rtl="0">
              <a:lnSpc>
                <a:spcPct val="100000"/>
              </a:lnSpc>
              <a:spcBef>
                <a:spcPts val="0"/>
              </a:spcBef>
              <a:spcAft>
                <a:spcPts val="0"/>
              </a:spcAft>
              <a:buNone/>
            </a:pPr>
            <a:endParaRPr sz="1200" dirty="0">
              <a:solidFill>
                <a:schemeClr val="accent1"/>
              </a:solidFill>
              <a:latin typeface="Source Sans Pro"/>
              <a:ea typeface="Source Sans Pro"/>
              <a:cs typeface="Source Sans Pro"/>
              <a:sym typeface="Source Sans Pro"/>
            </a:endParaRPr>
          </a:p>
          <a:p>
            <a:pPr marL="457200" lvl="0" indent="0" algn="ctr" rtl="0">
              <a:lnSpc>
                <a:spcPct val="100000"/>
              </a:lnSpc>
              <a:spcBef>
                <a:spcPts val="0"/>
              </a:spcBef>
              <a:spcAft>
                <a:spcPts val="0"/>
              </a:spcAft>
              <a:buNone/>
            </a:pPr>
            <a:endParaRPr dirty="0">
              <a:solidFill>
                <a:schemeClr val="accent1"/>
              </a:solidFill>
            </a:endParaRPr>
          </a:p>
        </p:txBody>
      </p:sp>
      <p:pic>
        <p:nvPicPr>
          <p:cNvPr id="4" name="Picture 3">
            <a:extLst>
              <a:ext uri="{FF2B5EF4-FFF2-40B4-BE49-F238E27FC236}">
                <a16:creationId xmlns:a16="http://schemas.microsoft.com/office/drawing/2014/main" id="{DCF24964-3EAD-D130-1AE9-48F3E74211AE}"/>
              </a:ext>
            </a:extLst>
          </p:cNvPr>
          <p:cNvPicPr>
            <a:picLocks noChangeAspect="1"/>
          </p:cNvPicPr>
          <p:nvPr/>
        </p:nvPicPr>
        <p:blipFill>
          <a:blip r:embed="rId3"/>
          <a:stretch>
            <a:fillRect/>
          </a:stretch>
        </p:blipFill>
        <p:spPr>
          <a:xfrm>
            <a:off x="912979" y="578210"/>
            <a:ext cx="7318042" cy="4267241"/>
          </a:xfrm>
          <a:prstGeom prst="rect">
            <a:avLst/>
          </a:prstGeom>
        </p:spPr>
      </p:pic>
    </p:spTree>
    <p:extLst>
      <p:ext uri="{BB962C8B-B14F-4D97-AF65-F5344CB8AC3E}">
        <p14:creationId xmlns:p14="http://schemas.microsoft.com/office/powerpoint/2010/main" val="346139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917487" y="0"/>
            <a:ext cx="7492200" cy="51295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OPERATIONALIZATION </a:t>
            </a:r>
            <a:endParaRPr dirty="0"/>
          </a:p>
        </p:txBody>
      </p:sp>
      <p:sp>
        <p:nvSpPr>
          <p:cNvPr id="765" name="Google Shape;765;p41"/>
          <p:cNvSpPr txBox="1">
            <a:spLocks noGrp="1"/>
          </p:cNvSpPr>
          <p:nvPr>
            <p:ph type="subTitle" idx="1"/>
          </p:nvPr>
        </p:nvSpPr>
        <p:spPr>
          <a:xfrm>
            <a:off x="825900" y="578210"/>
            <a:ext cx="7492200" cy="3432300"/>
          </a:xfrm>
          <a:prstGeom prst="rect">
            <a:avLst/>
          </a:prstGeom>
        </p:spPr>
        <p:txBody>
          <a:bodyPr spcFirstLastPara="1" wrap="square" lIns="91425" tIns="91425" rIns="91425" bIns="91425" anchor="t" anchorCtr="0">
            <a:noAutofit/>
          </a:bodyPr>
          <a:lstStyle/>
          <a:p>
            <a:pPr marL="609600" lvl="1" indent="0" algn="l" rtl="0">
              <a:lnSpc>
                <a:spcPct val="100000"/>
              </a:lnSpc>
              <a:spcBef>
                <a:spcPts val="0"/>
              </a:spcBef>
              <a:spcAft>
                <a:spcPts val="0"/>
              </a:spcAft>
              <a:buClr>
                <a:schemeClr val="accent1"/>
              </a:buClr>
              <a:buSzPts val="1200"/>
            </a:pPr>
            <a:endParaRPr sz="1200" dirty="0">
              <a:solidFill>
                <a:schemeClr val="accent1"/>
              </a:solidFill>
            </a:endParaRPr>
          </a:p>
          <a:p>
            <a:pPr marL="457200" lvl="0" indent="0" algn="l" rtl="0">
              <a:lnSpc>
                <a:spcPct val="100000"/>
              </a:lnSpc>
              <a:spcBef>
                <a:spcPts val="0"/>
              </a:spcBef>
              <a:spcAft>
                <a:spcPts val="0"/>
              </a:spcAft>
              <a:buNone/>
            </a:pPr>
            <a:endParaRPr sz="1200" dirty="0">
              <a:solidFill>
                <a:schemeClr val="accent1"/>
              </a:solidFill>
              <a:latin typeface="Source Sans Pro"/>
              <a:ea typeface="Source Sans Pro"/>
              <a:cs typeface="Source Sans Pro"/>
              <a:sym typeface="Source Sans Pro"/>
            </a:endParaRPr>
          </a:p>
          <a:p>
            <a:pPr marL="457200" lvl="0" indent="0" algn="ctr" rtl="0">
              <a:lnSpc>
                <a:spcPct val="100000"/>
              </a:lnSpc>
              <a:spcBef>
                <a:spcPts val="0"/>
              </a:spcBef>
              <a:spcAft>
                <a:spcPts val="0"/>
              </a:spcAft>
              <a:buNone/>
            </a:pPr>
            <a:endParaRPr dirty="0">
              <a:solidFill>
                <a:schemeClr val="accent1"/>
              </a:solidFill>
            </a:endParaRPr>
          </a:p>
        </p:txBody>
      </p:sp>
      <p:pic>
        <p:nvPicPr>
          <p:cNvPr id="5" name="Picture 4">
            <a:extLst>
              <a:ext uri="{FF2B5EF4-FFF2-40B4-BE49-F238E27FC236}">
                <a16:creationId xmlns:a16="http://schemas.microsoft.com/office/drawing/2014/main" id="{7F6A6AE2-2626-FCAA-0824-581B5CE92C7E}"/>
              </a:ext>
            </a:extLst>
          </p:cNvPr>
          <p:cNvPicPr>
            <a:picLocks noChangeAspect="1"/>
          </p:cNvPicPr>
          <p:nvPr/>
        </p:nvPicPr>
        <p:blipFill>
          <a:blip r:embed="rId3"/>
          <a:stretch>
            <a:fillRect/>
          </a:stretch>
        </p:blipFill>
        <p:spPr>
          <a:xfrm>
            <a:off x="912979" y="578210"/>
            <a:ext cx="7318042" cy="4216575"/>
          </a:xfrm>
          <a:prstGeom prst="rect">
            <a:avLst/>
          </a:prstGeom>
        </p:spPr>
      </p:pic>
    </p:spTree>
    <p:extLst>
      <p:ext uri="{BB962C8B-B14F-4D97-AF65-F5344CB8AC3E}">
        <p14:creationId xmlns:p14="http://schemas.microsoft.com/office/powerpoint/2010/main" val="59032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2"/>
          <p:cNvSpPr txBox="1">
            <a:spLocks noGrp="1"/>
          </p:cNvSpPr>
          <p:nvPr>
            <p:ph type="title"/>
          </p:nvPr>
        </p:nvSpPr>
        <p:spPr>
          <a:xfrm>
            <a:off x="457200" y="161702"/>
            <a:ext cx="82296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771" name="Google Shape;771;p42"/>
          <p:cNvSpPr txBox="1">
            <a:spLocks noGrp="1"/>
          </p:cNvSpPr>
          <p:nvPr>
            <p:ph type="title" idx="2"/>
          </p:nvPr>
        </p:nvSpPr>
        <p:spPr>
          <a:xfrm>
            <a:off x="1120050" y="1827650"/>
            <a:ext cx="22401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BACKGROUND OF THE RESEARCH</a:t>
            </a:r>
            <a:endParaRPr dirty="0"/>
          </a:p>
        </p:txBody>
      </p:sp>
      <p:sp>
        <p:nvSpPr>
          <p:cNvPr id="773" name="Google Shape;773;p42"/>
          <p:cNvSpPr txBox="1">
            <a:spLocks noGrp="1"/>
          </p:cNvSpPr>
          <p:nvPr>
            <p:ph type="title" idx="3"/>
          </p:nvPr>
        </p:nvSpPr>
        <p:spPr>
          <a:xfrm>
            <a:off x="1136550" y="1261027"/>
            <a:ext cx="2240100" cy="66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774" name="Google Shape;774;p42"/>
          <p:cNvSpPr txBox="1">
            <a:spLocks noGrp="1"/>
          </p:cNvSpPr>
          <p:nvPr>
            <p:ph type="title" idx="4"/>
          </p:nvPr>
        </p:nvSpPr>
        <p:spPr>
          <a:xfrm>
            <a:off x="1051675" y="3604000"/>
            <a:ext cx="24099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ANALYSIS</a:t>
            </a:r>
            <a:endParaRPr dirty="0"/>
          </a:p>
        </p:txBody>
      </p:sp>
      <p:sp>
        <p:nvSpPr>
          <p:cNvPr id="776" name="Google Shape;776;p42"/>
          <p:cNvSpPr txBox="1">
            <a:spLocks noGrp="1"/>
          </p:cNvSpPr>
          <p:nvPr>
            <p:ph type="title" idx="6"/>
          </p:nvPr>
        </p:nvSpPr>
        <p:spPr>
          <a:xfrm>
            <a:off x="1136550" y="3036281"/>
            <a:ext cx="2240100" cy="6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77" name="Google Shape;777;p42"/>
          <p:cNvSpPr txBox="1">
            <a:spLocks noGrp="1"/>
          </p:cNvSpPr>
          <p:nvPr>
            <p:ph type="title" idx="7"/>
          </p:nvPr>
        </p:nvSpPr>
        <p:spPr>
          <a:xfrm>
            <a:off x="3528725" y="1817425"/>
            <a:ext cx="22401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LITERATURE</a:t>
            </a:r>
            <a:endParaRPr dirty="0"/>
          </a:p>
        </p:txBody>
      </p:sp>
      <p:sp>
        <p:nvSpPr>
          <p:cNvPr id="779" name="Google Shape;779;p42"/>
          <p:cNvSpPr txBox="1">
            <a:spLocks noGrp="1"/>
          </p:cNvSpPr>
          <p:nvPr>
            <p:ph type="title" idx="9"/>
          </p:nvPr>
        </p:nvSpPr>
        <p:spPr>
          <a:xfrm>
            <a:off x="3442327" y="1235450"/>
            <a:ext cx="2240100" cy="6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80" name="Google Shape;780;p42"/>
          <p:cNvSpPr txBox="1">
            <a:spLocks noGrp="1"/>
          </p:cNvSpPr>
          <p:nvPr>
            <p:ph type="title" idx="13"/>
          </p:nvPr>
        </p:nvSpPr>
        <p:spPr>
          <a:xfrm>
            <a:off x="3442327" y="3604003"/>
            <a:ext cx="22401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 &amp; LIMITATION</a:t>
            </a:r>
            <a:endParaRPr dirty="0"/>
          </a:p>
        </p:txBody>
      </p:sp>
      <p:sp>
        <p:nvSpPr>
          <p:cNvPr id="782" name="Google Shape;782;p42"/>
          <p:cNvSpPr txBox="1">
            <a:spLocks noGrp="1"/>
          </p:cNvSpPr>
          <p:nvPr>
            <p:ph type="title" idx="15"/>
          </p:nvPr>
        </p:nvSpPr>
        <p:spPr>
          <a:xfrm>
            <a:off x="3442327" y="3012050"/>
            <a:ext cx="2240100" cy="6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783" name="Google Shape;783;p42"/>
          <p:cNvSpPr txBox="1">
            <a:spLocks noGrp="1"/>
          </p:cNvSpPr>
          <p:nvPr>
            <p:ph type="title" idx="16"/>
          </p:nvPr>
        </p:nvSpPr>
        <p:spPr>
          <a:xfrm>
            <a:off x="5682425" y="1826175"/>
            <a:ext cx="24099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METHODOLOGY</a:t>
            </a:r>
            <a:endParaRPr dirty="0"/>
          </a:p>
        </p:txBody>
      </p:sp>
      <p:sp>
        <p:nvSpPr>
          <p:cNvPr id="785" name="Google Shape;785;p42"/>
          <p:cNvSpPr txBox="1">
            <a:spLocks noGrp="1"/>
          </p:cNvSpPr>
          <p:nvPr>
            <p:ph type="title" idx="18"/>
          </p:nvPr>
        </p:nvSpPr>
        <p:spPr>
          <a:xfrm>
            <a:off x="5768951" y="1264506"/>
            <a:ext cx="2240100" cy="66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86" name="Google Shape;786;p42"/>
          <p:cNvSpPr txBox="1">
            <a:spLocks noGrp="1"/>
          </p:cNvSpPr>
          <p:nvPr>
            <p:ph type="title" idx="19"/>
          </p:nvPr>
        </p:nvSpPr>
        <p:spPr>
          <a:xfrm>
            <a:off x="5768951" y="3602543"/>
            <a:ext cx="2505253"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FUTURE WORKS</a:t>
            </a:r>
            <a:br>
              <a:rPr lang="en" dirty="0"/>
            </a:br>
            <a:r>
              <a:rPr lang="en" dirty="0"/>
              <a:t>&amp;</a:t>
            </a:r>
            <a:br>
              <a:rPr lang="en" dirty="0"/>
            </a:br>
            <a:r>
              <a:rPr lang="en" dirty="0"/>
              <a:t>RECOMMENDATION</a:t>
            </a:r>
            <a:endParaRPr dirty="0"/>
          </a:p>
        </p:txBody>
      </p:sp>
      <p:sp>
        <p:nvSpPr>
          <p:cNvPr id="788" name="Google Shape;788;p42"/>
          <p:cNvSpPr txBox="1">
            <a:spLocks noGrp="1"/>
          </p:cNvSpPr>
          <p:nvPr>
            <p:ph type="title" idx="21"/>
          </p:nvPr>
        </p:nvSpPr>
        <p:spPr>
          <a:xfrm>
            <a:off x="5768825" y="3036281"/>
            <a:ext cx="2240100" cy="6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917487" y="0"/>
            <a:ext cx="7492200" cy="51295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OPERATIONALIZATION </a:t>
            </a:r>
            <a:endParaRPr dirty="0"/>
          </a:p>
        </p:txBody>
      </p:sp>
      <p:sp>
        <p:nvSpPr>
          <p:cNvPr id="765" name="Google Shape;765;p41"/>
          <p:cNvSpPr txBox="1">
            <a:spLocks noGrp="1"/>
          </p:cNvSpPr>
          <p:nvPr>
            <p:ph type="subTitle" idx="1"/>
          </p:nvPr>
        </p:nvSpPr>
        <p:spPr>
          <a:xfrm>
            <a:off x="825900" y="578210"/>
            <a:ext cx="7492200" cy="3432300"/>
          </a:xfrm>
          <a:prstGeom prst="rect">
            <a:avLst/>
          </a:prstGeom>
        </p:spPr>
        <p:txBody>
          <a:bodyPr spcFirstLastPara="1" wrap="square" lIns="91425" tIns="91425" rIns="91425" bIns="91425" anchor="t" anchorCtr="0">
            <a:noAutofit/>
          </a:bodyPr>
          <a:lstStyle/>
          <a:p>
            <a:pPr marL="609600" lvl="1" indent="0" algn="l" rtl="0">
              <a:lnSpc>
                <a:spcPct val="100000"/>
              </a:lnSpc>
              <a:spcBef>
                <a:spcPts val="0"/>
              </a:spcBef>
              <a:spcAft>
                <a:spcPts val="0"/>
              </a:spcAft>
              <a:buClr>
                <a:schemeClr val="accent1"/>
              </a:buClr>
              <a:buSzPts val="1200"/>
            </a:pPr>
            <a:endParaRPr sz="1200" dirty="0">
              <a:solidFill>
                <a:schemeClr val="accent1"/>
              </a:solidFill>
            </a:endParaRPr>
          </a:p>
          <a:p>
            <a:pPr marL="457200" lvl="0" indent="0" algn="l" rtl="0">
              <a:lnSpc>
                <a:spcPct val="100000"/>
              </a:lnSpc>
              <a:spcBef>
                <a:spcPts val="0"/>
              </a:spcBef>
              <a:spcAft>
                <a:spcPts val="0"/>
              </a:spcAft>
              <a:buNone/>
            </a:pPr>
            <a:endParaRPr sz="1200" dirty="0">
              <a:solidFill>
                <a:schemeClr val="accent1"/>
              </a:solidFill>
              <a:latin typeface="Source Sans Pro"/>
              <a:ea typeface="Source Sans Pro"/>
              <a:cs typeface="Source Sans Pro"/>
              <a:sym typeface="Source Sans Pro"/>
            </a:endParaRPr>
          </a:p>
          <a:p>
            <a:pPr marL="457200" lvl="0" indent="0" algn="ctr" rtl="0">
              <a:lnSpc>
                <a:spcPct val="100000"/>
              </a:lnSpc>
              <a:spcBef>
                <a:spcPts val="0"/>
              </a:spcBef>
              <a:spcAft>
                <a:spcPts val="0"/>
              </a:spcAft>
              <a:buNone/>
            </a:pPr>
            <a:endParaRPr dirty="0">
              <a:solidFill>
                <a:schemeClr val="accent1"/>
              </a:solidFill>
            </a:endParaRPr>
          </a:p>
        </p:txBody>
      </p:sp>
      <p:pic>
        <p:nvPicPr>
          <p:cNvPr id="3" name="Picture 2">
            <a:extLst>
              <a:ext uri="{FF2B5EF4-FFF2-40B4-BE49-F238E27FC236}">
                <a16:creationId xmlns:a16="http://schemas.microsoft.com/office/drawing/2014/main" id="{9A868714-CD57-A48A-F79A-110B48CD8D02}"/>
              </a:ext>
            </a:extLst>
          </p:cNvPr>
          <p:cNvPicPr>
            <a:picLocks noChangeAspect="1"/>
          </p:cNvPicPr>
          <p:nvPr/>
        </p:nvPicPr>
        <p:blipFill>
          <a:blip r:embed="rId3"/>
          <a:stretch>
            <a:fillRect/>
          </a:stretch>
        </p:blipFill>
        <p:spPr>
          <a:xfrm>
            <a:off x="917487" y="795552"/>
            <a:ext cx="7318042" cy="2169643"/>
          </a:xfrm>
          <a:prstGeom prst="rect">
            <a:avLst/>
          </a:prstGeom>
        </p:spPr>
      </p:pic>
    </p:spTree>
    <p:extLst>
      <p:ext uri="{BB962C8B-B14F-4D97-AF65-F5344CB8AC3E}">
        <p14:creationId xmlns:p14="http://schemas.microsoft.com/office/powerpoint/2010/main" val="1934112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5" name="Google Shape;765;p41"/>
          <p:cNvSpPr txBox="1">
            <a:spLocks noGrp="1"/>
          </p:cNvSpPr>
          <p:nvPr>
            <p:ph type="subTitle" idx="1"/>
          </p:nvPr>
        </p:nvSpPr>
        <p:spPr>
          <a:xfrm>
            <a:off x="825900" y="578210"/>
            <a:ext cx="7492200" cy="3432300"/>
          </a:xfrm>
          <a:prstGeom prst="rect">
            <a:avLst/>
          </a:prstGeom>
        </p:spPr>
        <p:txBody>
          <a:bodyPr spcFirstLastPara="1" wrap="square" lIns="91425" tIns="91425" rIns="91425" bIns="91425" anchor="t" anchorCtr="0">
            <a:noAutofit/>
          </a:bodyPr>
          <a:lstStyle/>
          <a:p>
            <a:pPr marL="609600" lvl="1" indent="0" algn="l" rtl="0">
              <a:lnSpc>
                <a:spcPct val="100000"/>
              </a:lnSpc>
              <a:spcBef>
                <a:spcPts val="0"/>
              </a:spcBef>
              <a:spcAft>
                <a:spcPts val="0"/>
              </a:spcAft>
              <a:buClr>
                <a:schemeClr val="accent1"/>
              </a:buClr>
              <a:buSzPts val="1200"/>
            </a:pPr>
            <a:endParaRPr sz="1200" dirty="0">
              <a:solidFill>
                <a:schemeClr val="accent1"/>
              </a:solidFill>
            </a:endParaRPr>
          </a:p>
          <a:p>
            <a:pPr marL="457200" lvl="0" indent="0" algn="l" rtl="0">
              <a:lnSpc>
                <a:spcPct val="100000"/>
              </a:lnSpc>
              <a:spcBef>
                <a:spcPts val="0"/>
              </a:spcBef>
              <a:spcAft>
                <a:spcPts val="0"/>
              </a:spcAft>
              <a:buNone/>
            </a:pPr>
            <a:endParaRPr sz="1200" dirty="0">
              <a:solidFill>
                <a:schemeClr val="accent1"/>
              </a:solidFill>
              <a:latin typeface="Source Sans Pro"/>
              <a:ea typeface="Source Sans Pro"/>
              <a:cs typeface="Source Sans Pro"/>
              <a:sym typeface="Source Sans Pro"/>
            </a:endParaRPr>
          </a:p>
          <a:p>
            <a:pPr marL="457200" lvl="0" indent="0" algn="ctr" rtl="0">
              <a:lnSpc>
                <a:spcPct val="100000"/>
              </a:lnSpc>
              <a:spcBef>
                <a:spcPts val="0"/>
              </a:spcBef>
              <a:spcAft>
                <a:spcPts val="0"/>
              </a:spcAft>
              <a:buNone/>
            </a:pPr>
            <a:endParaRPr dirty="0">
              <a:solidFill>
                <a:schemeClr val="accent1"/>
              </a:solidFill>
            </a:endParaRPr>
          </a:p>
        </p:txBody>
      </p:sp>
      <p:sp>
        <p:nvSpPr>
          <p:cNvPr id="2" name="Content Placeholder 2">
            <a:extLst>
              <a:ext uri="{FF2B5EF4-FFF2-40B4-BE49-F238E27FC236}">
                <a16:creationId xmlns:a16="http://schemas.microsoft.com/office/drawing/2014/main" id="{1ECEFC3E-2015-2EFF-F647-44BD90EC0863}"/>
              </a:ext>
            </a:extLst>
          </p:cNvPr>
          <p:cNvSpPr txBox="1">
            <a:spLocks/>
          </p:cNvSpPr>
          <p:nvPr/>
        </p:nvSpPr>
        <p:spPr>
          <a:xfrm>
            <a:off x="825900" y="52039"/>
            <a:ext cx="8072773" cy="49808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indent="-304800" algn="just">
              <a:lnSpc>
                <a:spcPct val="100000"/>
              </a:lnSpc>
              <a:buClr>
                <a:schemeClr val="accent1"/>
              </a:buClr>
              <a:buSzPts val="1200"/>
              <a:buFont typeface="Source Sans Pro"/>
              <a:buChar char="●"/>
            </a:pPr>
            <a:r>
              <a:rPr lang="en-US" sz="1600" b="1" dirty="0">
                <a:solidFill>
                  <a:schemeClr val="accent1"/>
                </a:solidFill>
                <a:latin typeface="Times New Roman" panose="02020603050405020304" pitchFamily="18" charset="0"/>
                <a:ea typeface="Gulim" pitchFamily="34" charset="-127"/>
                <a:cs typeface="Times New Roman" panose="02020603050405020304" pitchFamily="18" charset="0"/>
              </a:rPr>
              <a:t>Data Collection</a:t>
            </a: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chemeClr val="accent1"/>
                </a:solidFill>
                <a:latin typeface="Times New Roman" panose="02020603050405020304" pitchFamily="18" charset="0"/>
                <a:cs typeface="Times New Roman" panose="02020603050405020304" pitchFamily="18" charset="0"/>
              </a:rPr>
              <a:t>Targeted group - </a:t>
            </a:r>
            <a:r>
              <a:rPr lang="en-US" dirty="0">
                <a:solidFill>
                  <a:schemeClr val="tx1"/>
                </a:solidFill>
                <a:latin typeface="Times New Roman" panose="02020603050405020304" pitchFamily="18" charset="0"/>
                <a:cs typeface="Times New Roman" panose="02020603050405020304" pitchFamily="18" charset="0"/>
              </a:rPr>
              <a:t>Population of the research based on e-consumers doing online shopping in food and beverage sector</a:t>
            </a:r>
            <a:r>
              <a:rPr lang="en-US" dirty="0">
                <a:solidFill>
                  <a:schemeClr val="accent1"/>
                </a:solidFill>
                <a:latin typeface="Times New Roman" panose="02020603050405020304" pitchFamily="18" charset="0"/>
                <a:cs typeface="Times New Roman" panose="02020603050405020304" pitchFamily="18" charset="0"/>
              </a:rPr>
              <a:t> </a:t>
            </a: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chemeClr val="accent1"/>
                </a:solidFill>
                <a:latin typeface="Times New Roman" panose="02020603050405020304" pitchFamily="18" charset="0"/>
                <a:cs typeface="Times New Roman" panose="02020603050405020304" pitchFamily="18" charset="0"/>
              </a:rPr>
              <a:t>Data Collection Method – Online survey method</a:t>
            </a: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chemeClr val="accent1"/>
                </a:solidFill>
                <a:latin typeface="Times New Roman" panose="02020603050405020304" pitchFamily="18" charset="0"/>
                <a:cs typeface="Times New Roman" panose="02020603050405020304" pitchFamily="18" charset="0"/>
              </a:rPr>
              <a:t>170 data collected 158 data finalized after preliminary analysis  </a:t>
            </a:r>
            <a:endParaRPr lang="en-US" dirty="0">
              <a:solidFill>
                <a:schemeClr val="accent1"/>
              </a:solidFill>
              <a:latin typeface="Times New Roman" panose="02020603050405020304" pitchFamily="18" charset="0"/>
              <a:ea typeface="Gulim" pitchFamily="34" charset="-127"/>
              <a:cs typeface="Times New Roman" panose="02020603050405020304" pitchFamily="18" charset="0"/>
            </a:endParaRPr>
          </a:p>
          <a:p>
            <a:pPr indent="-304800" algn="just">
              <a:lnSpc>
                <a:spcPct val="100000"/>
              </a:lnSpc>
              <a:buClr>
                <a:schemeClr val="accent1"/>
              </a:buClr>
              <a:buSzPts val="1200"/>
              <a:buFont typeface="Source Sans Pro"/>
              <a:buChar char="●"/>
            </a:pPr>
            <a:r>
              <a:rPr lang="en-US" sz="1600" b="1" dirty="0">
                <a:solidFill>
                  <a:schemeClr val="accent1"/>
                </a:solidFill>
                <a:latin typeface="Times New Roman" panose="02020603050405020304" pitchFamily="18" charset="0"/>
                <a:ea typeface="Gulim" pitchFamily="34" charset="-127"/>
                <a:cs typeface="Times New Roman" panose="02020603050405020304" pitchFamily="18" charset="0"/>
              </a:rPr>
              <a:t>Sampling Frame</a:t>
            </a:r>
          </a:p>
          <a:p>
            <a:pPr lvl="1" indent="-304800" algn="just">
              <a:lnSpc>
                <a:spcPct val="100000"/>
              </a:lnSpc>
              <a:spcBef>
                <a:spcPts val="0"/>
              </a:spcBef>
              <a:buClr>
                <a:schemeClr val="accent1"/>
              </a:buClr>
              <a:buSzPts val="1200"/>
              <a:buFont typeface="Source Sans Pro"/>
              <a:buChar char="○"/>
            </a:pPr>
            <a:r>
              <a:rPr lang="en-US" dirty="0">
                <a:solidFill>
                  <a:schemeClr val="tx1"/>
                </a:solidFill>
                <a:latin typeface="Times New Roman" panose="02020603050405020304" pitchFamily="18" charset="0"/>
                <a:cs typeface="Times New Roman" panose="02020603050405020304" pitchFamily="18" charset="0"/>
              </a:rPr>
              <a:t>As target population is huge(unknown population size/parameter) and rapidly changing, using non-probability sampling.</a:t>
            </a:r>
          </a:p>
          <a:p>
            <a:pPr lvl="1" indent="-304800" algn="just">
              <a:lnSpc>
                <a:spcPct val="100000"/>
              </a:lnSpc>
              <a:spcBef>
                <a:spcPts val="0"/>
              </a:spcBef>
              <a:buClr>
                <a:schemeClr val="accent1"/>
              </a:buClr>
              <a:buSzPts val="1200"/>
              <a:buFont typeface="Source Sans Pro"/>
              <a:buChar char="○"/>
            </a:pPr>
            <a:r>
              <a:rPr lang="en-US" dirty="0">
                <a:solidFill>
                  <a:schemeClr val="tx1"/>
                </a:solidFill>
                <a:latin typeface="Times New Roman" panose="02020603050405020304" pitchFamily="18" charset="0"/>
                <a:cs typeface="Times New Roman" panose="02020603050405020304" pitchFamily="18" charset="0"/>
              </a:rPr>
              <a:t>Since it is online survey data is collected based on availability of data and researchers’ convenience, so it tends to be a convenience sampling technique.</a:t>
            </a:r>
            <a:r>
              <a:rPr lang="en-US" sz="1600" dirty="0">
                <a:solidFill>
                  <a:schemeClr val="accent1"/>
                </a:solidFill>
                <a:latin typeface="Times New Roman" panose="02020603050405020304" pitchFamily="18" charset="0"/>
                <a:cs typeface="Times New Roman" panose="02020603050405020304" pitchFamily="18" charset="0"/>
              </a:rPr>
              <a:t> </a:t>
            </a:r>
            <a:endParaRPr lang="en-US" sz="1600" dirty="0">
              <a:solidFill>
                <a:schemeClr val="accent1"/>
              </a:solidFill>
              <a:latin typeface="Times New Roman" panose="02020603050405020304" pitchFamily="18" charset="0"/>
              <a:ea typeface="Gulim" pitchFamily="34" charset="-127"/>
              <a:cs typeface="Times New Roman" panose="02020603050405020304" pitchFamily="18" charset="0"/>
            </a:endParaRPr>
          </a:p>
          <a:p>
            <a:pPr indent="-304800" algn="just">
              <a:lnSpc>
                <a:spcPct val="100000"/>
              </a:lnSpc>
              <a:buClr>
                <a:schemeClr val="accent1"/>
              </a:buClr>
              <a:buSzPts val="1200"/>
              <a:buFont typeface="Source Sans Pro"/>
              <a:buChar char="●"/>
            </a:pPr>
            <a:r>
              <a:rPr lang="en-US" sz="1600" b="1" dirty="0">
                <a:solidFill>
                  <a:schemeClr val="accent1"/>
                </a:solidFill>
                <a:latin typeface="Times New Roman" panose="02020603050405020304" pitchFamily="18" charset="0"/>
                <a:ea typeface="Gulim" pitchFamily="34" charset="-127"/>
                <a:cs typeface="Times New Roman" panose="02020603050405020304" pitchFamily="18" charset="0"/>
              </a:rPr>
              <a:t>Determine Sample size</a:t>
            </a:r>
            <a:r>
              <a:rPr lang="en-US" sz="1600" b="1" dirty="0">
                <a:solidFill>
                  <a:schemeClr val="accent1"/>
                </a:solidFill>
                <a:latin typeface="Times New Roman" panose="02020603050405020304" pitchFamily="18" charset="0"/>
                <a:cs typeface="Times New Roman" panose="02020603050405020304" pitchFamily="18" charset="0"/>
              </a:rPr>
              <a:t> </a:t>
            </a:r>
          </a:p>
          <a:p>
            <a:pPr marL="914400" lvl="1" indent="-304800" algn="just" rtl="0">
              <a:lnSpc>
                <a:spcPct val="100000"/>
              </a:lnSpc>
              <a:spcBef>
                <a:spcPts val="0"/>
              </a:spcBef>
              <a:spcAft>
                <a:spcPts val="0"/>
              </a:spcAft>
              <a:buClr>
                <a:schemeClr val="accent1"/>
              </a:buClr>
              <a:buSzPts val="1200"/>
              <a:buFont typeface="Source Sans Pro"/>
              <a:buChar char="○"/>
            </a:pPr>
            <a:r>
              <a:rPr lang="en-US" dirty="0">
                <a:latin typeface="Times New Roman" panose="02020603050405020304" pitchFamily="18" charset="0"/>
                <a:cs typeface="Times New Roman" panose="02020603050405020304" pitchFamily="18" charset="0"/>
              </a:rPr>
              <a:t>As per </a:t>
            </a:r>
            <a:r>
              <a:rPr lang="en-US" b="1" dirty="0">
                <a:latin typeface="Times New Roman" panose="02020603050405020304" pitchFamily="18" charset="0"/>
                <a:cs typeface="Times New Roman" panose="02020603050405020304" pitchFamily="18" charset="0"/>
              </a:rPr>
              <a:t>[Cohen,1992] </a:t>
            </a:r>
            <a:r>
              <a:rPr lang="en-US" dirty="0">
                <a:latin typeface="Times New Roman" panose="02020603050405020304" pitchFamily="18" charset="0"/>
                <a:cs typeface="Times New Roman" panose="02020603050405020304" pitchFamily="18" charset="0"/>
              </a:rPr>
              <a:t>minimum sample size proposed</a:t>
            </a:r>
          </a:p>
          <a:p>
            <a:pPr marL="609600" lvl="1" indent="0" algn="just" rtl="0">
              <a:lnSpc>
                <a:spcPct val="100000"/>
              </a:lnSpc>
              <a:spcBef>
                <a:spcPts val="0"/>
              </a:spcBef>
              <a:spcAft>
                <a:spcPts val="0"/>
              </a:spcAft>
              <a:buClr>
                <a:schemeClr val="accent1"/>
              </a:buClr>
              <a:buSzPts val="1200"/>
            </a:pPr>
            <a:endParaRPr lang="en-US" dirty="0">
              <a:latin typeface="Times New Roman" panose="02020603050405020304" pitchFamily="18" charset="0"/>
              <a:cs typeface="Times New Roman" panose="02020603050405020304" pitchFamily="18" charset="0"/>
            </a:endParaRPr>
          </a:p>
          <a:p>
            <a:pPr marL="914400" lvl="1" indent="-304800" algn="just" rtl="0">
              <a:lnSpc>
                <a:spcPct val="100000"/>
              </a:lnSpc>
              <a:spcBef>
                <a:spcPts val="0"/>
              </a:spcBef>
              <a:spcAft>
                <a:spcPts val="0"/>
              </a:spcAft>
              <a:buClr>
                <a:schemeClr val="accent1"/>
              </a:buClr>
              <a:buSzPts val="1200"/>
              <a:buFont typeface="Source Sans Pro"/>
              <a:buChar char="○"/>
            </a:pPr>
            <a:endParaRPr lang="en-US" dirty="0">
              <a:solidFill>
                <a:schemeClr val="accent1"/>
              </a:solidFill>
              <a:latin typeface="Times New Roman" panose="02020603050405020304" pitchFamily="18" charset="0"/>
              <a:cs typeface="Times New Roman" panose="02020603050405020304" pitchFamily="18" charset="0"/>
            </a:endParaRPr>
          </a:p>
          <a:p>
            <a:pPr marL="457200" lvl="1" indent="0" algn="l"/>
            <a:endParaRPr lang="en-US" sz="1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644767B-8D59-7CA8-C008-F44732070F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8479" y="2898942"/>
            <a:ext cx="7976838" cy="2054180"/>
          </a:xfrm>
          <a:prstGeom prst="rect">
            <a:avLst/>
          </a:prstGeom>
        </p:spPr>
      </p:pic>
    </p:spTree>
    <p:extLst>
      <p:ext uri="{BB962C8B-B14F-4D97-AF65-F5344CB8AC3E}">
        <p14:creationId xmlns:p14="http://schemas.microsoft.com/office/powerpoint/2010/main" val="1420775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63"/>
          <p:cNvSpPr txBox="1">
            <a:spLocks noGrp="1"/>
          </p:cNvSpPr>
          <p:nvPr>
            <p:ph type="title"/>
          </p:nvPr>
        </p:nvSpPr>
        <p:spPr>
          <a:xfrm>
            <a:off x="3391294" y="1812249"/>
            <a:ext cx="6137944" cy="7536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 DATA ANALYSIS</a:t>
            </a:r>
            <a:endParaRPr dirty="0"/>
          </a:p>
          <a:p>
            <a:pPr marL="0" lvl="0" indent="0" algn="ctr" rtl="0">
              <a:spcBef>
                <a:spcPts val="0"/>
              </a:spcBef>
              <a:spcAft>
                <a:spcPts val="0"/>
              </a:spcAft>
              <a:buNone/>
            </a:pPr>
            <a:endParaRPr dirty="0"/>
          </a:p>
        </p:txBody>
      </p:sp>
      <p:sp>
        <p:nvSpPr>
          <p:cNvPr id="2539" name="Google Shape;2539;p63"/>
          <p:cNvSpPr txBox="1">
            <a:spLocks noGrp="1"/>
          </p:cNvSpPr>
          <p:nvPr>
            <p:ph type="subTitle" idx="1"/>
          </p:nvPr>
        </p:nvSpPr>
        <p:spPr>
          <a:xfrm>
            <a:off x="4385312" y="2648494"/>
            <a:ext cx="3871500" cy="67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Here you could describe the topic </a:t>
            </a:r>
            <a:endParaRPr dirty="0"/>
          </a:p>
        </p:txBody>
      </p:sp>
      <p:grpSp>
        <p:nvGrpSpPr>
          <p:cNvPr id="2" name="Group 1">
            <a:extLst>
              <a:ext uri="{FF2B5EF4-FFF2-40B4-BE49-F238E27FC236}">
                <a16:creationId xmlns:a16="http://schemas.microsoft.com/office/drawing/2014/main" id="{6F0A721F-637C-005B-70C5-310C8448DFEE}"/>
              </a:ext>
            </a:extLst>
          </p:cNvPr>
          <p:cNvGrpSpPr/>
          <p:nvPr/>
        </p:nvGrpSpPr>
        <p:grpSpPr>
          <a:xfrm>
            <a:off x="116478" y="931418"/>
            <a:ext cx="4212224" cy="2954473"/>
            <a:chOff x="482675" y="955475"/>
            <a:chExt cx="4455523" cy="2954473"/>
          </a:xfrm>
        </p:grpSpPr>
        <p:sp>
          <p:nvSpPr>
            <p:cNvPr id="2540" name="Google Shape;2540;p63"/>
            <p:cNvSpPr/>
            <p:nvPr/>
          </p:nvSpPr>
          <p:spPr>
            <a:xfrm>
              <a:off x="696136" y="3909893"/>
              <a:ext cx="4079314" cy="53"/>
            </a:xfrm>
            <a:custGeom>
              <a:avLst/>
              <a:gdLst/>
              <a:ahLst/>
              <a:cxnLst/>
              <a:rect l="l" t="t" r="r" b="b"/>
              <a:pathLst>
                <a:path w="77399" h="1" fill="none" extrusionOk="0">
                  <a:moveTo>
                    <a:pt x="0" y="1"/>
                  </a:moveTo>
                  <a:lnTo>
                    <a:pt x="77399" y="1"/>
                  </a:lnTo>
                </a:path>
              </a:pathLst>
            </a:custGeom>
            <a:noFill/>
            <a:ln w="3325" cap="flat" cmpd="sng">
              <a:solidFill>
                <a:schemeClr val="accent4"/>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3"/>
            <p:cNvSpPr/>
            <p:nvPr/>
          </p:nvSpPr>
          <p:spPr>
            <a:xfrm>
              <a:off x="1485520" y="1337440"/>
              <a:ext cx="2500062" cy="1543223"/>
            </a:xfrm>
            <a:custGeom>
              <a:avLst/>
              <a:gdLst/>
              <a:ahLst/>
              <a:cxnLst/>
              <a:rect l="l" t="t" r="r" b="b"/>
              <a:pathLst>
                <a:path w="47435" h="29279" extrusionOk="0">
                  <a:moveTo>
                    <a:pt x="2399" y="1"/>
                  </a:moveTo>
                  <a:cubicBezTo>
                    <a:pt x="1067" y="1"/>
                    <a:pt x="1" y="1067"/>
                    <a:pt x="1" y="2389"/>
                  </a:cubicBezTo>
                  <a:lnTo>
                    <a:pt x="1" y="26880"/>
                  </a:lnTo>
                  <a:cubicBezTo>
                    <a:pt x="1" y="28213"/>
                    <a:pt x="1067" y="29279"/>
                    <a:pt x="2399" y="29279"/>
                  </a:cubicBezTo>
                  <a:lnTo>
                    <a:pt x="45046" y="29279"/>
                  </a:lnTo>
                  <a:cubicBezTo>
                    <a:pt x="46368" y="29279"/>
                    <a:pt x="47434" y="28213"/>
                    <a:pt x="47434" y="26880"/>
                  </a:cubicBezTo>
                  <a:lnTo>
                    <a:pt x="47434" y="2389"/>
                  </a:lnTo>
                  <a:cubicBezTo>
                    <a:pt x="47434" y="1067"/>
                    <a:pt x="46368" y="1"/>
                    <a:pt x="450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3"/>
            <p:cNvSpPr/>
            <p:nvPr/>
          </p:nvSpPr>
          <p:spPr>
            <a:xfrm>
              <a:off x="1512558" y="1364478"/>
              <a:ext cx="2445986" cy="1489198"/>
            </a:xfrm>
            <a:custGeom>
              <a:avLst/>
              <a:gdLst/>
              <a:ahLst/>
              <a:cxnLst/>
              <a:rect l="l" t="t" r="r" b="b"/>
              <a:pathLst>
                <a:path w="46409" h="28254" extrusionOk="0">
                  <a:moveTo>
                    <a:pt x="1927" y="0"/>
                  </a:moveTo>
                  <a:cubicBezTo>
                    <a:pt x="861" y="0"/>
                    <a:pt x="0" y="862"/>
                    <a:pt x="0" y="1917"/>
                  </a:cubicBezTo>
                  <a:lnTo>
                    <a:pt x="0" y="26244"/>
                  </a:lnTo>
                  <a:cubicBezTo>
                    <a:pt x="0" y="27351"/>
                    <a:pt x="902" y="28253"/>
                    <a:pt x="2009" y="28253"/>
                  </a:cubicBezTo>
                  <a:lnTo>
                    <a:pt x="44399" y="28253"/>
                  </a:lnTo>
                  <a:cubicBezTo>
                    <a:pt x="45507" y="28253"/>
                    <a:pt x="46409" y="27351"/>
                    <a:pt x="46409" y="26244"/>
                  </a:cubicBezTo>
                  <a:lnTo>
                    <a:pt x="46409" y="1917"/>
                  </a:lnTo>
                  <a:cubicBezTo>
                    <a:pt x="46409" y="862"/>
                    <a:pt x="45548" y="0"/>
                    <a:pt x="444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3"/>
            <p:cNvSpPr/>
            <p:nvPr/>
          </p:nvSpPr>
          <p:spPr>
            <a:xfrm>
              <a:off x="1507657" y="1364478"/>
              <a:ext cx="2450888" cy="182684"/>
            </a:xfrm>
            <a:custGeom>
              <a:avLst/>
              <a:gdLst/>
              <a:ahLst/>
              <a:cxnLst/>
              <a:rect l="l" t="t" r="r" b="b"/>
              <a:pathLst>
                <a:path w="46502" h="3466" extrusionOk="0">
                  <a:moveTo>
                    <a:pt x="1918" y="0"/>
                  </a:moveTo>
                  <a:cubicBezTo>
                    <a:pt x="852" y="0"/>
                    <a:pt x="1" y="862"/>
                    <a:pt x="1" y="1917"/>
                  </a:cubicBezTo>
                  <a:lnTo>
                    <a:pt x="1" y="3465"/>
                  </a:lnTo>
                  <a:lnTo>
                    <a:pt x="46502" y="3465"/>
                  </a:lnTo>
                  <a:lnTo>
                    <a:pt x="46502" y="1917"/>
                  </a:lnTo>
                  <a:cubicBezTo>
                    <a:pt x="46502" y="862"/>
                    <a:pt x="45641" y="0"/>
                    <a:pt x="445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3"/>
            <p:cNvSpPr/>
            <p:nvPr/>
          </p:nvSpPr>
          <p:spPr>
            <a:xfrm>
              <a:off x="1621660" y="1432575"/>
              <a:ext cx="47066" cy="46488"/>
            </a:xfrm>
            <a:custGeom>
              <a:avLst/>
              <a:gdLst/>
              <a:ahLst/>
              <a:cxnLst/>
              <a:rect l="l" t="t" r="r" b="b"/>
              <a:pathLst>
                <a:path w="893" h="882" extrusionOk="0">
                  <a:moveTo>
                    <a:pt x="452" y="0"/>
                  </a:moveTo>
                  <a:cubicBezTo>
                    <a:pt x="206" y="0"/>
                    <a:pt x="1" y="195"/>
                    <a:pt x="1" y="441"/>
                  </a:cubicBezTo>
                  <a:cubicBezTo>
                    <a:pt x="1" y="687"/>
                    <a:pt x="206" y="882"/>
                    <a:pt x="452" y="882"/>
                  </a:cubicBezTo>
                  <a:cubicBezTo>
                    <a:pt x="688" y="882"/>
                    <a:pt x="893" y="687"/>
                    <a:pt x="893" y="441"/>
                  </a:cubicBezTo>
                  <a:cubicBezTo>
                    <a:pt x="893" y="195"/>
                    <a:pt x="688" y="0"/>
                    <a:pt x="452"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3"/>
            <p:cNvSpPr/>
            <p:nvPr/>
          </p:nvSpPr>
          <p:spPr>
            <a:xfrm>
              <a:off x="1761069" y="1432575"/>
              <a:ext cx="46539" cy="46488"/>
            </a:xfrm>
            <a:custGeom>
              <a:avLst/>
              <a:gdLst/>
              <a:ahLst/>
              <a:cxnLst/>
              <a:rect l="l" t="t" r="r" b="b"/>
              <a:pathLst>
                <a:path w="883" h="882" extrusionOk="0">
                  <a:moveTo>
                    <a:pt x="442" y="0"/>
                  </a:moveTo>
                  <a:cubicBezTo>
                    <a:pt x="196" y="0"/>
                    <a:pt x="1" y="195"/>
                    <a:pt x="1" y="441"/>
                  </a:cubicBezTo>
                  <a:cubicBezTo>
                    <a:pt x="1" y="687"/>
                    <a:pt x="196" y="882"/>
                    <a:pt x="442" y="882"/>
                  </a:cubicBezTo>
                  <a:cubicBezTo>
                    <a:pt x="688" y="882"/>
                    <a:pt x="882" y="687"/>
                    <a:pt x="882" y="441"/>
                  </a:cubicBezTo>
                  <a:cubicBezTo>
                    <a:pt x="882" y="195"/>
                    <a:pt x="688" y="0"/>
                    <a:pt x="442"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3"/>
            <p:cNvSpPr/>
            <p:nvPr/>
          </p:nvSpPr>
          <p:spPr>
            <a:xfrm>
              <a:off x="1892361" y="1432575"/>
              <a:ext cx="54655" cy="46857"/>
            </a:xfrm>
            <a:custGeom>
              <a:avLst/>
              <a:gdLst/>
              <a:ahLst/>
              <a:cxnLst/>
              <a:rect l="l" t="t" r="r" b="b"/>
              <a:pathLst>
                <a:path w="1037" h="889" extrusionOk="0">
                  <a:moveTo>
                    <a:pt x="596" y="0"/>
                  </a:moveTo>
                  <a:cubicBezTo>
                    <a:pt x="196" y="0"/>
                    <a:pt x="1" y="472"/>
                    <a:pt x="278" y="759"/>
                  </a:cubicBezTo>
                  <a:cubicBezTo>
                    <a:pt x="370" y="848"/>
                    <a:pt x="482" y="888"/>
                    <a:pt x="591" y="888"/>
                  </a:cubicBezTo>
                  <a:cubicBezTo>
                    <a:pt x="820" y="888"/>
                    <a:pt x="1036" y="712"/>
                    <a:pt x="1036" y="441"/>
                  </a:cubicBezTo>
                  <a:cubicBezTo>
                    <a:pt x="1036" y="195"/>
                    <a:pt x="842" y="0"/>
                    <a:pt x="596"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3"/>
            <p:cNvSpPr/>
            <p:nvPr/>
          </p:nvSpPr>
          <p:spPr>
            <a:xfrm>
              <a:off x="1639001" y="2608303"/>
              <a:ext cx="1394574" cy="53"/>
            </a:xfrm>
            <a:custGeom>
              <a:avLst/>
              <a:gdLst/>
              <a:ahLst/>
              <a:cxnLst/>
              <a:rect l="l" t="t" r="r" b="b"/>
              <a:pathLst>
                <a:path w="26460" h="1" fill="none" extrusionOk="0">
                  <a:moveTo>
                    <a:pt x="0" y="0"/>
                  </a:moveTo>
                  <a:lnTo>
                    <a:pt x="26459"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3"/>
            <p:cNvSpPr/>
            <p:nvPr/>
          </p:nvSpPr>
          <p:spPr>
            <a:xfrm>
              <a:off x="1639001" y="2688786"/>
              <a:ext cx="1089834" cy="53"/>
            </a:xfrm>
            <a:custGeom>
              <a:avLst/>
              <a:gdLst/>
              <a:ahLst/>
              <a:cxnLst/>
              <a:rect l="l" t="t" r="r" b="b"/>
              <a:pathLst>
                <a:path w="20678" h="1" fill="none" extrusionOk="0">
                  <a:moveTo>
                    <a:pt x="0" y="1"/>
                  </a:moveTo>
                  <a:lnTo>
                    <a:pt x="20677"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3"/>
            <p:cNvSpPr/>
            <p:nvPr/>
          </p:nvSpPr>
          <p:spPr>
            <a:xfrm>
              <a:off x="1639001" y="2769321"/>
              <a:ext cx="678630" cy="53"/>
            </a:xfrm>
            <a:custGeom>
              <a:avLst/>
              <a:gdLst/>
              <a:ahLst/>
              <a:cxnLst/>
              <a:rect l="l" t="t" r="r" b="b"/>
              <a:pathLst>
                <a:path w="12876" h="1" fill="none" extrusionOk="0">
                  <a:moveTo>
                    <a:pt x="0" y="0"/>
                  </a:moveTo>
                  <a:lnTo>
                    <a:pt x="12876"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3"/>
            <p:cNvSpPr/>
            <p:nvPr/>
          </p:nvSpPr>
          <p:spPr>
            <a:xfrm>
              <a:off x="3229680" y="2608303"/>
              <a:ext cx="129180" cy="53"/>
            </a:xfrm>
            <a:custGeom>
              <a:avLst/>
              <a:gdLst/>
              <a:ahLst/>
              <a:cxnLst/>
              <a:rect l="l" t="t" r="r" b="b"/>
              <a:pathLst>
                <a:path w="2451" h="1" fill="none" extrusionOk="0">
                  <a:moveTo>
                    <a:pt x="0"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3"/>
            <p:cNvSpPr/>
            <p:nvPr/>
          </p:nvSpPr>
          <p:spPr>
            <a:xfrm>
              <a:off x="3229680" y="2688786"/>
              <a:ext cx="129180" cy="53"/>
            </a:xfrm>
            <a:custGeom>
              <a:avLst/>
              <a:gdLst/>
              <a:ahLst/>
              <a:cxnLst/>
              <a:rect l="l" t="t" r="r" b="b"/>
              <a:pathLst>
                <a:path w="2451" h="1" fill="none" extrusionOk="0">
                  <a:moveTo>
                    <a:pt x="0"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3"/>
            <p:cNvSpPr/>
            <p:nvPr/>
          </p:nvSpPr>
          <p:spPr>
            <a:xfrm>
              <a:off x="3229680" y="2769321"/>
              <a:ext cx="129180" cy="53"/>
            </a:xfrm>
            <a:custGeom>
              <a:avLst/>
              <a:gdLst/>
              <a:ahLst/>
              <a:cxnLst/>
              <a:rect l="l" t="t" r="r" b="b"/>
              <a:pathLst>
                <a:path w="2451" h="1" fill="none" extrusionOk="0">
                  <a:moveTo>
                    <a:pt x="0"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3"/>
            <p:cNvSpPr/>
            <p:nvPr/>
          </p:nvSpPr>
          <p:spPr>
            <a:xfrm>
              <a:off x="3466332" y="2608303"/>
              <a:ext cx="129180" cy="53"/>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3"/>
            <p:cNvSpPr/>
            <p:nvPr/>
          </p:nvSpPr>
          <p:spPr>
            <a:xfrm>
              <a:off x="3466332" y="2688786"/>
              <a:ext cx="129180" cy="53"/>
            </a:xfrm>
            <a:custGeom>
              <a:avLst/>
              <a:gdLst/>
              <a:ahLst/>
              <a:cxnLst/>
              <a:rect l="l" t="t" r="r" b="b"/>
              <a:pathLst>
                <a:path w="2451" h="1" fill="none" extrusionOk="0">
                  <a:moveTo>
                    <a:pt x="1"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3"/>
            <p:cNvSpPr/>
            <p:nvPr/>
          </p:nvSpPr>
          <p:spPr>
            <a:xfrm>
              <a:off x="3466332" y="2769321"/>
              <a:ext cx="129180" cy="53"/>
            </a:xfrm>
            <a:custGeom>
              <a:avLst/>
              <a:gdLst/>
              <a:ahLst/>
              <a:cxnLst/>
              <a:rect l="l" t="t" r="r" b="b"/>
              <a:pathLst>
                <a:path w="2451" h="1" fill="none" extrusionOk="0">
                  <a:moveTo>
                    <a:pt x="1" y="0"/>
                  </a:moveTo>
                  <a:lnTo>
                    <a:pt x="2451" y="0"/>
                  </a:lnTo>
                </a:path>
              </a:pathLst>
            </a:custGeom>
            <a:noFill/>
            <a:ln w="9750" cap="rnd" cmpd="sng">
              <a:solidFill>
                <a:srgbClr val="B9DB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3"/>
            <p:cNvSpPr/>
            <p:nvPr/>
          </p:nvSpPr>
          <p:spPr>
            <a:xfrm>
              <a:off x="3702983" y="2608303"/>
              <a:ext cx="129180" cy="53"/>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3"/>
            <p:cNvSpPr/>
            <p:nvPr/>
          </p:nvSpPr>
          <p:spPr>
            <a:xfrm>
              <a:off x="3702983" y="2688786"/>
              <a:ext cx="129180" cy="53"/>
            </a:xfrm>
            <a:custGeom>
              <a:avLst/>
              <a:gdLst/>
              <a:ahLst/>
              <a:cxnLst/>
              <a:rect l="l" t="t" r="r" b="b"/>
              <a:pathLst>
                <a:path w="2451" h="1" fill="none" extrusionOk="0">
                  <a:moveTo>
                    <a:pt x="1"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3"/>
            <p:cNvSpPr/>
            <p:nvPr/>
          </p:nvSpPr>
          <p:spPr>
            <a:xfrm>
              <a:off x="3702983" y="2769321"/>
              <a:ext cx="129180" cy="53"/>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3"/>
            <p:cNvSpPr/>
            <p:nvPr/>
          </p:nvSpPr>
          <p:spPr>
            <a:xfrm>
              <a:off x="3822943" y="1592487"/>
              <a:ext cx="53" cy="309657"/>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3"/>
            <p:cNvSpPr/>
            <p:nvPr/>
          </p:nvSpPr>
          <p:spPr>
            <a:xfrm>
              <a:off x="3822943" y="1688677"/>
              <a:ext cx="53" cy="140518"/>
            </a:xfrm>
            <a:custGeom>
              <a:avLst/>
              <a:gdLst/>
              <a:ahLst/>
              <a:cxnLst/>
              <a:rect l="l" t="t" r="r" b="b"/>
              <a:pathLst>
                <a:path w="1" h="2666" fill="none" extrusionOk="0">
                  <a:moveTo>
                    <a:pt x="1" y="0"/>
                  </a:moveTo>
                  <a:lnTo>
                    <a:pt x="1" y="2666"/>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3"/>
            <p:cNvSpPr/>
            <p:nvPr/>
          </p:nvSpPr>
          <p:spPr>
            <a:xfrm>
              <a:off x="3753792" y="1644878"/>
              <a:ext cx="53" cy="309657"/>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3"/>
            <p:cNvSpPr/>
            <p:nvPr/>
          </p:nvSpPr>
          <p:spPr>
            <a:xfrm>
              <a:off x="3753792" y="1789189"/>
              <a:ext cx="53" cy="92449"/>
            </a:xfrm>
            <a:custGeom>
              <a:avLst/>
              <a:gdLst/>
              <a:ahLst/>
              <a:cxnLst/>
              <a:rect l="l" t="t" r="r" b="b"/>
              <a:pathLst>
                <a:path w="1" h="1754" fill="none" extrusionOk="0">
                  <a:moveTo>
                    <a:pt x="0" y="0"/>
                  </a:moveTo>
                  <a:lnTo>
                    <a:pt x="0" y="1753"/>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3"/>
            <p:cNvSpPr/>
            <p:nvPr/>
          </p:nvSpPr>
          <p:spPr>
            <a:xfrm>
              <a:off x="3685169" y="1671916"/>
              <a:ext cx="53" cy="309657"/>
            </a:xfrm>
            <a:custGeom>
              <a:avLst/>
              <a:gdLst/>
              <a:ahLst/>
              <a:cxnLst/>
              <a:rect l="l" t="t" r="r" b="b"/>
              <a:pathLst>
                <a:path w="1" h="5875" fill="none" extrusionOk="0">
                  <a:moveTo>
                    <a:pt x="0" y="0"/>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3"/>
            <p:cNvSpPr/>
            <p:nvPr/>
          </p:nvSpPr>
          <p:spPr>
            <a:xfrm>
              <a:off x="3685169" y="1829667"/>
              <a:ext cx="53" cy="145420"/>
            </a:xfrm>
            <a:custGeom>
              <a:avLst/>
              <a:gdLst/>
              <a:ahLst/>
              <a:cxnLst/>
              <a:rect l="l" t="t" r="r" b="b"/>
              <a:pathLst>
                <a:path w="1" h="2759" fill="none" extrusionOk="0">
                  <a:moveTo>
                    <a:pt x="0" y="1"/>
                  </a:moveTo>
                  <a:lnTo>
                    <a:pt x="0" y="2759"/>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3"/>
            <p:cNvSpPr/>
            <p:nvPr/>
          </p:nvSpPr>
          <p:spPr>
            <a:xfrm>
              <a:off x="3616545" y="1656790"/>
              <a:ext cx="53" cy="309657"/>
            </a:xfrm>
            <a:custGeom>
              <a:avLst/>
              <a:gdLst/>
              <a:ahLst/>
              <a:cxnLst/>
              <a:rect l="l" t="t" r="r" b="b"/>
              <a:pathLst>
                <a:path w="1" h="5875" fill="none" extrusionOk="0">
                  <a:moveTo>
                    <a:pt x="0" y="0"/>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3"/>
            <p:cNvSpPr/>
            <p:nvPr/>
          </p:nvSpPr>
          <p:spPr>
            <a:xfrm>
              <a:off x="3616545" y="1702170"/>
              <a:ext cx="53" cy="191328"/>
            </a:xfrm>
            <a:custGeom>
              <a:avLst/>
              <a:gdLst/>
              <a:ahLst/>
              <a:cxnLst/>
              <a:rect l="l" t="t" r="r" b="b"/>
              <a:pathLst>
                <a:path w="1" h="3630" fill="none" extrusionOk="0">
                  <a:moveTo>
                    <a:pt x="0" y="1"/>
                  </a:moveTo>
                  <a:lnTo>
                    <a:pt x="0" y="3630"/>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3"/>
            <p:cNvSpPr/>
            <p:nvPr/>
          </p:nvSpPr>
          <p:spPr>
            <a:xfrm>
              <a:off x="3547394" y="1762677"/>
              <a:ext cx="53" cy="232387"/>
            </a:xfrm>
            <a:custGeom>
              <a:avLst/>
              <a:gdLst/>
              <a:ahLst/>
              <a:cxnLst/>
              <a:rect l="l" t="t" r="r" b="b"/>
              <a:pathLst>
                <a:path w="1" h="4409" fill="none" extrusionOk="0">
                  <a:moveTo>
                    <a:pt x="0" y="1"/>
                  </a:moveTo>
                  <a:lnTo>
                    <a:pt x="0" y="4409"/>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3"/>
            <p:cNvSpPr/>
            <p:nvPr/>
          </p:nvSpPr>
          <p:spPr>
            <a:xfrm>
              <a:off x="3547394" y="1822657"/>
              <a:ext cx="53" cy="102200"/>
            </a:xfrm>
            <a:custGeom>
              <a:avLst/>
              <a:gdLst/>
              <a:ahLst/>
              <a:cxnLst/>
              <a:rect l="l" t="t" r="r" b="b"/>
              <a:pathLst>
                <a:path w="1" h="1939" fill="none" extrusionOk="0">
                  <a:moveTo>
                    <a:pt x="0" y="1"/>
                  </a:moveTo>
                  <a:lnTo>
                    <a:pt x="0" y="1938"/>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3"/>
            <p:cNvSpPr/>
            <p:nvPr/>
          </p:nvSpPr>
          <p:spPr>
            <a:xfrm>
              <a:off x="3478770" y="1796199"/>
              <a:ext cx="53" cy="276135"/>
            </a:xfrm>
            <a:custGeom>
              <a:avLst/>
              <a:gdLst/>
              <a:ahLst/>
              <a:cxnLst/>
              <a:rect l="l" t="t" r="r" b="b"/>
              <a:pathLst>
                <a:path w="1" h="5239" fill="none" extrusionOk="0">
                  <a:moveTo>
                    <a:pt x="0" y="0"/>
                  </a:moveTo>
                  <a:lnTo>
                    <a:pt x="0" y="5239"/>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3"/>
            <p:cNvSpPr/>
            <p:nvPr/>
          </p:nvSpPr>
          <p:spPr>
            <a:xfrm>
              <a:off x="3478770" y="1868618"/>
              <a:ext cx="53" cy="164289"/>
            </a:xfrm>
            <a:custGeom>
              <a:avLst/>
              <a:gdLst/>
              <a:ahLst/>
              <a:cxnLst/>
              <a:rect l="l" t="t" r="r" b="b"/>
              <a:pathLst>
                <a:path w="1" h="3117" fill="none" extrusionOk="0">
                  <a:moveTo>
                    <a:pt x="0" y="0"/>
                  </a:moveTo>
                  <a:lnTo>
                    <a:pt x="0" y="3116"/>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3"/>
            <p:cNvSpPr/>
            <p:nvPr/>
          </p:nvSpPr>
          <p:spPr>
            <a:xfrm>
              <a:off x="3410147" y="1747023"/>
              <a:ext cx="53" cy="240504"/>
            </a:xfrm>
            <a:custGeom>
              <a:avLst/>
              <a:gdLst/>
              <a:ahLst/>
              <a:cxnLst/>
              <a:rect l="l" t="t" r="r" b="b"/>
              <a:pathLst>
                <a:path w="1" h="4563" fill="none" extrusionOk="0">
                  <a:moveTo>
                    <a:pt x="0" y="0"/>
                  </a:moveTo>
                  <a:lnTo>
                    <a:pt x="0" y="456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3"/>
            <p:cNvSpPr/>
            <p:nvPr/>
          </p:nvSpPr>
          <p:spPr>
            <a:xfrm>
              <a:off x="3410147" y="1803736"/>
              <a:ext cx="53" cy="136249"/>
            </a:xfrm>
            <a:custGeom>
              <a:avLst/>
              <a:gdLst/>
              <a:ahLst/>
              <a:cxnLst/>
              <a:rect l="l" t="t" r="r" b="b"/>
              <a:pathLst>
                <a:path w="1" h="2585" fill="none" extrusionOk="0">
                  <a:moveTo>
                    <a:pt x="0" y="1"/>
                  </a:moveTo>
                  <a:lnTo>
                    <a:pt x="0" y="2584"/>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3"/>
            <p:cNvSpPr/>
            <p:nvPr/>
          </p:nvSpPr>
          <p:spPr>
            <a:xfrm>
              <a:off x="3341523" y="1650834"/>
              <a:ext cx="53" cy="288046"/>
            </a:xfrm>
            <a:custGeom>
              <a:avLst/>
              <a:gdLst/>
              <a:ahLst/>
              <a:cxnLst/>
              <a:rect l="l" t="t" r="r" b="b"/>
              <a:pathLst>
                <a:path w="1" h="5465" fill="none" extrusionOk="0">
                  <a:moveTo>
                    <a:pt x="0" y="1"/>
                  </a:moveTo>
                  <a:lnTo>
                    <a:pt x="0" y="546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3"/>
            <p:cNvSpPr/>
            <p:nvPr/>
          </p:nvSpPr>
          <p:spPr>
            <a:xfrm>
              <a:off x="3341523" y="1706492"/>
              <a:ext cx="53" cy="181050"/>
            </a:xfrm>
            <a:custGeom>
              <a:avLst/>
              <a:gdLst/>
              <a:ahLst/>
              <a:cxnLst/>
              <a:rect l="l" t="t" r="r" b="b"/>
              <a:pathLst>
                <a:path w="1" h="3435" fill="none" extrusionOk="0">
                  <a:moveTo>
                    <a:pt x="0" y="1"/>
                  </a:moveTo>
                  <a:lnTo>
                    <a:pt x="0" y="3435"/>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3"/>
            <p:cNvSpPr/>
            <p:nvPr/>
          </p:nvSpPr>
          <p:spPr>
            <a:xfrm>
              <a:off x="3272372" y="1787028"/>
              <a:ext cx="53" cy="228592"/>
            </a:xfrm>
            <a:custGeom>
              <a:avLst/>
              <a:gdLst/>
              <a:ahLst/>
              <a:cxnLst/>
              <a:rect l="l" t="t" r="r" b="b"/>
              <a:pathLst>
                <a:path w="1" h="4337" fill="none" extrusionOk="0">
                  <a:moveTo>
                    <a:pt x="0" y="0"/>
                  </a:moveTo>
                  <a:lnTo>
                    <a:pt x="0" y="4336"/>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3"/>
            <p:cNvSpPr/>
            <p:nvPr/>
          </p:nvSpPr>
          <p:spPr>
            <a:xfrm>
              <a:off x="3272372" y="1841579"/>
              <a:ext cx="53" cy="110791"/>
            </a:xfrm>
            <a:custGeom>
              <a:avLst/>
              <a:gdLst/>
              <a:ahLst/>
              <a:cxnLst/>
              <a:rect l="l" t="t" r="r" b="b"/>
              <a:pathLst>
                <a:path w="1" h="2102" fill="none" extrusionOk="0">
                  <a:moveTo>
                    <a:pt x="0" y="0"/>
                  </a:moveTo>
                  <a:lnTo>
                    <a:pt x="0" y="2102"/>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3"/>
            <p:cNvSpPr/>
            <p:nvPr/>
          </p:nvSpPr>
          <p:spPr>
            <a:xfrm>
              <a:off x="3203748" y="1880477"/>
              <a:ext cx="53" cy="230226"/>
            </a:xfrm>
            <a:custGeom>
              <a:avLst/>
              <a:gdLst/>
              <a:ahLst/>
              <a:cxnLst/>
              <a:rect l="l" t="t" r="r" b="b"/>
              <a:pathLst>
                <a:path w="1" h="4368" fill="none" extrusionOk="0">
                  <a:moveTo>
                    <a:pt x="0" y="1"/>
                  </a:moveTo>
                  <a:lnTo>
                    <a:pt x="0" y="4368"/>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3"/>
            <p:cNvSpPr/>
            <p:nvPr/>
          </p:nvSpPr>
          <p:spPr>
            <a:xfrm>
              <a:off x="3203748" y="1953422"/>
              <a:ext cx="53" cy="84332"/>
            </a:xfrm>
            <a:custGeom>
              <a:avLst/>
              <a:gdLst/>
              <a:ahLst/>
              <a:cxnLst/>
              <a:rect l="l" t="t" r="r" b="b"/>
              <a:pathLst>
                <a:path w="1" h="1600" fill="none" extrusionOk="0">
                  <a:moveTo>
                    <a:pt x="0" y="0"/>
                  </a:moveTo>
                  <a:lnTo>
                    <a:pt x="0" y="1600"/>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3"/>
            <p:cNvSpPr/>
            <p:nvPr/>
          </p:nvSpPr>
          <p:spPr>
            <a:xfrm>
              <a:off x="3135125" y="1821023"/>
              <a:ext cx="53" cy="234548"/>
            </a:xfrm>
            <a:custGeom>
              <a:avLst/>
              <a:gdLst/>
              <a:ahLst/>
              <a:cxnLst/>
              <a:rect l="l" t="t" r="r" b="b"/>
              <a:pathLst>
                <a:path w="1" h="4450" fill="none" extrusionOk="0">
                  <a:moveTo>
                    <a:pt x="0" y="1"/>
                  </a:moveTo>
                  <a:lnTo>
                    <a:pt x="0" y="4450"/>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3"/>
            <p:cNvSpPr/>
            <p:nvPr/>
          </p:nvSpPr>
          <p:spPr>
            <a:xfrm>
              <a:off x="3135125" y="1893442"/>
              <a:ext cx="53" cy="88654"/>
            </a:xfrm>
            <a:custGeom>
              <a:avLst/>
              <a:gdLst/>
              <a:ahLst/>
              <a:cxnLst/>
              <a:rect l="l" t="t" r="r" b="b"/>
              <a:pathLst>
                <a:path w="1" h="1682" fill="none" extrusionOk="0">
                  <a:moveTo>
                    <a:pt x="0" y="1"/>
                  </a:moveTo>
                  <a:lnTo>
                    <a:pt x="0" y="1682"/>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3"/>
            <p:cNvSpPr/>
            <p:nvPr/>
          </p:nvSpPr>
          <p:spPr>
            <a:xfrm>
              <a:off x="3066501" y="1880477"/>
              <a:ext cx="53" cy="284831"/>
            </a:xfrm>
            <a:custGeom>
              <a:avLst/>
              <a:gdLst/>
              <a:ahLst/>
              <a:cxnLst/>
              <a:rect l="l" t="t" r="r" b="b"/>
              <a:pathLst>
                <a:path w="1" h="5404" fill="none" extrusionOk="0">
                  <a:moveTo>
                    <a:pt x="0" y="1"/>
                  </a:moveTo>
                  <a:lnTo>
                    <a:pt x="0" y="5403"/>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3"/>
            <p:cNvSpPr/>
            <p:nvPr/>
          </p:nvSpPr>
          <p:spPr>
            <a:xfrm>
              <a:off x="3066501" y="1953422"/>
              <a:ext cx="53" cy="164289"/>
            </a:xfrm>
            <a:custGeom>
              <a:avLst/>
              <a:gdLst/>
              <a:ahLst/>
              <a:cxnLst/>
              <a:rect l="l" t="t" r="r" b="b"/>
              <a:pathLst>
                <a:path w="1" h="3117" fill="none" extrusionOk="0">
                  <a:moveTo>
                    <a:pt x="0" y="0"/>
                  </a:moveTo>
                  <a:lnTo>
                    <a:pt x="0" y="3117"/>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3"/>
            <p:cNvSpPr/>
            <p:nvPr/>
          </p:nvSpPr>
          <p:spPr>
            <a:xfrm>
              <a:off x="2997350" y="1880477"/>
              <a:ext cx="53" cy="197284"/>
            </a:xfrm>
            <a:custGeom>
              <a:avLst/>
              <a:gdLst/>
              <a:ahLst/>
              <a:cxnLst/>
              <a:rect l="l" t="t" r="r" b="b"/>
              <a:pathLst>
                <a:path w="1" h="3743" fill="none" extrusionOk="0">
                  <a:moveTo>
                    <a:pt x="0" y="1"/>
                  </a:moveTo>
                  <a:lnTo>
                    <a:pt x="0" y="374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3"/>
            <p:cNvSpPr/>
            <p:nvPr/>
          </p:nvSpPr>
          <p:spPr>
            <a:xfrm>
              <a:off x="2997350" y="1953422"/>
              <a:ext cx="53" cy="80010"/>
            </a:xfrm>
            <a:custGeom>
              <a:avLst/>
              <a:gdLst/>
              <a:ahLst/>
              <a:cxnLst/>
              <a:rect l="l" t="t" r="r" b="b"/>
              <a:pathLst>
                <a:path w="1" h="1518" fill="none" extrusionOk="0">
                  <a:moveTo>
                    <a:pt x="0" y="0"/>
                  </a:moveTo>
                  <a:lnTo>
                    <a:pt x="0" y="1518"/>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3"/>
            <p:cNvSpPr/>
            <p:nvPr/>
          </p:nvSpPr>
          <p:spPr>
            <a:xfrm>
              <a:off x="2928726" y="1849696"/>
              <a:ext cx="53" cy="205875"/>
            </a:xfrm>
            <a:custGeom>
              <a:avLst/>
              <a:gdLst/>
              <a:ahLst/>
              <a:cxnLst/>
              <a:rect l="l" t="t" r="r" b="b"/>
              <a:pathLst>
                <a:path w="1" h="3906" fill="none" extrusionOk="0">
                  <a:moveTo>
                    <a:pt x="0" y="0"/>
                  </a:moveTo>
                  <a:lnTo>
                    <a:pt x="0" y="3906"/>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3"/>
            <p:cNvSpPr/>
            <p:nvPr/>
          </p:nvSpPr>
          <p:spPr>
            <a:xfrm>
              <a:off x="2928726" y="1922062"/>
              <a:ext cx="53" cy="60034"/>
            </a:xfrm>
            <a:custGeom>
              <a:avLst/>
              <a:gdLst/>
              <a:ahLst/>
              <a:cxnLst/>
              <a:rect l="l" t="t" r="r" b="b"/>
              <a:pathLst>
                <a:path w="1" h="1139" fill="none" extrusionOk="0">
                  <a:moveTo>
                    <a:pt x="0" y="1"/>
                  </a:moveTo>
                  <a:lnTo>
                    <a:pt x="0" y="1139"/>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3"/>
            <p:cNvSpPr/>
            <p:nvPr/>
          </p:nvSpPr>
          <p:spPr>
            <a:xfrm>
              <a:off x="2859576" y="1880477"/>
              <a:ext cx="53" cy="394516"/>
            </a:xfrm>
            <a:custGeom>
              <a:avLst/>
              <a:gdLst/>
              <a:ahLst/>
              <a:cxnLst/>
              <a:rect l="l" t="t" r="r" b="b"/>
              <a:pathLst>
                <a:path w="1" h="7485" fill="none" extrusionOk="0">
                  <a:moveTo>
                    <a:pt x="0" y="1"/>
                  </a:moveTo>
                  <a:lnTo>
                    <a:pt x="0" y="748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3"/>
            <p:cNvSpPr/>
            <p:nvPr/>
          </p:nvSpPr>
          <p:spPr>
            <a:xfrm>
              <a:off x="2859576" y="1953422"/>
              <a:ext cx="53" cy="278296"/>
            </a:xfrm>
            <a:custGeom>
              <a:avLst/>
              <a:gdLst/>
              <a:ahLst/>
              <a:cxnLst/>
              <a:rect l="l" t="t" r="r" b="b"/>
              <a:pathLst>
                <a:path w="1" h="5280" fill="none" extrusionOk="0">
                  <a:moveTo>
                    <a:pt x="0" y="0"/>
                  </a:moveTo>
                  <a:lnTo>
                    <a:pt x="0" y="5280"/>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3"/>
            <p:cNvSpPr/>
            <p:nvPr/>
          </p:nvSpPr>
          <p:spPr>
            <a:xfrm>
              <a:off x="2790952" y="1991266"/>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3"/>
            <p:cNvSpPr/>
            <p:nvPr/>
          </p:nvSpPr>
          <p:spPr>
            <a:xfrm>
              <a:off x="2790952" y="2064212"/>
              <a:ext cx="53" cy="164289"/>
            </a:xfrm>
            <a:custGeom>
              <a:avLst/>
              <a:gdLst/>
              <a:ahLst/>
              <a:cxnLst/>
              <a:rect l="l" t="t" r="r" b="b"/>
              <a:pathLst>
                <a:path w="1" h="3117" fill="none" extrusionOk="0">
                  <a:moveTo>
                    <a:pt x="0" y="0"/>
                  </a:moveTo>
                  <a:lnTo>
                    <a:pt x="0" y="3116"/>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3"/>
            <p:cNvSpPr/>
            <p:nvPr/>
          </p:nvSpPr>
          <p:spPr>
            <a:xfrm>
              <a:off x="2722328" y="2004232"/>
              <a:ext cx="53" cy="352877"/>
            </a:xfrm>
            <a:custGeom>
              <a:avLst/>
              <a:gdLst/>
              <a:ahLst/>
              <a:cxnLst/>
              <a:rect l="l" t="t" r="r" b="b"/>
              <a:pathLst>
                <a:path w="1" h="6695" fill="none" extrusionOk="0">
                  <a:moveTo>
                    <a:pt x="0" y="0"/>
                  </a:moveTo>
                  <a:lnTo>
                    <a:pt x="0" y="669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3"/>
            <p:cNvSpPr/>
            <p:nvPr/>
          </p:nvSpPr>
          <p:spPr>
            <a:xfrm>
              <a:off x="2722328" y="2071222"/>
              <a:ext cx="53" cy="212938"/>
            </a:xfrm>
            <a:custGeom>
              <a:avLst/>
              <a:gdLst/>
              <a:ahLst/>
              <a:cxnLst/>
              <a:rect l="l" t="t" r="r" b="b"/>
              <a:pathLst>
                <a:path w="1" h="4040" fill="none" extrusionOk="0">
                  <a:moveTo>
                    <a:pt x="0" y="0"/>
                  </a:moveTo>
                  <a:lnTo>
                    <a:pt x="0" y="4039"/>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3"/>
            <p:cNvSpPr/>
            <p:nvPr/>
          </p:nvSpPr>
          <p:spPr>
            <a:xfrm>
              <a:off x="2653704" y="2206836"/>
              <a:ext cx="53" cy="285885"/>
            </a:xfrm>
            <a:custGeom>
              <a:avLst/>
              <a:gdLst/>
              <a:ahLst/>
              <a:cxnLst/>
              <a:rect l="l" t="t" r="r" b="b"/>
              <a:pathLst>
                <a:path w="1" h="5424" fill="none" extrusionOk="0">
                  <a:moveTo>
                    <a:pt x="0" y="0"/>
                  </a:moveTo>
                  <a:lnTo>
                    <a:pt x="0" y="5423"/>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2653704" y="2256011"/>
              <a:ext cx="53" cy="164289"/>
            </a:xfrm>
            <a:custGeom>
              <a:avLst/>
              <a:gdLst/>
              <a:ahLst/>
              <a:cxnLst/>
              <a:rect l="l" t="t" r="r" b="b"/>
              <a:pathLst>
                <a:path w="1" h="3117" fill="none" extrusionOk="0">
                  <a:moveTo>
                    <a:pt x="0" y="0"/>
                  </a:moveTo>
                  <a:lnTo>
                    <a:pt x="0" y="3117"/>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3"/>
            <p:cNvSpPr/>
            <p:nvPr/>
          </p:nvSpPr>
          <p:spPr>
            <a:xfrm>
              <a:off x="2584554" y="1931286"/>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3"/>
            <p:cNvSpPr/>
            <p:nvPr/>
          </p:nvSpPr>
          <p:spPr>
            <a:xfrm>
              <a:off x="2584554" y="2004232"/>
              <a:ext cx="53" cy="202660"/>
            </a:xfrm>
            <a:custGeom>
              <a:avLst/>
              <a:gdLst/>
              <a:ahLst/>
              <a:cxnLst/>
              <a:rect l="l" t="t" r="r" b="b"/>
              <a:pathLst>
                <a:path w="1" h="3845" fill="none" extrusionOk="0">
                  <a:moveTo>
                    <a:pt x="0" y="0"/>
                  </a:moveTo>
                  <a:lnTo>
                    <a:pt x="0" y="3844"/>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3"/>
            <p:cNvSpPr/>
            <p:nvPr/>
          </p:nvSpPr>
          <p:spPr>
            <a:xfrm>
              <a:off x="2515930" y="1956638"/>
              <a:ext cx="53" cy="309709"/>
            </a:xfrm>
            <a:custGeom>
              <a:avLst/>
              <a:gdLst/>
              <a:ahLst/>
              <a:cxnLst/>
              <a:rect l="l" t="t" r="r" b="b"/>
              <a:pathLst>
                <a:path w="1" h="5876"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3"/>
            <p:cNvSpPr/>
            <p:nvPr/>
          </p:nvSpPr>
          <p:spPr>
            <a:xfrm>
              <a:off x="2515930" y="2073383"/>
              <a:ext cx="53" cy="120542"/>
            </a:xfrm>
            <a:custGeom>
              <a:avLst/>
              <a:gdLst/>
              <a:ahLst/>
              <a:cxnLst/>
              <a:rect l="l" t="t" r="r" b="b"/>
              <a:pathLst>
                <a:path w="1" h="2287" fill="none" extrusionOk="0">
                  <a:moveTo>
                    <a:pt x="0" y="0"/>
                  </a:moveTo>
                  <a:lnTo>
                    <a:pt x="0" y="2286"/>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3"/>
            <p:cNvSpPr/>
            <p:nvPr/>
          </p:nvSpPr>
          <p:spPr>
            <a:xfrm>
              <a:off x="2447306" y="2073383"/>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3"/>
            <p:cNvSpPr/>
            <p:nvPr/>
          </p:nvSpPr>
          <p:spPr>
            <a:xfrm>
              <a:off x="2447306" y="2205729"/>
              <a:ext cx="53" cy="104888"/>
            </a:xfrm>
            <a:custGeom>
              <a:avLst/>
              <a:gdLst/>
              <a:ahLst/>
              <a:cxnLst/>
              <a:rect l="l" t="t" r="r" b="b"/>
              <a:pathLst>
                <a:path w="1" h="1990" fill="none" extrusionOk="0">
                  <a:moveTo>
                    <a:pt x="0" y="1"/>
                  </a:moveTo>
                  <a:lnTo>
                    <a:pt x="0" y="1990"/>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3"/>
            <p:cNvSpPr/>
            <p:nvPr/>
          </p:nvSpPr>
          <p:spPr>
            <a:xfrm>
              <a:off x="2378155" y="2146329"/>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3"/>
            <p:cNvSpPr/>
            <p:nvPr/>
          </p:nvSpPr>
          <p:spPr>
            <a:xfrm>
              <a:off x="2378155" y="2300865"/>
              <a:ext cx="53" cy="82171"/>
            </a:xfrm>
            <a:custGeom>
              <a:avLst/>
              <a:gdLst/>
              <a:ahLst/>
              <a:cxnLst/>
              <a:rect l="l" t="t" r="r" b="b"/>
              <a:pathLst>
                <a:path w="1" h="1559" fill="none" extrusionOk="0">
                  <a:moveTo>
                    <a:pt x="0" y="0"/>
                  </a:moveTo>
                  <a:lnTo>
                    <a:pt x="0" y="155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3"/>
            <p:cNvSpPr/>
            <p:nvPr/>
          </p:nvSpPr>
          <p:spPr>
            <a:xfrm>
              <a:off x="2309532" y="2103109"/>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3"/>
            <p:cNvSpPr/>
            <p:nvPr/>
          </p:nvSpPr>
          <p:spPr>
            <a:xfrm>
              <a:off x="2309532" y="2240305"/>
              <a:ext cx="53" cy="100039"/>
            </a:xfrm>
            <a:custGeom>
              <a:avLst/>
              <a:gdLst/>
              <a:ahLst/>
              <a:cxnLst/>
              <a:rect l="l" t="t" r="r" b="b"/>
              <a:pathLst>
                <a:path w="1" h="1898" fill="none" extrusionOk="0">
                  <a:moveTo>
                    <a:pt x="0" y="1"/>
                  </a:moveTo>
                  <a:lnTo>
                    <a:pt x="0" y="189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3"/>
            <p:cNvSpPr/>
            <p:nvPr/>
          </p:nvSpPr>
          <p:spPr>
            <a:xfrm>
              <a:off x="2240908" y="2073383"/>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3"/>
            <p:cNvSpPr/>
            <p:nvPr/>
          </p:nvSpPr>
          <p:spPr>
            <a:xfrm>
              <a:off x="2240908" y="2185226"/>
              <a:ext cx="53" cy="125391"/>
            </a:xfrm>
            <a:custGeom>
              <a:avLst/>
              <a:gdLst/>
              <a:ahLst/>
              <a:cxnLst/>
              <a:rect l="l" t="t" r="r" b="b"/>
              <a:pathLst>
                <a:path w="1" h="2379" fill="none" extrusionOk="0">
                  <a:moveTo>
                    <a:pt x="0" y="0"/>
                  </a:moveTo>
                  <a:lnTo>
                    <a:pt x="0" y="237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3"/>
            <p:cNvSpPr/>
            <p:nvPr/>
          </p:nvSpPr>
          <p:spPr>
            <a:xfrm>
              <a:off x="2172284" y="2149544"/>
              <a:ext cx="53" cy="310236"/>
            </a:xfrm>
            <a:custGeom>
              <a:avLst/>
              <a:gdLst/>
              <a:ahLst/>
              <a:cxnLst/>
              <a:rect l="l" t="t" r="r" b="b"/>
              <a:pathLst>
                <a:path w="1" h="5886" fill="none" extrusionOk="0">
                  <a:moveTo>
                    <a:pt x="0" y="1"/>
                  </a:moveTo>
                  <a:lnTo>
                    <a:pt x="0" y="588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3"/>
            <p:cNvSpPr/>
            <p:nvPr/>
          </p:nvSpPr>
          <p:spPr>
            <a:xfrm>
              <a:off x="2172284" y="2193870"/>
              <a:ext cx="53" cy="192962"/>
            </a:xfrm>
            <a:custGeom>
              <a:avLst/>
              <a:gdLst/>
              <a:ahLst/>
              <a:cxnLst/>
              <a:rect l="l" t="t" r="r" b="b"/>
              <a:pathLst>
                <a:path w="1" h="3661" fill="none" extrusionOk="0">
                  <a:moveTo>
                    <a:pt x="0" y="0"/>
                  </a:moveTo>
                  <a:lnTo>
                    <a:pt x="0" y="3660"/>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3"/>
            <p:cNvSpPr/>
            <p:nvPr/>
          </p:nvSpPr>
          <p:spPr>
            <a:xfrm>
              <a:off x="2103133" y="2020940"/>
              <a:ext cx="53" cy="309657"/>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3"/>
            <p:cNvSpPr/>
            <p:nvPr/>
          </p:nvSpPr>
          <p:spPr>
            <a:xfrm>
              <a:off x="2103133" y="2093886"/>
              <a:ext cx="53" cy="187006"/>
            </a:xfrm>
            <a:custGeom>
              <a:avLst/>
              <a:gdLst/>
              <a:ahLst/>
              <a:cxnLst/>
              <a:rect l="l" t="t" r="r" b="b"/>
              <a:pathLst>
                <a:path w="1" h="3548" fill="none" extrusionOk="0">
                  <a:moveTo>
                    <a:pt x="0" y="1"/>
                  </a:moveTo>
                  <a:lnTo>
                    <a:pt x="0" y="354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3"/>
            <p:cNvSpPr/>
            <p:nvPr/>
          </p:nvSpPr>
          <p:spPr>
            <a:xfrm>
              <a:off x="2034510" y="1893442"/>
              <a:ext cx="53" cy="309657"/>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3"/>
            <p:cNvSpPr/>
            <p:nvPr/>
          </p:nvSpPr>
          <p:spPr>
            <a:xfrm>
              <a:off x="2034510" y="1966388"/>
              <a:ext cx="53" cy="189167"/>
            </a:xfrm>
            <a:custGeom>
              <a:avLst/>
              <a:gdLst/>
              <a:ahLst/>
              <a:cxnLst/>
              <a:rect l="l" t="t" r="r" b="b"/>
              <a:pathLst>
                <a:path w="1" h="3589" fill="none" extrusionOk="0">
                  <a:moveTo>
                    <a:pt x="0" y="1"/>
                  </a:moveTo>
                  <a:lnTo>
                    <a:pt x="0" y="358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3"/>
            <p:cNvSpPr/>
            <p:nvPr/>
          </p:nvSpPr>
          <p:spPr>
            <a:xfrm>
              <a:off x="1965886" y="1945833"/>
              <a:ext cx="53" cy="309709"/>
            </a:xfrm>
            <a:custGeom>
              <a:avLst/>
              <a:gdLst/>
              <a:ahLst/>
              <a:cxnLst/>
              <a:rect l="l" t="t" r="r" b="b"/>
              <a:pathLst>
                <a:path w="1" h="5876"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3"/>
            <p:cNvSpPr/>
            <p:nvPr/>
          </p:nvSpPr>
          <p:spPr>
            <a:xfrm>
              <a:off x="1965886" y="1998276"/>
              <a:ext cx="53" cy="184845"/>
            </a:xfrm>
            <a:custGeom>
              <a:avLst/>
              <a:gdLst/>
              <a:ahLst/>
              <a:cxnLst/>
              <a:rect l="l" t="t" r="r" b="b"/>
              <a:pathLst>
                <a:path w="1" h="3507" fill="none" extrusionOk="0">
                  <a:moveTo>
                    <a:pt x="0" y="0"/>
                  </a:moveTo>
                  <a:lnTo>
                    <a:pt x="0" y="3506"/>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3"/>
            <p:cNvSpPr/>
            <p:nvPr/>
          </p:nvSpPr>
          <p:spPr>
            <a:xfrm>
              <a:off x="1897262" y="1881583"/>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3"/>
            <p:cNvSpPr/>
            <p:nvPr/>
          </p:nvSpPr>
          <p:spPr>
            <a:xfrm>
              <a:off x="1897262" y="1954477"/>
              <a:ext cx="53" cy="51390"/>
            </a:xfrm>
            <a:custGeom>
              <a:avLst/>
              <a:gdLst/>
              <a:ahLst/>
              <a:cxnLst/>
              <a:rect l="l" t="t" r="r" b="b"/>
              <a:pathLst>
                <a:path w="1" h="975" fill="none" extrusionOk="0">
                  <a:moveTo>
                    <a:pt x="0" y="1"/>
                  </a:moveTo>
                  <a:lnTo>
                    <a:pt x="0" y="97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3"/>
            <p:cNvSpPr/>
            <p:nvPr/>
          </p:nvSpPr>
          <p:spPr>
            <a:xfrm>
              <a:off x="1828111" y="1811325"/>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3"/>
            <p:cNvSpPr/>
            <p:nvPr/>
          </p:nvSpPr>
          <p:spPr>
            <a:xfrm>
              <a:off x="1828111" y="1884271"/>
              <a:ext cx="53" cy="82171"/>
            </a:xfrm>
            <a:custGeom>
              <a:avLst/>
              <a:gdLst/>
              <a:ahLst/>
              <a:cxnLst/>
              <a:rect l="l" t="t" r="r" b="b"/>
              <a:pathLst>
                <a:path w="1" h="1559" fill="none" extrusionOk="0">
                  <a:moveTo>
                    <a:pt x="0" y="0"/>
                  </a:moveTo>
                  <a:lnTo>
                    <a:pt x="0" y="155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3"/>
            <p:cNvSpPr/>
            <p:nvPr/>
          </p:nvSpPr>
          <p:spPr>
            <a:xfrm>
              <a:off x="1759488" y="1960960"/>
              <a:ext cx="53" cy="367477"/>
            </a:xfrm>
            <a:custGeom>
              <a:avLst/>
              <a:gdLst/>
              <a:ahLst/>
              <a:cxnLst/>
              <a:rect l="l" t="t" r="r" b="b"/>
              <a:pathLst>
                <a:path w="1" h="6972" fill="none" extrusionOk="0">
                  <a:moveTo>
                    <a:pt x="0" y="1"/>
                  </a:moveTo>
                  <a:lnTo>
                    <a:pt x="0" y="697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3"/>
            <p:cNvSpPr/>
            <p:nvPr/>
          </p:nvSpPr>
          <p:spPr>
            <a:xfrm>
              <a:off x="1759488" y="1999330"/>
              <a:ext cx="53" cy="256738"/>
            </a:xfrm>
            <a:custGeom>
              <a:avLst/>
              <a:gdLst/>
              <a:ahLst/>
              <a:cxnLst/>
              <a:rect l="l" t="t" r="r" b="b"/>
              <a:pathLst>
                <a:path w="1" h="4871" fill="none" extrusionOk="0">
                  <a:moveTo>
                    <a:pt x="0" y="1"/>
                  </a:moveTo>
                  <a:lnTo>
                    <a:pt x="0" y="4870"/>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3"/>
            <p:cNvSpPr/>
            <p:nvPr/>
          </p:nvSpPr>
          <p:spPr>
            <a:xfrm>
              <a:off x="1690284" y="2171154"/>
              <a:ext cx="53" cy="309657"/>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3"/>
            <p:cNvSpPr/>
            <p:nvPr/>
          </p:nvSpPr>
          <p:spPr>
            <a:xfrm>
              <a:off x="1690284" y="2092832"/>
              <a:ext cx="53" cy="138884"/>
            </a:xfrm>
            <a:custGeom>
              <a:avLst/>
              <a:gdLst/>
              <a:ahLst/>
              <a:cxnLst/>
              <a:rect l="l" t="t" r="r" b="b"/>
              <a:pathLst>
                <a:path w="1" h="2635" fill="none" extrusionOk="0">
                  <a:moveTo>
                    <a:pt x="1" y="0"/>
                  </a:moveTo>
                  <a:lnTo>
                    <a:pt x="1" y="263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3"/>
            <p:cNvSpPr/>
            <p:nvPr/>
          </p:nvSpPr>
          <p:spPr>
            <a:xfrm>
              <a:off x="1621660" y="2149544"/>
              <a:ext cx="53" cy="309657"/>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3"/>
            <p:cNvSpPr/>
            <p:nvPr/>
          </p:nvSpPr>
          <p:spPr>
            <a:xfrm>
              <a:off x="1621660" y="2205729"/>
              <a:ext cx="53" cy="181103"/>
            </a:xfrm>
            <a:custGeom>
              <a:avLst/>
              <a:gdLst/>
              <a:ahLst/>
              <a:cxnLst/>
              <a:rect l="l" t="t" r="r" b="b"/>
              <a:pathLst>
                <a:path w="1" h="3436" fill="none" extrusionOk="0">
                  <a:moveTo>
                    <a:pt x="1" y="1"/>
                  </a:moveTo>
                  <a:lnTo>
                    <a:pt x="1" y="343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3"/>
            <p:cNvSpPr/>
            <p:nvPr/>
          </p:nvSpPr>
          <p:spPr>
            <a:xfrm>
              <a:off x="918663" y="1440067"/>
              <a:ext cx="258887" cy="163499"/>
            </a:xfrm>
            <a:custGeom>
              <a:avLst/>
              <a:gdLst/>
              <a:ahLst/>
              <a:cxnLst/>
              <a:rect l="l" t="t" r="r" b="b"/>
              <a:pathLst>
                <a:path w="4912" h="3102" extrusionOk="0">
                  <a:moveTo>
                    <a:pt x="3293" y="0"/>
                  </a:moveTo>
                  <a:cubicBezTo>
                    <a:pt x="1641" y="0"/>
                    <a:pt x="109" y="1272"/>
                    <a:pt x="1" y="3101"/>
                  </a:cubicBezTo>
                  <a:lnTo>
                    <a:pt x="3179" y="3101"/>
                  </a:lnTo>
                  <a:lnTo>
                    <a:pt x="4911" y="436"/>
                  </a:lnTo>
                  <a:cubicBezTo>
                    <a:pt x="4389" y="137"/>
                    <a:pt x="3835" y="0"/>
                    <a:pt x="3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3"/>
            <p:cNvSpPr/>
            <p:nvPr/>
          </p:nvSpPr>
          <p:spPr>
            <a:xfrm>
              <a:off x="1105613" y="1474379"/>
              <a:ext cx="160012" cy="229120"/>
            </a:xfrm>
            <a:custGeom>
              <a:avLst/>
              <a:gdLst/>
              <a:ahLst/>
              <a:cxnLst/>
              <a:rect l="l" t="t" r="r" b="b"/>
              <a:pathLst>
                <a:path w="3036" h="4347" extrusionOk="0">
                  <a:moveTo>
                    <a:pt x="1692" y="0"/>
                  </a:moveTo>
                  <a:lnTo>
                    <a:pt x="1" y="2594"/>
                  </a:lnTo>
                  <a:lnTo>
                    <a:pt x="2553" y="4347"/>
                  </a:lnTo>
                  <a:cubicBezTo>
                    <a:pt x="2861" y="3834"/>
                    <a:pt x="3035" y="3250"/>
                    <a:pt x="3025" y="2645"/>
                  </a:cubicBezTo>
                  <a:cubicBezTo>
                    <a:pt x="3025" y="1599"/>
                    <a:pt x="2533" y="615"/>
                    <a:pt x="1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3"/>
            <p:cNvSpPr/>
            <p:nvPr/>
          </p:nvSpPr>
          <p:spPr>
            <a:xfrm>
              <a:off x="918663" y="1624013"/>
              <a:ext cx="310169" cy="163604"/>
            </a:xfrm>
            <a:custGeom>
              <a:avLst/>
              <a:gdLst/>
              <a:ahLst/>
              <a:cxnLst/>
              <a:rect l="l" t="t" r="r" b="b"/>
              <a:pathLst>
                <a:path w="5885" h="3104" extrusionOk="0">
                  <a:moveTo>
                    <a:pt x="1" y="1"/>
                  </a:moveTo>
                  <a:cubicBezTo>
                    <a:pt x="83" y="1375"/>
                    <a:pt x="995" y="2543"/>
                    <a:pt x="2307" y="2953"/>
                  </a:cubicBezTo>
                  <a:cubicBezTo>
                    <a:pt x="2631" y="3054"/>
                    <a:pt x="2961" y="3103"/>
                    <a:pt x="3287" y="3103"/>
                  </a:cubicBezTo>
                  <a:cubicBezTo>
                    <a:pt x="4286" y="3103"/>
                    <a:pt x="5251" y="2647"/>
                    <a:pt x="5885" y="1836"/>
                  </a:cubicBezTo>
                  <a:lnTo>
                    <a:pt x="32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3"/>
            <p:cNvSpPr/>
            <p:nvPr/>
          </p:nvSpPr>
          <p:spPr>
            <a:xfrm>
              <a:off x="4456210" y="3117818"/>
              <a:ext cx="268585" cy="622528"/>
            </a:xfrm>
            <a:custGeom>
              <a:avLst/>
              <a:gdLst/>
              <a:ahLst/>
              <a:cxnLst/>
              <a:rect l="l" t="t" r="r" b="b"/>
              <a:pathLst>
                <a:path w="5096" h="11811" extrusionOk="0">
                  <a:moveTo>
                    <a:pt x="3645" y="1"/>
                  </a:moveTo>
                  <a:cubicBezTo>
                    <a:pt x="3334" y="1"/>
                    <a:pt x="3014" y="99"/>
                    <a:pt x="2748" y="287"/>
                  </a:cubicBezTo>
                  <a:cubicBezTo>
                    <a:pt x="1928" y="872"/>
                    <a:pt x="2502" y="1887"/>
                    <a:pt x="2174" y="2676"/>
                  </a:cubicBezTo>
                  <a:cubicBezTo>
                    <a:pt x="1856" y="3476"/>
                    <a:pt x="677" y="3742"/>
                    <a:pt x="472" y="4726"/>
                  </a:cubicBezTo>
                  <a:cubicBezTo>
                    <a:pt x="277" y="5721"/>
                    <a:pt x="1343" y="6541"/>
                    <a:pt x="1353" y="7258"/>
                  </a:cubicBezTo>
                  <a:cubicBezTo>
                    <a:pt x="1364" y="7976"/>
                    <a:pt x="0" y="8776"/>
                    <a:pt x="0" y="9831"/>
                  </a:cubicBezTo>
                  <a:cubicBezTo>
                    <a:pt x="0" y="10898"/>
                    <a:pt x="1999" y="11800"/>
                    <a:pt x="2461" y="11810"/>
                  </a:cubicBezTo>
                  <a:cubicBezTo>
                    <a:pt x="2461" y="11810"/>
                    <a:pt x="4829" y="11144"/>
                    <a:pt x="4675" y="9626"/>
                  </a:cubicBezTo>
                  <a:cubicBezTo>
                    <a:pt x="4521" y="8119"/>
                    <a:pt x="2707" y="7822"/>
                    <a:pt x="3763" y="6490"/>
                  </a:cubicBezTo>
                  <a:cubicBezTo>
                    <a:pt x="4808" y="5157"/>
                    <a:pt x="5095" y="4470"/>
                    <a:pt x="4367" y="3763"/>
                  </a:cubicBezTo>
                  <a:cubicBezTo>
                    <a:pt x="3629" y="3066"/>
                    <a:pt x="4972" y="2584"/>
                    <a:pt x="4911" y="1282"/>
                  </a:cubicBezTo>
                  <a:cubicBezTo>
                    <a:pt x="4876" y="408"/>
                    <a:pt x="4279" y="1"/>
                    <a:pt x="3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3"/>
            <p:cNvSpPr/>
            <p:nvPr/>
          </p:nvSpPr>
          <p:spPr>
            <a:xfrm>
              <a:off x="4571268" y="3195613"/>
              <a:ext cx="85962" cy="570084"/>
            </a:xfrm>
            <a:custGeom>
              <a:avLst/>
              <a:gdLst/>
              <a:ahLst/>
              <a:cxnLst/>
              <a:rect l="l" t="t" r="r" b="b"/>
              <a:pathLst>
                <a:path w="1631" h="10816" extrusionOk="0">
                  <a:moveTo>
                    <a:pt x="1631" y="1"/>
                  </a:moveTo>
                  <a:cubicBezTo>
                    <a:pt x="1211" y="821"/>
                    <a:pt x="882" y="1682"/>
                    <a:pt x="647" y="2574"/>
                  </a:cubicBezTo>
                  <a:cubicBezTo>
                    <a:pt x="411" y="3466"/>
                    <a:pt x="247" y="4378"/>
                    <a:pt x="144" y="5290"/>
                  </a:cubicBezTo>
                  <a:cubicBezTo>
                    <a:pt x="42" y="6203"/>
                    <a:pt x="1" y="7125"/>
                    <a:pt x="11" y="8048"/>
                  </a:cubicBezTo>
                  <a:cubicBezTo>
                    <a:pt x="11" y="8981"/>
                    <a:pt x="73" y="9903"/>
                    <a:pt x="196" y="10816"/>
                  </a:cubicBezTo>
                  <a:lnTo>
                    <a:pt x="483" y="10775"/>
                  </a:lnTo>
                  <a:cubicBezTo>
                    <a:pt x="349" y="9873"/>
                    <a:pt x="257" y="8960"/>
                    <a:pt x="226" y="8048"/>
                  </a:cubicBezTo>
                  <a:cubicBezTo>
                    <a:pt x="196" y="7136"/>
                    <a:pt x="216" y="6213"/>
                    <a:pt x="288" y="5301"/>
                  </a:cubicBezTo>
                  <a:cubicBezTo>
                    <a:pt x="360" y="4388"/>
                    <a:pt x="503" y="3486"/>
                    <a:pt x="718" y="2594"/>
                  </a:cubicBezTo>
                  <a:cubicBezTo>
                    <a:pt x="934" y="1702"/>
                    <a:pt x="1241" y="831"/>
                    <a:pt x="163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3"/>
            <p:cNvSpPr/>
            <p:nvPr/>
          </p:nvSpPr>
          <p:spPr>
            <a:xfrm>
              <a:off x="4481035" y="3403593"/>
              <a:ext cx="457163" cy="449648"/>
            </a:xfrm>
            <a:custGeom>
              <a:avLst/>
              <a:gdLst/>
              <a:ahLst/>
              <a:cxnLst/>
              <a:rect l="l" t="t" r="r" b="b"/>
              <a:pathLst>
                <a:path w="8674" h="8531" extrusionOk="0">
                  <a:moveTo>
                    <a:pt x="7495" y="0"/>
                  </a:moveTo>
                  <a:cubicBezTo>
                    <a:pt x="7273" y="0"/>
                    <a:pt x="7018" y="45"/>
                    <a:pt x="6736" y="135"/>
                  </a:cubicBezTo>
                  <a:cubicBezTo>
                    <a:pt x="5865" y="401"/>
                    <a:pt x="5168" y="1027"/>
                    <a:pt x="3456" y="1191"/>
                  </a:cubicBezTo>
                  <a:cubicBezTo>
                    <a:pt x="1744" y="1365"/>
                    <a:pt x="1170" y="2277"/>
                    <a:pt x="1200" y="3856"/>
                  </a:cubicBezTo>
                  <a:cubicBezTo>
                    <a:pt x="1231" y="5424"/>
                    <a:pt x="852" y="5178"/>
                    <a:pt x="431" y="6316"/>
                  </a:cubicBezTo>
                  <a:cubicBezTo>
                    <a:pt x="1" y="7454"/>
                    <a:pt x="1569" y="8531"/>
                    <a:pt x="1569" y="8531"/>
                  </a:cubicBezTo>
                  <a:cubicBezTo>
                    <a:pt x="4060" y="8213"/>
                    <a:pt x="2830" y="5660"/>
                    <a:pt x="3855" y="5465"/>
                  </a:cubicBezTo>
                  <a:cubicBezTo>
                    <a:pt x="4881" y="5271"/>
                    <a:pt x="5403" y="4973"/>
                    <a:pt x="5516" y="3825"/>
                  </a:cubicBezTo>
                  <a:cubicBezTo>
                    <a:pt x="5629" y="2667"/>
                    <a:pt x="6213" y="2328"/>
                    <a:pt x="7331" y="2175"/>
                  </a:cubicBezTo>
                  <a:cubicBezTo>
                    <a:pt x="8438" y="2021"/>
                    <a:pt x="8674" y="1139"/>
                    <a:pt x="8438" y="575"/>
                  </a:cubicBezTo>
                  <a:cubicBezTo>
                    <a:pt x="8285" y="194"/>
                    <a:pt x="7959" y="0"/>
                    <a:pt x="7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3"/>
            <p:cNvSpPr/>
            <p:nvPr/>
          </p:nvSpPr>
          <p:spPr>
            <a:xfrm>
              <a:off x="4561571" y="3457670"/>
              <a:ext cx="266424" cy="384238"/>
            </a:xfrm>
            <a:custGeom>
              <a:avLst/>
              <a:gdLst/>
              <a:ahLst/>
              <a:cxnLst/>
              <a:rect l="l" t="t" r="r" b="b"/>
              <a:pathLst>
                <a:path w="5055" h="7290" extrusionOk="0">
                  <a:moveTo>
                    <a:pt x="5054" y="1"/>
                  </a:moveTo>
                  <a:lnTo>
                    <a:pt x="5054" y="1"/>
                  </a:lnTo>
                  <a:cubicBezTo>
                    <a:pt x="3588" y="554"/>
                    <a:pt x="2327" y="1559"/>
                    <a:pt x="1456" y="2861"/>
                  </a:cubicBezTo>
                  <a:cubicBezTo>
                    <a:pt x="574" y="4173"/>
                    <a:pt x="72" y="5700"/>
                    <a:pt x="0" y="7279"/>
                  </a:cubicBezTo>
                  <a:lnTo>
                    <a:pt x="257" y="7289"/>
                  </a:lnTo>
                  <a:cubicBezTo>
                    <a:pt x="298" y="5752"/>
                    <a:pt x="749" y="4245"/>
                    <a:pt x="1569" y="2932"/>
                  </a:cubicBezTo>
                  <a:cubicBezTo>
                    <a:pt x="2399" y="1620"/>
                    <a:pt x="3619" y="595"/>
                    <a:pt x="5054"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3"/>
            <p:cNvSpPr/>
            <p:nvPr/>
          </p:nvSpPr>
          <p:spPr>
            <a:xfrm>
              <a:off x="4172703" y="3349832"/>
              <a:ext cx="442933" cy="415968"/>
            </a:xfrm>
            <a:custGeom>
              <a:avLst/>
              <a:gdLst/>
              <a:ahLst/>
              <a:cxnLst/>
              <a:rect l="l" t="t" r="r" b="b"/>
              <a:pathLst>
                <a:path w="8404" h="7892" extrusionOk="0">
                  <a:moveTo>
                    <a:pt x="1113" y="0"/>
                  </a:moveTo>
                  <a:cubicBezTo>
                    <a:pt x="420" y="0"/>
                    <a:pt x="1" y="924"/>
                    <a:pt x="705" y="1298"/>
                  </a:cubicBezTo>
                  <a:cubicBezTo>
                    <a:pt x="1514" y="1729"/>
                    <a:pt x="1832" y="2436"/>
                    <a:pt x="2037" y="3461"/>
                  </a:cubicBezTo>
                  <a:cubicBezTo>
                    <a:pt x="2242" y="4486"/>
                    <a:pt x="3001" y="4353"/>
                    <a:pt x="4026" y="4743"/>
                  </a:cubicBezTo>
                  <a:cubicBezTo>
                    <a:pt x="5051" y="5132"/>
                    <a:pt x="4323" y="5522"/>
                    <a:pt x="4631" y="6578"/>
                  </a:cubicBezTo>
                  <a:cubicBezTo>
                    <a:pt x="4938" y="7644"/>
                    <a:pt x="6763" y="7890"/>
                    <a:pt x="6763" y="7890"/>
                  </a:cubicBezTo>
                  <a:cubicBezTo>
                    <a:pt x="6763" y="7890"/>
                    <a:pt x="6770" y="7891"/>
                    <a:pt x="6782" y="7891"/>
                  </a:cubicBezTo>
                  <a:cubicBezTo>
                    <a:pt x="6862" y="7891"/>
                    <a:pt x="7188" y="7830"/>
                    <a:pt x="7614" y="6916"/>
                  </a:cubicBezTo>
                  <a:cubicBezTo>
                    <a:pt x="8106" y="5860"/>
                    <a:pt x="8403" y="4281"/>
                    <a:pt x="6866" y="3635"/>
                  </a:cubicBezTo>
                  <a:cubicBezTo>
                    <a:pt x="5964" y="3266"/>
                    <a:pt x="5759" y="3154"/>
                    <a:pt x="5861" y="2313"/>
                  </a:cubicBezTo>
                  <a:cubicBezTo>
                    <a:pt x="5970" y="1364"/>
                    <a:pt x="5369" y="981"/>
                    <a:pt x="4276" y="981"/>
                  </a:cubicBezTo>
                  <a:cubicBezTo>
                    <a:pt x="4130" y="981"/>
                    <a:pt x="3974" y="988"/>
                    <a:pt x="3811" y="1001"/>
                  </a:cubicBezTo>
                  <a:cubicBezTo>
                    <a:pt x="3719" y="1009"/>
                    <a:pt x="3633" y="1013"/>
                    <a:pt x="3551" y="1013"/>
                  </a:cubicBezTo>
                  <a:cubicBezTo>
                    <a:pt x="2536" y="1013"/>
                    <a:pt x="2240" y="400"/>
                    <a:pt x="1443" y="68"/>
                  </a:cubicBezTo>
                  <a:cubicBezTo>
                    <a:pt x="1329" y="21"/>
                    <a:pt x="1218"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3"/>
            <p:cNvSpPr/>
            <p:nvPr/>
          </p:nvSpPr>
          <p:spPr>
            <a:xfrm>
              <a:off x="4246544" y="3394475"/>
              <a:ext cx="277755" cy="357199"/>
            </a:xfrm>
            <a:custGeom>
              <a:avLst/>
              <a:gdLst/>
              <a:ahLst/>
              <a:cxnLst/>
              <a:rect l="l" t="t" r="r" b="b"/>
              <a:pathLst>
                <a:path w="5270" h="6777" extrusionOk="0">
                  <a:moveTo>
                    <a:pt x="1" y="0"/>
                  </a:moveTo>
                  <a:lnTo>
                    <a:pt x="1" y="0"/>
                  </a:lnTo>
                  <a:cubicBezTo>
                    <a:pt x="667" y="338"/>
                    <a:pt x="1303" y="738"/>
                    <a:pt x="1887" y="1200"/>
                  </a:cubicBezTo>
                  <a:cubicBezTo>
                    <a:pt x="2471" y="1651"/>
                    <a:pt x="3004" y="2163"/>
                    <a:pt x="3476" y="2737"/>
                  </a:cubicBezTo>
                  <a:cubicBezTo>
                    <a:pt x="3948" y="3301"/>
                    <a:pt x="4337" y="3937"/>
                    <a:pt x="4624" y="4613"/>
                  </a:cubicBezTo>
                  <a:cubicBezTo>
                    <a:pt x="4921" y="5290"/>
                    <a:pt x="5044" y="6018"/>
                    <a:pt x="5003" y="6746"/>
                  </a:cubicBezTo>
                  <a:lnTo>
                    <a:pt x="5249" y="6776"/>
                  </a:lnTo>
                  <a:cubicBezTo>
                    <a:pt x="5270" y="6007"/>
                    <a:pt x="5116" y="5249"/>
                    <a:pt x="4798" y="4562"/>
                  </a:cubicBezTo>
                  <a:cubicBezTo>
                    <a:pt x="4481" y="3875"/>
                    <a:pt x="4071" y="3229"/>
                    <a:pt x="3578" y="2665"/>
                  </a:cubicBezTo>
                  <a:cubicBezTo>
                    <a:pt x="3086" y="2102"/>
                    <a:pt x="2533" y="1599"/>
                    <a:pt x="1928" y="1148"/>
                  </a:cubicBezTo>
                  <a:cubicBezTo>
                    <a:pt x="1323" y="707"/>
                    <a:pt x="677" y="318"/>
                    <a:pt x="1" y="0"/>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3"/>
            <p:cNvSpPr/>
            <p:nvPr/>
          </p:nvSpPr>
          <p:spPr>
            <a:xfrm>
              <a:off x="4436762" y="3733800"/>
              <a:ext cx="243181" cy="176148"/>
            </a:xfrm>
            <a:custGeom>
              <a:avLst/>
              <a:gdLst/>
              <a:ahLst/>
              <a:cxnLst/>
              <a:rect l="l" t="t" r="r" b="b"/>
              <a:pathLst>
                <a:path w="4614" h="3342" extrusionOk="0">
                  <a:moveTo>
                    <a:pt x="328" y="0"/>
                  </a:moveTo>
                  <a:cubicBezTo>
                    <a:pt x="328" y="0"/>
                    <a:pt x="0" y="1722"/>
                    <a:pt x="913" y="3342"/>
                  </a:cubicBezTo>
                  <a:lnTo>
                    <a:pt x="3701" y="3342"/>
                  </a:lnTo>
                  <a:cubicBezTo>
                    <a:pt x="4613" y="1722"/>
                    <a:pt x="4285" y="0"/>
                    <a:pt x="4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3"/>
            <p:cNvSpPr/>
            <p:nvPr/>
          </p:nvSpPr>
          <p:spPr>
            <a:xfrm>
              <a:off x="4439977" y="3733800"/>
              <a:ext cx="236698" cy="37317"/>
            </a:xfrm>
            <a:custGeom>
              <a:avLst/>
              <a:gdLst/>
              <a:ahLst/>
              <a:cxnLst/>
              <a:rect l="l" t="t" r="r" b="b"/>
              <a:pathLst>
                <a:path w="4491" h="708" extrusionOk="0">
                  <a:moveTo>
                    <a:pt x="62" y="0"/>
                  </a:moveTo>
                  <a:cubicBezTo>
                    <a:pt x="62" y="0"/>
                    <a:pt x="21" y="267"/>
                    <a:pt x="1" y="707"/>
                  </a:cubicBezTo>
                  <a:lnTo>
                    <a:pt x="4491" y="707"/>
                  </a:lnTo>
                  <a:cubicBezTo>
                    <a:pt x="4481" y="267"/>
                    <a:pt x="4440" y="0"/>
                    <a:pt x="44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3"/>
            <p:cNvSpPr/>
            <p:nvPr/>
          </p:nvSpPr>
          <p:spPr>
            <a:xfrm>
              <a:off x="482675" y="3346828"/>
              <a:ext cx="469602" cy="430778"/>
            </a:xfrm>
            <a:custGeom>
              <a:avLst/>
              <a:gdLst/>
              <a:ahLst/>
              <a:cxnLst/>
              <a:rect l="l" t="t" r="r" b="b"/>
              <a:pathLst>
                <a:path w="8910" h="8173" extrusionOk="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3"/>
            <p:cNvSpPr/>
            <p:nvPr/>
          </p:nvSpPr>
          <p:spPr>
            <a:xfrm>
              <a:off x="592937" y="3397690"/>
              <a:ext cx="296097" cy="369111"/>
            </a:xfrm>
            <a:custGeom>
              <a:avLst/>
              <a:gdLst/>
              <a:ahLst/>
              <a:cxnLst/>
              <a:rect l="l" t="t" r="r" b="b"/>
              <a:pathLst>
                <a:path w="5618" h="7003" extrusionOk="0">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3"/>
            <p:cNvSpPr/>
            <p:nvPr/>
          </p:nvSpPr>
          <p:spPr>
            <a:xfrm>
              <a:off x="755589" y="3126831"/>
              <a:ext cx="342003" cy="636707"/>
            </a:xfrm>
            <a:custGeom>
              <a:avLst/>
              <a:gdLst/>
              <a:ahLst/>
              <a:cxnLst/>
              <a:rect l="l" t="t" r="r" b="b"/>
              <a:pathLst>
                <a:path w="6489" h="12080" extrusionOk="0">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821472" y="3209106"/>
              <a:ext cx="154057" cy="580942"/>
            </a:xfrm>
            <a:custGeom>
              <a:avLst/>
              <a:gdLst/>
              <a:ahLst/>
              <a:cxnLst/>
              <a:rect l="l" t="t" r="r" b="b"/>
              <a:pathLst>
                <a:path w="2923" h="11022" extrusionOk="0">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3"/>
            <p:cNvSpPr/>
            <p:nvPr/>
          </p:nvSpPr>
          <p:spPr>
            <a:xfrm>
              <a:off x="881452" y="3340240"/>
              <a:ext cx="466228" cy="461138"/>
            </a:xfrm>
            <a:custGeom>
              <a:avLst/>
              <a:gdLst/>
              <a:ahLst/>
              <a:cxnLst/>
              <a:rect l="l" t="t" r="r" b="b"/>
              <a:pathLst>
                <a:path w="8846" h="8749" extrusionOk="0">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3"/>
            <p:cNvSpPr/>
            <p:nvPr/>
          </p:nvSpPr>
          <p:spPr>
            <a:xfrm>
              <a:off x="993295" y="3388519"/>
              <a:ext cx="276121" cy="401526"/>
            </a:xfrm>
            <a:custGeom>
              <a:avLst/>
              <a:gdLst/>
              <a:ahLst/>
              <a:cxnLst/>
              <a:rect l="l" t="t" r="r" b="b"/>
              <a:pathLst>
                <a:path w="5239" h="7618" extrusionOk="0">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3"/>
            <p:cNvSpPr/>
            <p:nvPr/>
          </p:nvSpPr>
          <p:spPr>
            <a:xfrm>
              <a:off x="833384" y="3733800"/>
              <a:ext cx="243181" cy="176148"/>
            </a:xfrm>
            <a:custGeom>
              <a:avLst/>
              <a:gdLst/>
              <a:ahLst/>
              <a:cxnLst/>
              <a:rect l="l" t="t" r="r" b="b"/>
              <a:pathLst>
                <a:path w="4614" h="3342" extrusionOk="0">
                  <a:moveTo>
                    <a:pt x="328" y="0"/>
                  </a:moveTo>
                  <a:cubicBezTo>
                    <a:pt x="328" y="0"/>
                    <a:pt x="0" y="1722"/>
                    <a:pt x="912" y="3342"/>
                  </a:cubicBezTo>
                  <a:lnTo>
                    <a:pt x="3701" y="3342"/>
                  </a:lnTo>
                  <a:cubicBezTo>
                    <a:pt x="4613" y="1722"/>
                    <a:pt x="4285" y="0"/>
                    <a:pt x="4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3"/>
            <p:cNvSpPr/>
            <p:nvPr/>
          </p:nvSpPr>
          <p:spPr>
            <a:xfrm>
              <a:off x="836599" y="3733800"/>
              <a:ext cx="236698" cy="37317"/>
            </a:xfrm>
            <a:custGeom>
              <a:avLst/>
              <a:gdLst/>
              <a:ahLst/>
              <a:cxnLst/>
              <a:rect l="l" t="t" r="r" b="b"/>
              <a:pathLst>
                <a:path w="4491" h="708" extrusionOk="0">
                  <a:moveTo>
                    <a:pt x="52" y="0"/>
                  </a:moveTo>
                  <a:cubicBezTo>
                    <a:pt x="52" y="0"/>
                    <a:pt x="11" y="267"/>
                    <a:pt x="1" y="707"/>
                  </a:cubicBezTo>
                  <a:lnTo>
                    <a:pt x="4491" y="707"/>
                  </a:lnTo>
                  <a:cubicBezTo>
                    <a:pt x="4470" y="267"/>
                    <a:pt x="4429" y="0"/>
                    <a:pt x="4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3"/>
            <p:cNvSpPr/>
            <p:nvPr/>
          </p:nvSpPr>
          <p:spPr>
            <a:xfrm>
              <a:off x="3749470" y="2063632"/>
              <a:ext cx="437715" cy="314558"/>
            </a:xfrm>
            <a:custGeom>
              <a:avLst/>
              <a:gdLst/>
              <a:ahLst/>
              <a:cxnLst/>
              <a:rect l="l" t="t" r="r" b="b"/>
              <a:pathLst>
                <a:path w="8305" h="5968" extrusionOk="0">
                  <a:moveTo>
                    <a:pt x="431" y="1"/>
                  </a:moveTo>
                  <a:cubicBezTo>
                    <a:pt x="185" y="1"/>
                    <a:pt x="0" y="196"/>
                    <a:pt x="0" y="431"/>
                  </a:cubicBezTo>
                  <a:lnTo>
                    <a:pt x="0" y="5537"/>
                  </a:lnTo>
                  <a:cubicBezTo>
                    <a:pt x="0" y="5772"/>
                    <a:pt x="185" y="5967"/>
                    <a:pt x="431" y="5967"/>
                  </a:cubicBezTo>
                  <a:lnTo>
                    <a:pt x="7873" y="5967"/>
                  </a:lnTo>
                  <a:cubicBezTo>
                    <a:pt x="8109" y="5967"/>
                    <a:pt x="8304" y="5772"/>
                    <a:pt x="8304" y="5537"/>
                  </a:cubicBezTo>
                  <a:lnTo>
                    <a:pt x="8304" y="431"/>
                  </a:lnTo>
                  <a:cubicBezTo>
                    <a:pt x="8304" y="196"/>
                    <a:pt x="8109" y="1"/>
                    <a:pt x="7873" y="1"/>
                  </a:cubicBezTo>
                  <a:close/>
                </a:path>
              </a:pathLst>
            </a:custGeom>
            <a:solidFill>
              <a:srgbClr val="FFFFFF"/>
            </a:solidFill>
            <a:ln w="8725" cap="flat" cmpd="sng">
              <a:solidFill>
                <a:schemeClr val="accent5"/>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3"/>
            <p:cNvSpPr/>
            <p:nvPr/>
          </p:nvSpPr>
          <p:spPr>
            <a:xfrm>
              <a:off x="3781358" y="2141427"/>
              <a:ext cx="374469" cy="197284"/>
            </a:xfrm>
            <a:custGeom>
              <a:avLst/>
              <a:gdLst/>
              <a:ahLst/>
              <a:cxnLst/>
              <a:rect l="l" t="t" r="r" b="b"/>
              <a:pathLst>
                <a:path w="7105" h="3743" fill="none" extrusionOk="0">
                  <a:moveTo>
                    <a:pt x="0" y="3743"/>
                  </a:moveTo>
                  <a:cubicBezTo>
                    <a:pt x="585" y="3743"/>
                    <a:pt x="585" y="2933"/>
                    <a:pt x="1179" y="2933"/>
                  </a:cubicBezTo>
                  <a:cubicBezTo>
                    <a:pt x="1774" y="2933"/>
                    <a:pt x="1774" y="1508"/>
                    <a:pt x="2358" y="1508"/>
                  </a:cubicBezTo>
                  <a:cubicBezTo>
                    <a:pt x="2953" y="1508"/>
                    <a:pt x="2789" y="2441"/>
                    <a:pt x="3383" y="2441"/>
                  </a:cubicBezTo>
                  <a:cubicBezTo>
                    <a:pt x="3988" y="2441"/>
                    <a:pt x="4142" y="1"/>
                    <a:pt x="4736" y="1"/>
                  </a:cubicBezTo>
                  <a:cubicBezTo>
                    <a:pt x="5331" y="1"/>
                    <a:pt x="5331" y="1067"/>
                    <a:pt x="5915" y="1067"/>
                  </a:cubicBezTo>
                  <a:cubicBezTo>
                    <a:pt x="6510" y="1067"/>
                    <a:pt x="6510" y="1"/>
                    <a:pt x="7104" y="1"/>
                  </a:cubicBezTo>
                </a:path>
              </a:pathLst>
            </a:custGeom>
            <a:noFill/>
            <a:ln w="64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4093116" y="1658423"/>
              <a:ext cx="293988" cy="293950"/>
            </a:xfrm>
            <a:custGeom>
              <a:avLst/>
              <a:gdLst/>
              <a:ahLst/>
              <a:cxnLst/>
              <a:rect l="l" t="t" r="r" b="b"/>
              <a:pathLst>
                <a:path w="5578" h="5577" extrusionOk="0">
                  <a:moveTo>
                    <a:pt x="2779" y="1728"/>
                  </a:moveTo>
                  <a:cubicBezTo>
                    <a:pt x="3319" y="1728"/>
                    <a:pt x="3834" y="2148"/>
                    <a:pt x="3834" y="2778"/>
                  </a:cubicBezTo>
                  <a:cubicBezTo>
                    <a:pt x="3834" y="3363"/>
                    <a:pt x="3363" y="3834"/>
                    <a:pt x="2789" y="3834"/>
                  </a:cubicBezTo>
                  <a:cubicBezTo>
                    <a:pt x="1846" y="3834"/>
                    <a:pt x="1384" y="2696"/>
                    <a:pt x="2040" y="2040"/>
                  </a:cubicBezTo>
                  <a:cubicBezTo>
                    <a:pt x="2256" y="1824"/>
                    <a:pt x="2521" y="1728"/>
                    <a:pt x="2779" y="1728"/>
                  </a:cubicBezTo>
                  <a:close/>
                  <a:moveTo>
                    <a:pt x="2532" y="0"/>
                  </a:moveTo>
                  <a:cubicBezTo>
                    <a:pt x="2420" y="0"/>
                    <a:pt x="2327" y="92"/>
                    <a:pt x="2327" y="205"/>
                  </a:cubicBezTo>
                  <a:lnTo>
                    <a:pt x="2327" y="708"/>
                  </a:lnTo>
                  <a:cubicBezTo>
                    <a:pt x="2327" y="800"/>
                    <a:pt x="2266" y="882"/>
                    <a:pt x="2184" y="913"/>
                  </a:cubicBezTo>
                  <a:cubicBezTo>
                    <a:pt x="2081" y="943"/>
                    <a:pt x="1989" y="984"/>
                    <a:pt x="1897" y="1025"/>
                  </a:cubicBezTo>
                  <a:cubicBezTo>
                    <a:pt x="1864" y="1042"/>
                    <a:pt x="1828" y="1050"/>
                    <a:pt x="1792" y="1050"/>
                  </a:cubicBezTo>
                  <a:cubicBezTo>
                    <a:pt x="1739" y="1050"/>
                    <a:pt x="1688" y="1031"/>
                    <a:pt x="1651" y="995"/>
                  </a:cubicBezTo>
                  <a:lnTo>
                    <a:pt x="1292" y="636"/>
                  </a:lnTo>
                  <a:cubicBezTo>
                    <a:pt x="1251" y="595"/>
                    <a:pt x="1197" y="574"/>
                    <a:pt x="1143" y="574"/>
                  </a:cubicBezTo>
                  <a:cubicBezTo>
                    <a:pt x="1089" y="574"/>
                    <a:pt x="1036" y="595"/>
                    <a:pt x="995" y="636"/>
                  </a:cubicBezTo>
                  <a:lnTo>
                    <a:pt x="646" y="995"/>
                  </a:lnTo>
                  <a:cubicBezTo>
                    <a:pt x="554" y="1077"/>
                    <a:pt x="554" y="1210"/>
                    <a:pt x="646" y="1292"/>
                  </a:cubicBezTo>
                  <a:lnTo>
                    <a:pt x="995" y="1651"/>
                  </a:lnTo>
                  <a:cubicBezTo>
                    <a:pt x="1056" y="1712"/>
                    <a:pt x="1077" y="1804"/>
                    <a:pt x="1036" y="1886"/>
                  </a:cubicBezTo>
                  <a:cubicBezTo>
                    <a:pt x="984" y="1979"/>
                    <a:pt x="954" y="2081"/>
                    <a:pt x="913" y="2173"/>
                  </a:cubicBezTo>
                  <a:cubicBezTo>
                    <a:pt x="892" y="2266"/>
                    <a:pt x="810" y="2317"/>
                    <a:pt x="718" y="2317"/>
                  </a:cubicBezTo>
                  <a:lnTo>
                    <a:pt x="216" y="2317"/>
                  </a:lnTo>
                  <a:cubicBezTo>
                    <a:pt x="103" y="2317"/>
                    <a:pt x="0" y="2409"/>
                    <a:pt x="0" y="2532"/>
                  </a:cubicBezTo>
                  <a:lnTo>
                    <a:pt x="0" y="3045"/>
                  </a:lnTo>
                  <a:cubicBezTo>
                    <a:pt x="0" y="3158"/>
                    <a:pt x="103" y="3250"/>
                    <a:pt x="216" y="3250"/>
                  </a:cubicBezTo>
                  <a:lnTo>
                    <a:pt x="718" y="3250"/>
                  </a:lnTo>
                  <a:cubicBezTo>
                    <a:pt x="810" y="3250"/>
                    <a:pt x="892" y="3311"/>
                    <a:pt x="913" y="3393"/>
                  </a:cubicBezTo>
                  <a:cubicBezTo>
                    <a:pt x="954" y="3496"/>
                    <a:pt x="984" y="3588"/>
                    <a:pt x="1036" y="3680"/>
                  </a:cubicBezTo>
                  <a:cubicBezTo>
                    <a:pt x="1077" y="3762"/>
                    <a:pt x="1056" y="3865"/>
                    <a:pt x="995" y="3926"/>
                  </a:cubicBezTo>
                  <a:lnTo>
                    <a:pt x="646" y="4285"/>
                  </a:lnTo>
                  <a:cubicBezTo>
                    <a:pt x="554" y="4367"/>
                    <a:pt x="554" y="4501"/>
                    <a:pt x="646" y="4583"/>
                  </a:cubicBezTo>
                  <a:lnTo>
                    <a:pt x="995" y="4941"/>
                  </a:lnTo>
                  <a:cubicBezTo>
                    <a:pt x="1036" y="4982"/>
                    <a:pt x="1089" y="5003"/>
                    <a:pt x="1143" y="5003"/>
                  </a:cubicBezTo>
                  <a:cubicBezTo>
                    <a:pt x="1197" y="5003"/>
                    <a:pt x="1251" y="4982"/>
                    <a:pt x="1292" y="4941"/>
                  </a:cubicBezTo>
                  <a:lnTo>
                    <a:pt x="1651" y="4583"/>
                  </a:lnTo>
                  <a:cubicBezTo>
                    <a:pt x="1690" y="4543"/>
                    <a:pt x="1747" y="4520"/>
                    <a:pt x="1805" y="4520"/>
                  </a:cubicBezTo>
                  <a:cubicBezTo>
                    <a:pt x="1836" y="4520"/>
                    <a:pt x="1868" y="4527"/>
                    <a:pt x="1897" y="4542"/>
                  </a:cubicBezTo>
                  <a:cubicBezTo>
                    <a:pt x="1989" y="4593"/>
                    <a:pt x="2081" y="4634"/>
                    <a:pt x="2184" y="4665"/>
                  </a:cubicBezTo>
                  <a:cubicBezTo>
                    <a:pt x="2266" y="4685"/>
                    <a:pt x="2327" y="4767"/>
                    <a:pt x="2327" y="4859"/>
                  </a:cubicBezTo>
                  <a:lnTo>
                    <a:pt x="2327" y="5362"/>
                  </a:lnTo>
                  <a:cubicBezTo>
                    <a:pt x="2327" y="5474"/>
                    <a:pt x="2420" y="5577"/>
                    <a:pt x="2532" y="5577"/>
                  </a:cubicBezTo>
                  <a:lnTo>
                    <a:pt x="3045" y="5577"/>
                  </a:lnTo>
                  <a:cubicBezTo>
                    <a:pt x="3158" y="5577"/>
                    <a:pt x="3250" y="5474"/>
                    <a:pt x="3250" y="5362"/>
                  </a:cubicBezTo>
                  <a:lnTo>
                    <a:pt x="3250" y="4859"/>
                  </a:lnTo>
                  <a:cubicBezTo>
                    <a:pt x="3250" y="4767"/>
                    <a:pt x="3312" y="4685"/>
                    <a:pt x="3394" y="4665"/>
                  </a:cubicBezTo>
                  <a:cubicBezTo>
                    <a:pt x="3496" y="4634"/>
                    <a:pt x="3588" y="4593"/>
                    <a:pt x="3681" y="4542"/>
                  </a:cubicBezTo>
                  <a:cubicBezTo>
                    <a:pt x="3710" y="4527"/>
                    <a:pt x="3741" y="4520"/>
                    <a:pt x="3773" y="4520"/>
                  </a:cubicBezTo>
                  <a:cubicBezTo>
                    <a:pt x="3830" y="4520"/>
                    <a:pt x="3887" y="4543"/>
                    <a:pt x="3927" y="4583"/>
                  </a:cubicBezTo>
                  <a:lnTo>
                    <a:pt x="4285" y="4941"/>
                  </a:lnTo>
                  <a:cubicBezTo>
                    <a:pt x="4326" y="4982"/>
                    <a:pt x="4380" y="5003"/>
                    <a:pt x="4434" y="5003"/>
                  </a:cubicBezTo>
                  <a:cubicBezTo>
                    <a:pt x="4488" y="5003"/>
                    <a:pt x="4542" y="4982"/>
                    <a:pt x="4583" y="4941"/>
                  </a:cubicBezTo>
                  <a:lnTo>
                    <a:pt x="4941" y="4583"/>
                  </a:lnTo>
                  <a:cubicBezTo>
                    <a:pt x="5024" y="4501"/>
                    <a:pt x="5024" y="4367"/>
                    <a:pt x="4941" y="4285"/>
                  </a:cubicBezTo>
                  <a:lnTo>
                    <a:pt x="4583" y="3926"/>
                  </a:lnTo>
                  <a:cubicBezTo>
                    <a:pt x="4521" y="3865"/>
                    <a:pt x="4501" y="3762"/>
                    <a:pt x="4542" y="3680"/>
                  </a:cubicBezTo>
                  <a:cubicBezTo>
                    <a:pt x="4593" y="3588"/>
                    <a:pt x="4624" y="3496"/>
                    <a:pt x="4665" y="3393"/>
                  </a:cubicBezTo>
                  <a:cubicBezTo>
                    <a:pt x="4685" y="3311"/>
                    <a:pt x="4767" y="3250"/>
                    <a:pt x="4859" y="3250"/>
                  </a:cubicBezTo>
                  <a:lnTo>
                    <a:pt x="5362" y="3250"/>
                  </a:lnTo>
                  <a:cubicBezTo>
                    <a:pt x="5475" y="3250"/>
                    <a:pt x="5577" y="3158"/>
                    <a:pt x="5577" y="3035"/>
                  </a:cubicBezTo>
                  <a:lnTo>
                    <a:pt x="5577" y="2522"/>
                  </a:lnTo>
                  <a:cubicBezTo>
                    <a:pt x="5567" y="2409"/>
                    <a:pt x="5475" y="2317"/>
                    <a:pt x="5362" y="2317"/>
                  </a:cubicBezTo>
                  <a:lnTo>
                    <a:pt x="4859" y="2317"/>
                  </a:lnTo>
                  <a:cubicBezTo>
                    <a:pt x="4767" y="2317"/>
                    <a:pt x="4685" y="2266"/>
                    <a:pt x="4665" y="2173"/>
                  </a:cubicBezTo>
                  <a:cubicBezTo>
                    <a:pt x="4624" y="2081"/>
                    <a:pt x="4593" y="1979"/>
                    <a:pt x="4542" y="1886"/>
                  </a:cubicBezTo>
                  <a:cubicBezTo>
                    <a:pt x="4501" y="1804"/>
                    <a:pt x="4521" y="1712"/>
                    <a:pt x="4583" y="1651"/>
                  </a:cubicBezTo>
                  <a:lnTo>
                    <a:pt x="4941" y="1292"/>
                  </a:lnTo>
                  <a:cubicBezTo>
                    <a:pt x="5024" y="1210"/>
                    <a:pt x="5024" y="1077"/>
                    <a:pt x="4941" y="995"/>
                  </a:cubicBezTo>
                  <a:lnTo>
                    <a:pt x="4583" y="636"/>
                  </a:lnTo>
                  <a:cubicBezTo>
                    <a:pt x="4542" y="595"/>
                    <a:pt x="4488" y="574"/>
                    <a:pt x="4434" y="574"/>
                  </a:cubicBezTo>
                  <a:cubicBezTo>
                    <a:pt x="4380" y="574"/>
                    <a:pt x="4326" y="595"/>
                    <a:pt x="4285" y="636"/>
                  </a:cubicBezTo>
                  <a:lnTo>
                    <a:pt x="3927" y="995"/>
                  </a:lnTo>
                  <a:cubicBezTo>
                    <a:pt x="3890" y="1031"/>
                    <a:pt x="3838" y="1050"/>
                    <a:pt x="3785" y="1050"/>
                  </a:cubicBezTo>
                  <a:cubicBezTo>
                    <a:pt x="3749" y="1050"/>
                    <a:pt x="3713" y="1042"/>
                    <a:pt x="3681" y="1025"/>
                  </a:cubicBezTo>
                  <a:cubicBezTo>
                    <a:pt x="3588" y="984"/>
                    <a:pt x="3496" y="943"/>
                    <a:pt x="3394" y="913"/>
                  </a:cubicBezTo>
                  <a:cubicBezTo>
                    <a:pt x="3312" y="882"/>
                    <a:pt x="3250" y="800"/>
                    <a:pt x="3250" y="708"/>
                  </a:cubicBezTo>
                  <a:lnTo>
                    <a:pt x="3250" y="205"/>
                  </a:lnTo>
                  <a:cubicBezTo>
                    <a:pt x="3250" y="92"/>
                    <a:pt x="3158" y="0"/>
                    <a:pt x="3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4387060" y="1824291"/>
              <a:ext cx="184257" cy="184318"/>
            </a:xfrm>
            <a:custGeom>
              <a:avLst/>
              <a:gdLst/>
              <a:ahLst/>
              <a:cxnLst/>
              <a:rect l="l" t="t" r="r" b="b"/>
              <a:pathLst>
                <a:path w="3496" h="3497" extrusionOk="0">
                  <a:moveTo>
                    <a:pt x="1741" y="1085"/>
                  </a:moveTo>
                  <a:cubicBezTo>
                    <a:pt x="2081" y="1085"/>
                    <a:pt x="2409" y="1351"/>
                    <a:pt x="2409" y="1753"/>
                  </a:cubicBezTo>
                  <a:cubicBezTo>
                    <a:pt x="2409" y="2112"/>
                    <a:pt x="2112" y="2409"/>
                    <a:pt x="1743" y="2409"/>
                  </a:cubicBezTo>
                  <a:cubicBezTo>
                    <a:pt x="1159" y="2409"/>
                    <a:pt x="861" y="1702"/>
                    <a:pt x="1282" y="1282"/>
                  </a:cubicBezTo>
                  <a:cubicBezTo>
                    <a:pt x="1414" y="1146"/>
                    <a:pt x="1579" y="1085"/>
                    <a:pt x="1741" y="1085"/>
                  </a:cubicBezTo>
                  <a:close/>
                  <a:moveTo>
                    <a:pt x="1589" y="0"/>
                  </a:moveTo>
                  <a:cubicBezTo>
                    <a:pt x="1517" y="0"/>
                    <a:pt x="1466" y="52"/>
                    <a:pt x="1466" y="123"/>
                  </a:cubicBezTo>
                  <a:lnTo>
                    <a:pt x="1466" y="441"/>
                  </a:lnTo>
                  <a:cubicBezTo>
                    <a:pt x="1466" y="503"/>
                    <a:pt x="1425" y="554"/>
                    <a:pt x="1374" y="574"/>
                  </a:cubicBezTo>
                  <a:cubicBezTo>
                    <a:pt x="1312" y="595"/>
                    <a:pt x="1251" y="615"/>
                    <a:pt x="1189" y="646"/>
                  </a:cubicBezTo>
                  <a:cubicBezTo>
                    <a:pt x="1169" y="658"/>
                    <a:pt x="1147" y="664"/>
                    <a:pt x="1126" y="664"/>
                  </a:cubicBezTo>
                  <a:cubicBezTo>
                    <a:pt x="1093" y="664"/>
                    <a:pt x="1060" y="651"/>
                    <a:pt x="1035" y="626"/>
                  </a:cubicBezTo>
                  <a:lnTo>
                    <a:pt x="810" y="400"/>
                  </a:lnTo>
                  <a:cubicBezTo>
                    <a:pt x="784" y="369"/>
                    <a:pt x="751" y="354"/>
                    <a:pt x="718" y="354"/>
                  </a:cubicBezTo>
                  <a:cubicBezTo>
                    <a:pt x="684" y="354"/>
                    <a:pt x="651" y="369"/>
                    <a:pt x="625" y="400"/>
                  </a:cubicBezTo>
                  <a:lnTo>
                    <a:pt x="400" y="626"/>
                  </a:lnTo>
                  <a:cubicBezTo>
                    <a:pt x="349" y="677"/>
                    <a:pt x="349" y="759"/>
                    <a:pt x="400" y="810"/>
                  </a:cubicBezTo>
                  <a:lnTo>
                    <a:pt x="625" y="1036"/>
                  </a:lnTo>
                  <a:cubicBezTo>
                    <a:pt x="666" y="1077"/>
                    <a:pt x="677" y="1138"/>
                    <a:pt x="646" y="1190"/>
                  </a:cubicBezTo>
                  <a:cubicBezTo>
                    <a:pt x="615" y="1241"/>
                    <a:pt x="595" y="1302"/>
                    <a:pt x="574" y="1364"/>
                  </a:cubicBezTo>
                  <a:cubicBezTo>
                    <a:pt x="554" y="1425"/>
                    <a:pt x="502" y="1456"/>
                    <a:pt x="451" y="1456"/>
                  </a:cubicBezTo>
                  <a:lnTo>
                    <a:pt x="133" y="1456"/>
                  </a:lnTo>
                  <a:cubicBezTo>
                    <a:pt x="62" y="1456"/>
                    <a:pt x="0" y="1518"/>
                    <a:pt x="0" y="1589"/>
                  </a:cubicBezTo>
                  <a:lnTo>
                    <a:pt x="0" y="1907"/>
                  </a:lnTo>
                  <a:cubicBezTo>
                    <a:pt x="0" y="1979"/>
                    <a:pt x="62" y="2030"/>
                    <a:pt x="133" y="2030"/>
                  </a:cubicBezTo>
                  <a:lnTo>
                    <a:pt x="451" y="2030"/>
                  </a:lnTo>
                  <a:cubicBezTo>
                    <a:pt x="502" y="2030"/>
                    <a:pt x="554" y="2071"/>
                    <a:pt x="574" y="2122"/>
                  </a:cubicBezTo>
                  <a:cubicBezTo>
                    <a:pt x="595" y="2184"/>
                    <a:pt x="615" y="2245"/>
                    <a:pt x="646" y="2307"/>
                  </a:cubicBezTo>
                  <a:cubicBezTo>
                    <a:pt x="677" y="2358"/>
                    <a:pt x="666" y="2420"/>
                    <a:pt x="625" y="2461"/>
                  </a:cubicBezTo>
                  <a:lnTo>
                    <a:pt x="400" y="2676"/>
                  </a:lnTo>
                  <a:cubicBezTo>
                    <a:pt x="349" y="2727"/>
                    <a:pt x="349" y="2820"/>
                    <a:pt x="400" y="2871"/>
                  </a:cubicBezTo>
                  <a:lnTo>
                    <a:pt x="625" y="3096"/>
                  </a:lnTo>
                  <a:cubicBezTo>
                    <a:pt x="651" y="3122"/>
                    <a:pt x="684" y="3135"/>
                    <a:pt x="718" y="3135"/>
                  </a:cubicBezTo>
                  <a:cubicBezTo>
                    <a:pt x="751" y="3135"/>
                    <a:pt x="784" y="3122"/>
                    <a:pt x="810" y="3096"/>
                  </a:cubicBezTo>
                  <a:lnTo>
                    <a:pt x="1035" y="2871"/>
                  </a:lnTo>
                  <a:cubicBezTo>
                    <a:pt x="1063" y="2843"/>
                    <a:pt x="1099" y="2830"/>
                    <a:pt x="1136" y="2830"/>
                  </a:cubicBezTo>
                  <a:cubicBezTo>
                    <a:pt x="1154" y="2830"/>
                    <a:pt x="1172" y="2833"/>
                    <a:pt x="1189" y="2840"/>
                  </a:cubicBezTo>
                  <a:cubicBezTo>
                    <a:pt x="1251" y="2871"/>
                    <a:pt x="1312" y="2902"/>
                    <a:pt x="1374" y="2922"/>
                  </a:cubicBezTo>
                  <a:cubicBezTo>
                    <a:pt x="1425" y="2932"/>
                    <a:pt x="1466" y="2994"/>
                    <a:pt x="1466" y="3045"/>
                  </a:cubicBezTo>
                  <a:lnTo>
                    <a:pt x="1466" y="3363"/>
                  </a:lnTo>
                  <a:cubicBezTo>
                    <a:pt x="1466" y="3435"/>
                    <a:pt x="1517" y="3496"/>
                    <a:pt x="1589" y="3496"/>
                  </a:cubicBezTo>
                  <a:lnTo>
                    <a:pt x="1907" y="3496"/>
                  </a:lnTo>
                  <a:cubicBezTo>
                    <a:pt x="1979" y="3496"/>
                    <a:pt x="2040" y="3435"/>
                    <a:pt x="2040" y="3363"/>
                  </a:cubicBezTo>
                  <a:lnTo>
                    <a:pt x="2040" y="3055"/>
                  </a:lnTo>
                  <a:cubicBezTo>
                    <a:pt x="2030" y="2994"/>
                    <a:pt x="2071" y="2943"/>
                    <a:pt x="2122" y="2922"/>
                  </a:cubicBezTo>
                  <a:cubicBezTo>
                    <a:pt x="2184" y="2902"/>
                    <a:pt x="2245" y="2881"/>
                    <a:pt x="2307" y="2850"/>
                  </a:cubicBezTo>
                  <a:cubicBezTo>
                    <a:pt x="2327" y="2838"/>
                    <a:pt x="2349" y="2832"/>
                    <a:pt x="2370" y="2832"/>
                  </a:cubicBezTo>
                  <a:cubicBezTo>
                    <a:pt x="2403" y="2832"/>
                    <a:pt x="2436" y="2846"/>
                    <a:pt x="2460" y="2871"/>
                  </a:cubicBezTo>
                  <a:lnTo>
                    <a:pt x="2686" y="3096"/>
                  </a:lnTo>
                  <a:cubicBezTo>
                    <a:pt x="2712" y="3122"/>
                    <a:pt x="2745" y="3135"/>
                    <a:pt x="2778" y="3135"/>
                  </a:cubicBezTo>
                  <a:cubicBezTo>
                    <a:pt x="2812" y="3135"/>
                    <a:pt x="2845" y="3122"/>
                    <a:pt x="2871" y="3096"/>
                  </a:cubicBezTo>
                  <a:lnTo>
                    <a:pt x="3096" y="2871"/>
                  </a:lnTo>
                  <a:cubicBezTo>
                    <a:pt x="3147" y="2820"/>
                    <a:pt x="3147" y="2738"/>
                    <a:pt x="3096" y="2686"/>
                  </a:cubicBezTo>
                  <a:lnTo>
                    <a:pt x="2871" y="2461"/>
                  </a:lnTo>
                  <a:cubicBezTo>
                    <a:pt x="2829" y="2420"/>
                    <a:pt x="2819" y="2358"/>
                    <a:pt x="2850" y="2307"/>
                  </a:cubicBezTo>
                  <a:cubicBezTo>
                    <a:pt x="2881" y="2245"/>
                    <a:pt x="2901" y="2184"/>
                    <a:pt x="2922" y="2122"/>
                  </a:cubicBezTo>
                  <a:cubicBezTo>
                    <a:pt x="2940" y="2077"/>
                    <a:pt x="2983" y="2039"/>
                    <a:pt x="3036" y="2039"/>
                  </a:cubicBezTo>
                  <a:cubicBezTo>
                    <a:pt x="3042" y="2039"/>
                    <a:pt x="3049" y="2039"/>
                    <a:pt x="3055" y="2040"/>
                  </a:cubicBezTo>
                  <a:lnTo>
                    <a:pt x="3373" y="2040"/>
                  </a:lnTo>
                  <a:cubicBezTo>
                    <a:pt x="3434" y="2040"/>
                    <a:pt x="3496" y="1979"/>
                    <a:pt x="3496" y="1907"/>
                  </a:cubicBezTo>
                  <a:lnTo>
                    <a:pt x="3496" y="1589"/>
                  </a:lnTo>
                  <a:cubicBezTo>
                    <a:pt x="3496" y="1518"/>
                    <a:pt x="3434" y="1456"/>
                    <a:pt x="3363" y="1456"/>
                  </a:cubicBezTo>
                  <a:lnTo>
                    <a:pt x="3045" y="1456"/>
                  </a:lnTo>
                  <a:cubicBezTo>
                    <a:pt x="2994" y="1456"/>
                    <a:pt x="2942" y="1425"/>
                    <a:pt x="2922" y="1364"/>
                  </a:cubicBezTo>
                  <a:cubicBezTo>
                    <a:pt x="2901" y="1302"/>
                    <a:pt x="2871" y="1241"/>
                    <a:pt x="2840" y="1190"/>
                  </a:cubicBezTo>
                  <a:cubicBezTo>
                    <a:pt x="2819" y="1138"/>
                    <a:pt x="2829" y="1077"/>
                    <a:pt x="2871" y="1036"/>
                  </a:cubicBezTo>
                  <a:lnTo>
                    <a:pt x="3096" y="810"/>
                  </a:lnTo>
                  <a:cubicBezTo>
                    <a:pt x="3147" y="759"/>
                    <a:pt x="3147" y="677"/>
                    <a:pt x="3096" y="626"/>
                  </a:cubicBezTo>
                  <a:lnTo>
                    <a:pt x="2871" y="400"/>
                  </a:lnTo>
                  <a:cubicBezTo>
                    <a:pt x="2845" y="369"/>
                    <a:pt x="2812" y="354"/>
                    <a:pt x="2778" y="354"/>
                  </a:cubicBezTo>
                  <a:cubicBezTo>
                    <a:pt x="2745" y="354"/>
                    <a:pt x="2712" y="369"/>
                    <a:pt x="2686" y="400"/>
                  </a:cubicBezTo>
                  <a:lnTo>
                    <a:pt x="2460" y="626"/>
                  </a:lnTo>
                  <a:cubicBezTo>
                    <a:pt x="2436" y="651"/>
                    <a:pt x="2403" y="664"/>
                    <a:pt x="2370" y="664"/>
                  </a:cubicBezTo>
                  <a:cubicBezTo>
                    <a:pt x="2349" y="664"/>
                    <a:pt x="2327" y="658"/>
                    <a:pt x="2307" y="646"/>
                  </a:cubicBezTo>
                  <a:cubicBezTo>
                    <a:pt x="2245" y="615"/>
                    <a:pt x="2184" y="595"/>
                    <a:pt x="2122" y="574"/>
                  </a:cubicBezTo>
                  <a:cubicBezTo>
                    <a:pt x="2071" y="554"/>
                    <a:pt x="2030" y="503"/>
                    <a:pt x="2040" y="441"/>
                  </a:cubicBezTo>
                  <a:lnTo>
                    <a:pt x="2040" y="123"/>
                  </a:lnTo>
                  <a:cubicBezTo>
                    <a:pt x="2040" y="52"/>
                    <a:pt x="1979" y="0"/>
                    <a:pt x="19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4293031" y="1556805"/>
              <a:ext cx="114054" cy="114059"/>
            </a:xfrm>
            <a:custGeom>
              <a:avLst/>
              <a:gdLst/>
              <a:ahLst/>
              <a:cxnLst/>
              <a:rect l="l" t="t" r="r" b="b"/>
              <a:pathLst>
                <a:path w="2164" h="2164" extrusionOk="0">
                  <a:moveTo>
                    <a:pt x="1074" y="671"/>
                  </a:moveTo>
                  <a:cubicBezTo>
                    <a:pt x="1284" y="671"/>
                    <a:pt x="1487" y="834"/>
                    <a:pt x="1487" y="1077"/>
                  </a:cubicBezTo>
                  <a:cubicBezTo>
                    <a:pt x="1487" y="1303"/>
                    <a:pt x="1302" y="1487"/>
                    <a:pt x="1077" y="1487"/>
                  </a:cubicBezTo>
                  <a:cubicBezTo>
                    <a:pt x="718" y="1487"/>
                    <a:pt x="533" y="1047"/>
                    <a:pt x="790" y="790"/>
                  </a:cubicBezTo>
                  <a:cubicBezTo>
                    <a:pt x="872" y="708"/>
                    <a:pt x="974" y="671"/>
                    <a:pt x="1074" y="671"/>
                  </a:cubicBezTo>
                  <a:close/>
                  <a:moveTo>
                    <a:pt x="984" y="1"/>
                  </a:moveTo>
                  <a:cubicBezTo>
                    <a:pt x="933" y="1"/>
                    <a:pt x="902" y="32"/>
                    <a:pt x="902" y="83"/>
                  </a:cubicBezTo>
                  <a:lnTo>
                    <a:pt x="902" y="278"/>
                  </a:lnTo>
                  <a:cubicBezTo>
                    <a:pt x="902" y="308"/>
                    <a:pt x="882" y="339"/>
                    <a:pt x="841" y="349"/>
                  </a:cubicBezTo>
                  <a:cubicBezTo>
                    <a:pt x="810" y="370"/>
                    <a:pt x="769" y="380"/>
                    <a:pt x="728" y="401"/>
                  </a:cubicBezTo>
                  <a:cubicBezTo>
                    <a:pt x="717" y="404"/>
                    <a:pt x="706" y="407"/>
                    <a:pt x="694" y="407"/>
                  </a:cubicBezTo>
                  <a:cubicBezTo>
                    <a:pt x="675" y="407"/>
                    <a:pt x="655" y="400"/>
                    <a:pt x="636" y="380"/>
                  </a:cubicBezTo>
                  <a:lnTo>
                    <a:pt x="503" y="247"/>
                  </a:lnTo>
                  <a:cubicBezTo>
                    <a:pt x="487" y="232"/>
                    <a:pt x="467" y="224"/>
                    <a:pt x="445" y="224"/>
                  </a:cubicBezTo>
                  <a:cubicBezTo>
                    <a:pt x="423" y="224"/>
                    <a:pt x="400" y="232"/>
                    <a:pt x="380" y="247"/>
                  </a:cubicBezTo>
                  <a:lnTo>
                    <a:pt x="246" y="390"/>
                  </a:lnTo>
                  <a:cubicBezTo>
                    <a:pt x="216" y="421"/>
                    <a:pt x="216" y="472"/>
                    <a:pt x="246" y="503"/>
                  </a:cubicBezTo>
                  <a:lnTo>
                    <a:pt x="380" y="637"/>
                  </a:lnTo>
                  <a:cubicBezTo>
                    <a:pt x="410" y="667"/>
                    <a:pt x="410" y="698"/>
                    <a:pt x="400" y="739"/>
                  </a:cubicBezTo>
                  <a:cubicBezTo>
                    <a:pt x="380" y="770"/>
                    <a:pt x="369" y="811"/>
                    <a:pt x="349" y="842"/>
                  </a:cubicBezTo>
                  <a:cubicBezTo>
                    <a:pt x="339" y="883"/>
                    <a:pt x="308" y="903"/>
                    <a:pt x="277" y="903"/>
                  </a:cubicBezTo>
                  <a:lnTo>
                    <a:pt x="82" y="903"/>
                  </a:lnTo>
                  <a:cubicBezTo>
                    <a:pt x="31" y="903"/>
                    <a:pt x="0" y="934"/>
                    <a:pt x="0" y="985"/>
                  </a:cubicBezTo>
                  <a:lnTo>
                    <a:pt x="0" y="1180"/>
                  </a:lnTo>
                  <a:cubicBezTo>
                    <a:pt x="0" y="1221"/>
                    <a:pt x="31" y="1262"/>
                    <a:pt x="82" y="1262"/>
                  </a:cubicBezTo>
                  <a:lnTo>
                    <a:pt x="277" y="1262"/>
                  </a:lnTo>
                  <a:cubicBezTo>
                    <a:pt x="308" y="1262"/>
                    <a:pt x="339" y="1282"/>
                    <a:pt x="349" y="1313"/>
                  </a:cubicBezTo>
                  <a:cubicBezTo>
                    <a:pt x="369" y="1354"/>
                    <a:pt x="380" y="1395"/>
                    <a:pt x="400" y="1426"/>
                  </a:cubicBezTo>
                  <a:cubicBezTo>
                    <a:pt x="410" y="1457"/>
                    <a:pt x="410" y="1498"/>
                    <a:pt x="380" y="1528"/>
                  </a:cubicBezTo>
                  <a:lnTo>
                    <a:pt x="246" y="1662"/>
                  </a:lnTo>
                  <a:cubicBezTo>
                    <a:pt x="216" y="1692"/>
                    <a:pt x="216" y="1744"/>
                    <a:pt x="246" y="1774"/>
                  </a:cubicBezTo>
                  <a:lnTo>
                    <a:pt x="380" y="1918"/>
                  </a:lnTo>
                  <a:cubicBezTo>
                    <a:pt x="400" y="1933"/>
                    <a:pt x="423" y="1941"/>
                    <a:pt x="445" y="1941"/>
                  </a:cubicBezTo>
                  <a:cubicBezTo>
                    <a:pt x="467" y="1941"/>
                    <a:pt x="487" y="1933"/>
                    <a:pt x="503" y="1918"/>
                  </a:cubicBezTo>
                  <a:lnTo>
                    <a:pt x="636" y="1774"/>
                  </a:lnTo>
                  <a:cubicBezTo>
                    <a:pt x="655" y="1762"/>
                    <a:pt x="674" y="1753"/>
                    <a:pt x="693" y="1753"/>
                  </a:cubicBezTo>
                  <a:cubicBezTo>
                    <a:pt x="705" y="1753"/>
                    <a:pt x="716" y="1756"/>
                    <a:pt x="728" y="1764"/>
                  </a:cubicBezTo>
                  <a:cubicBezTo>
                    <a:pt x="769" y="1785"/>
                    <a:pt x="810" y="1795"/>
                    <a:pt x="841" y="1805"/>
                  </a:cubicBezTo>
                  <a:cubicBezTo>
                    <a:pt x="882" y="1815"/>
                    <a:pt x="902" y="1846"/>
                    <a:pt x="902" y="1887"/>
                  </a:cubicBezTo>
                  <a:lnTo>
                    <a:pt x="902" y="2082"/>
                  </a:lnTo>
                  <a:cubicBezTo>
                    <a:pt x="902" y="2123"/>
                    <a:pt x="933" y="2164"/>
                    <a:pt x="984" y="2164"/>
                  </a:cubicBezTo>
                  <a:lnTo>
                    <a:pt x="1179" y="2164"/>
                  </a:lnTo>
                  <a:cubicBezTo>
                    <a:pt x="1220" y="2164"/>
                    <a:pt x="1261" y="2123"/>
                    <a:pt x="1261" y="2082"/>
                  </a:cubicBezTo>
                  <a:lnTo>
                    <a:pt x="1261" y="1887"/>
                  </a:lnTo>
                  <a:cubicBezTo>
                    <a:pt x="1261" y="1846"/>
                    <a:pt x="1282" y="1815"/>
                    <a:pt x="1313" y="1805"/>
                  </a:cubicBezTo>
                  <a:cubicBezTo>
                    <a:pt x="1354" y="1795"/>
                    <a:pt x="1395" y="1785"/>
                    <a:pt x="1425" y="1764"/>
                  </a:cubicBezTo>
                  <a:cubicBezTo>
                    <a:pt x="1437" y="1756"/>
                    <a:pt x="1450" y="1753"/>
                    <a:pt x="1463" y="1753"/>
                  </a:cubicBezTo>
                  <a:cubicBezTo>
                    <a:pt x="1484" y="1753"/>
                    <a:pt x="1505" y="1762"/>
                    <a:pt x="1518" y="1774"/>
                  </a:cubicBezTo>
                  <a:lnTo>
                    <a:pt x="1661" y="1918"/>
                  </a:lnTo>
                  <a:cubicBezTo>
                    <a:pt x="1676" y="1933"/>
                    <a:pt x="1697" y="1941"/>
                    <a:pt x="1717" y="1941"/>
                  </a:cubicBezTo>
                  <a:cubicBezTo>
                    <a:pt x="1738" y="1941"/>
                    <a:pt x="1758" y="1933"/>
                    <a:pt x="1774" y="1918"/>
                  </a:cubicBezTo>
                  <a:lnTo>
                    <a:pt x="1917" y="1774"/>
                  </a:lnTo>
                  <a:cubicBezTo>
                    <a:pt x="1948" y="1744"/>
                    <a:pt x="1948" y="1692"/>
                    <a:pt x="1917" y="1662"/>
                  </a:cubicBezTo>
                  <a:lnTo>
                    <a:pt x="1774" y="1528"/>
                  </a:lnTo>
                  <a:cubicBezTo>
                    <a:pt x="1753" y="1498"/>
                    <a:pt x="1743" y="1457"/>
                    <a:pt x="1764" y="1426"/>
                  </a:cubicBezTo>
                  <a:cubicBezTo>
                    <a:pt x="1784" y="1395"/>
                    <a:pt x="1794" y="1354"/>
                    <a:pt x="1805" y="1313"/>
                  </a:cubicBezTo>
                  <a:cubicBezTo>
                    <a:pt x="1815" y="1282"/>
                    <a:pt x="1846" y="1262"/>
                    <a:pt x="1887" y="1262"/>
                  </a:cubicBezTo>
                  <a:lnTo>
                    <a:pt x="2081" y="1262"/>
                  </a:lnTo>
                  <a:cubicBezTo>
                    <a:pt x="2122" y="1262"/>
                    <a:pt x="2163" y="1221"/>
                    <a:pt x="2163" y="1180"/>
                  </a:cubicBezTo>
                  <a:lnTo>
                    <a:pt x="2163" y="985"/>
                  </a:lnTo>
                  <a:cubicBezTo>
                    <a:pt x="2163" y="934"/>
                    <a:pt x="2122" y="903"/>
                    <a:pt x="2081" y="903"/>
                  </a:cubicBezTo>
                  <a:lnTo>
                    <a:pt x="1887" y="903"/>
                  </a:lnTo>
                  <a:cubicBezTo>
                    <a:pt x="1846" y="903"/>
                    <a:pt x="1815" y="883"/>
                    <a:pt x="1805" y="842"/>
                  </a:cubicBezTo>
                  <a:cubicBezTo>
                    <a:pt x="1794" y="811"/>
                    <a:pt x="1784" y="770"/>
                    <a:pt x="1764" y="739"/>
                  </a:cubicBezTo>
                  <a:cubicBezTo>
                    <a:pt x="1743" y="698"/>
                    <a:pt x="1753" y="667"/>
                    <a:pt x="1774" y="637"/>
                  </a:cubicBezTo>
                  <a:lnTo>
                    <a:pt x="1917" y="503"/>
                  </a:lnTo>
                  <a:cubicBezTo>
                    <a:pt x="1948" y="472"/>
                    <a:pt x="1948" y="421"/>
                    <a:pt x="1917" y="390"/>
                  </a:cubicBezTo>
                  <a:lnTo>
                    <a:pt x="1774" y="247"/>
                  </a:lnTo>
                  <a:cubicBezTo>
                    <a:pt x="1758" y="232"/>
                    <a:pt x="1738" y="224"/>
                    <a:pt x="1717" y="224"/>
                  </a:cubicBezTo>
                  <a:cubicBezTo>
                    <a:pt x="1697" y="224"/>
                    <a:pt x="1676" y="232"/>
                    <a:pt x="1661" y="247"/>
                  </a:cubicBezTo>
                  <a:lnTo>
                    <a:pt x="1518" y="380"/>
                  </a:lnTo>
                  <a:cubicBezTo>
                    <a:pt x="1505" y="400"/>
                    <a:pt x="1483" y="407"/>
                    <a:pt x="1462" y="407"/>
                  </a:cubicBezTo>
                  <a:cubicBezTo>
                    <a:pt x="1449" y="407"/>
                    <a:pt x="1437" y="404"/>
                    <a:pt x="1425" y="401"/>
                  </a:cubicBezTo>
                  <a:cubicBezTo>
                    <a:pt x="1395" y="380"/>
                    <a:pt x="1354" y="370"/>
                    <a:pt x="1313" y="349"/>
                  </a:cubicBezTo>
                  <a:cubicBezTo>
                    <a:pt x="1282" y="339"/>
                    <a:pt x="1261" y="308"/>
                    <a:pt x="1261" y="278"/>
                  </a:cubicBezTo>
                  <a:lnTo>
                    <a:pt x="1261" y="83"/>
                  </a:lnTo>
                  <a:cubicBezTo>
                    <a:pt x="1261" y="32"/>
                    <a:pt x="1220" y="1"/>
                    <a:pt x="1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2645588" y="3261865"/>
              <a:ext cx="229161" cy="223269"/>
            </a:xfrm>
            <a:custGeom>
              <a:avLst/>
              <a:gdLst/>
              <a:ahLst/>
              <a:cxnLst/>
              <a:rect l="l" t="t" r="r" b="b"/>
              <a:pathLst>
                <a:path w="4348" h="4236" extrusionOk="0">
                  <a:moveTo>
                    <a:pt x="1006" y="1"/>
                  </a:moveTo>
                  <a:cubicBezTo>
                    <a:pt x="799" y="1"/>
                    <a:pt x="593" y="53"/>
                    <a:pt x="411" y="148"/>
                  </a:cubicBezTo>
                  <a:cubicBezTo>
                    <a:pt x="175" y="281"/>
                    <a:pt x="11" y="527"/>
                    <a:pt x="1" y="804"/>
                  </a:cubicBezTo>
                  <a:cubicBezTo>
                    <a:pt x="1" y="1132"/>
                    <a:pt x="226" y="1419"/>
                    <a:pt x="482" y="1624"/>
                  </a:cubicBezTo>
                  <a:cubicBezTo>
                    <a:pt x="749" y="1829"/>
                    <a:pt x="1046" y="1993"/>
                    <a:pt x="1241" y="2250"/>
                  </a:cubicBezTo>
                  <a:cubicBezTo>
                    <a:pt x="1497" y="2588"/>
                    <a:pt x="1569" y="3039"/>
                    <a:pt x="1784" y="3408"/>
                  </a:cubicBezTo>
                  <a:cubicBezTo>
                    <a:pt x="1989" y="3767"/>
                    <a:pt x="2317" y="4033"/>
                    <a:pt x="2717" y="4156"/>
                  </a:cubicBezTo>
                  <a:cubicBezTo>
                    <a:pt x="2869" y="4201"/>
                    <a:pt x="3066" y="4236"/>
                    <a:pt x="3263" y="4236"/>
                  </a:cubicBezTo>
                  <a:cubicBezTo>
                    <a:pt x="3520" y="4236"/>
                    <a:pt x="3776" y="4177"/>
                    <a:pt x="3927" y="4003"/>
                  </a:cubicBezTo>
                  <a:cubicBezTo>
                    <a:pt x="4214" y="3664"/>
                    <a:pt x="4347" y="3223"/>
                    <a:pt x="4296" y="2783"/>
                  </a:cubicBezTo>
                  <a:cubicBezTo>
                    <a:pt x="4224" y="2332"/>
                    <a:pt x="4019" y="1922"/>
                    <a:pt x="3722" y="1593"/>
                  </a:cubicBezTo>
                  <a:cubicBezTo>
                    <a:pt x="3425" y="1265"/>
                    <a:pt x="3086" y="978"/>
                    <a:pt x="2717" y="732"/>
                  </a:cubicBezTo>
                  <a:cubicBezTo>
                    <a:pt x="2256" y="394"/>
                    <a:pt x="1754" y="76"/>
                    <a:pt x="1190" y="15"/>
                  </a:cubicBezTo>
                  <a:cubicBezTo>
                    <a:pt x="1129" y="5"/>
                    <a:pt x="1068" y="1"/>
                    <a:pt x="1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2868219" y="3218118"/>
              <a:ext cx="147521" cy="234074"/>
            </a:xfrm>
            <a:custGeom>
              <a:avLst/>
              <a:gdLst/>
              <a:ahLst/>
              <a:cxnLst/>
              <a:rect l="l" t="t" r="r" b="b"/>
              <a:pathLst>
                <a:path w="2799" h="4441" extrusionOk="0">
                  <a:moveTo>
                    <a:pt x="1776" y="1"/>
                  </a:moveTo>
                  <a:cubicBezTo>
                    <a:pt x="1425" y="1"/>
                    <a:pt x="1091" y="173"/>
                    <a:pt x="892" y="476"/>
                  </a:cubicBezTo>
                  <a:cubicBezTo>
                    <a:pt x="677" y="804"/>
                    <a:pt x="666" y="1234"/>
                    <a:pt x="533" y="1593"/>
                  </a:cubicBezTo>
                  <a:cubicBezTo>
                    <a:pt x="400" y="1962"/>
                    <a:pt x="154" y="2280"/>
                    <a:pt x="62" y="2659"/>
                  </a:cubicBezTo>
                  <a:cubicBezTo>
                    <a:pt x="0" y="2987"/>
                    <a:pt x="31" y="3336"/>
                    <a:pt x="164" y="3643"/>
                  </a:cubicBezTo>
                  <a:cubicBezTo>
                    <a:pt x="246" y="3859"/>
                    <a:pt x="431" y="4351"/>
                    <a:pt x="677" y="4433"/>
                  </a:cubicBezTo>
                  <a:cubicBezTo>
                    <a:pt x="697" y="4438"/>
                    <a:pt x="718" y="4440"/>
                    <a:pt x="739" y="4440"/>
                  </a:cubicBezTo>
                  <a:cubicBezTo>
                    <a:pt x="843" y="4440"/>
                    <a:pt x="950" y="4383"/>
                    <a:pt x="1036" y="4340"/>
                  </a:cubicBezTo>
                  <a:cubicBezTo>
                    <a:pt x="1210" y="4279"/>
                    <a:pt x="1384" y="4238"/>
                    <a:pt x="1548" y="4166"/>
                  </a:cubicBezTo>
                  <a:cubicBezTo>
                    <a:pt x="1907" y="4012"/>
                    <a:pt x="2173" y="3715"/>
                    <a:pt x="2286" y="3346"/>
                  </a:cubicBezTo>
                  <a:cubicBezTo>
                    <a:pt x="2419" y="2916"/>
                    <a:pt x="2317" y="2444"/>
                    <a:pt x="2450" y="2003"/>
                  </a:cubicBezTo>
                  <a:cubicBezTo>
                    <a:pt x="2532" y="1696"/>
                    <a:pt x="2717" y="1419"/>
                    <a:pt x="2758" y="1101"/>
                  </a:cubicBezTo>
                  <a:cubicBezTo>
                    <a:pt x="2799" y="640"/>
                    <a:pt x="2522" y="199"/>
                    <a:pt x="2081" y="45"/>
                  </a:cubicBezTo>
                  <a:cubicBezTo>
                    <a:pt x="1980" y="15"/>
                    <a:pt x="1877" y="1"/>
                    <a:pt x="1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2911439" y="3527875"/>
              <a:ext cx="168076" cy="87653"/>
            </a:xfrm>
            <a:custGeom>
              <a:avLst/>
              <a:gdLst/>
              <a:ahLst/>
              <a:cxnLst/>
              <a:rect l="l" t="t" r="r" b="b"/>
              <a:pathLst>
                <a:path w="3189" h="1663" extrusionOk="0">
                  <a:moveTo>
                    <a:pt x="1091" y="0"/>
                  </a:moveTo>
                  <a:cubicBezTo>
                    <a:pt x="1076" y="0"/>
                    <a:pt x="1061" y="1"/>
                    <a:pt x="1046" y="1"/>
                  </a:cubicBezTo>
                  <a:cubicBezTo>
                    <a:pt x="687" y="22"/>
                    <a:pt x="359" y="227"/>
                    <a:pt x="185" y="545"/>
                  </a:cubicBezTo>
                  <a:cubicBezTo>
                    <a:pt x="41" y="811"/>
                    <a:pt x="0" y="1242"/>
                    <a:pt x="154" y="1498"/>
                  </a:cubicBezTo>
                  <a:cubicBezTo>
                    <a:pt x="225" y="1621"/>
                    <a:pt x="345" y="1663"/>
                    <a:pt x="476" y="1663"/>
                  </a:cubicBezTo>
                  <a:cubicBezTo>
                    <a:pt x="629" y="1663"/>
                    <a:pt x="796" y="1605"/>
                    <a:pt x="913" y="1549"/>
                  </a:cubicBezTo>
                  <a:cubicBezTo>
                    <a:pt x="1128" y="1436"/>
                    <a:pt x="1333" y="1272"/>
                    <a:pt x="1569" y="1211"/>
                  </a:cubicBezTo>
                  <a:cubicBezTo>
                    <a:pt x="1687" y="1186"/>
                    <a:pt x="1812" y="1172"/>
                    <a:pt x="1936" y="1172"/>
                  </a:cubicBezTo>
                  <a:cubicBezTo>
                    <a:pt x="2017" y="1172"/>
                    <a:pt x="2097" y="1178"/>
                    <a:pt x="2174" y="1190"/>
                  </a:cubicBezTo>
                  <a:cubicBezTo>
                    <a:pt x="2227" y="1196"/>
                    <a:pt x="2280" y="1198"/>
                    <a:pt x="2334" y="1198"/>
                  </a:cubicBezTo>
                  <a:cubicBezTo>
                    <a:pt x="2488" y="1198"/>
                    <a:pt x="2644" y="1177"/>
                    <a:pt x="2789" y="1139"/>
                  </a:cubicBezTo>
                  <a:cubicBezTo>
                    <a:pt x="2983" y="1078"/>
                    <a:pt x="3137" y="903"/>
                    <a:pt x="3168" y="698"/>
                  </a:cubicBezTo>
                  <a:cubicBezTo>
                    <a:pt x="3188" y="411"/>
                    <a:pt x="2922" y="186"/>
                    <a:pt x="2645" y="124"/>
                  </a:cubicBezTo>
                  <a:cubicBezTo>
                    <a:pt x="2531" y="99"/>
                    <a:pt x="2416" y="93"/>
                    <a:pt x="2300" y="93"/>
                  </a:cubicBezTo>
                  <a:cubicBezTo>
                    <a:pt x="2187" y="93"/>
                    <a:pt x="2074" y="99"/>
                    <a:pt x="1962" y="99"/>
                  </a:cubicBezTo>
                  <a:cubicBezTo>
                    <a:pt x="1909" y="99"/>
                    <a:pt x="1857" y="97"/>
                    <a:pt x="1805" y="93"/>
                  </a:cubicBezTo>
                  <a:cubicBezTo>
                    <a:pt x="1563" y="74"/>
                    <a:pt x="1331" y="0"/>
                    <a:pt x="10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2882239" y="3554914"/>
              <a:ext cx="107571" cy="187586"/>
            </a:xfrm>
            <a:custGeom>
              <a:avLst/>
              <a:gdLst/>
              <a:ahLst/>
              <a:cxnLst/>
              <a:rect l="l" t="t" r="r" b="b"/>
              <a:pathLst>
                <a:path w="2041" h="3559" fill="none" extrusionOk="0">
                  <a:moveTo>
                    <a:pt x="1" y="3558"/>
                  </a:moveTo>
                  <a:cubicBezTo>
                    <a:pt x="1" y="3558"/>
                    <a:pt x="277" y="185"/>
                    <a:pt x="2041" y="1"/>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2868747" y="3307456"/>
              <a:ext cx="73523" cy="476107"/>
            </a:xfrm>
            <a:custGeom>
              <a:avLst/>
              <a:gdLst/>
              <a:ahLst/>
              <a:cxnLst/>
              <a:rect l="l" t="t" r="r" b="b"/>
              <a:pathLst>
                <a:path w="1395" h="9033" fill="none" extrusionOk="0">
                  <a:moveTo>
                    <a:pt x="287" y="9032"/>
                  </a:moveTo>
                  <a:cubicBezTo>
                    <a:pt x="287" y="9032"/>
                    <a:pt x="0" y="3773"/>
                    <a:pt x="1395" y="1"/>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2727177" y="3322056"/>
              <a:ext cx="161594" cy="296691"/>
            </a:xfrm>
            <a:custGeom>
              <a:avLst/>
              <a:gdLst/>
              <a:ahLst/>
              <a:cxnLst/>
              <a:rect l="l" t="t" r="r" b="b"/>
              <a:pathLst>
                <a:path w="3066" h="5629" fill="none" extrusionOk="0">
                  <a:moveTo>
                    <a:pt x="3004" y="5628"/>
                  </a:moveTo>
                  <a:cubicBezTo>
                    <a:pt x="3004" y="5628"/>
                    <a:pt x="3066" y="2010"/>
                    <a:pt x="1" y="0"/>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2762280" y="3735961"/>
              <a:ext cx="239966" cy="173987"/>
            </a:xfrm>
            <a:custGeom>
              <a:avLst/>
              <a:gdLst/>
              <a:ahLst/>
              <a:cxnLst/>
              <a:rect l="l" t="t" r="r" b="b"/>
              <a:pathLst>
                <a:path w="4553" h="3301" extrusionOk="0">
                  <a:moveTo>
                    <a:pt x="329" y="0"/>
                  </a:moveTo>
                  <a:cubicBezTo>
                    <a:pt x="329" y="0"/>
                    <a:pt x="1" y="1691"/>
                    <a:pt x="903" y="3301"/>
                  </a:cubicBezTo>
                  <a:lnTo>
                    <a:pt x="3661" y="3301"/>
                  </a:lnTo>
                  <a:cubicBezTo>
                    <a:pt x="4553" y="1691"/>
                    <a:pt x="4235" y="0"/>
                    <a:pt x="4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2765547" y="3735961"/>
              <a:ext cx="234010" cy="36790"/>
            </a:xfrm>
            <a:custGeom>
              <a:avLst/>
              <a:gdLst/>
              <a:ahLst/>
              <a:cxnLst/>
              <a:rect l="l" t="t" r="r" b="b"/>
              <a:pathLst>
                <a:path w="4440" h="698" extrusionOk="0">
                  <a:moveTo>
                    <a:pt x="52" y="0"/>
                  </a:moveTo>
                  <a:cubicBezTo>
                    <a:pt x="21" y="226"/>
                    <a:pt x="0" y="461"/>
                    <a:pt x="0" y="697"/>
                  </a:cubicBezTo>
                  <a:lnTo>
                    <a:pt x="4439" y="697"/>
                  </a:lnTo>
                  <a:cubicBezTo>
                    <a:pt x="4419" y="256"/>
                    <a:pt x="4388" y="0"/>
                    <a:pt x="4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3"/>
            <p:cNvSpPr/>
            <p:nvPr/>
          </p:nvSpPr>
          <p:spPr>
            <a:xfrm>
              <a:off x="3280489" y="1078650"/>
              <a:ext cx="126439" cy="195123"/>
            </a:xfrm>
            <a:custGeom>
              <a:avLst/>
              <a:gdLst/>
              <a:ahLst/>
              <a:cxnLst/>
              <a:rect l="l" t="t" r="r" b="b"/>
              <a:pathLst>
                <a:path w="2399" h="3702" extrusionOk="0">
                  <a:moveTo>
                    <a:pt x="0" y="0"/>
                  </a:moveTo>
                  <a:lnTo>
                    <a:pt x="0" y="3701"/>
                  </a:lnTo>
                  <a:lnTo>
                    <a:pt x="2399" y="3701"/>
                  </a:lnTo>
                  <a:lnTo>
                    <a:pt x="23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3"/>
            <p:cNvSpPr/>
            <p:nvPr/>
          </p:nvSpPr>
          <p:spPr>
            <a:xfrm>
              <a:off x="3228046" y="955475"/>
              <a:ext cx="231322" cy="143733"/>
            </a:xfrm>
            <a:custGeom>
              <a:avLst/>
              <a:gdLst/>
              <a:ahLst/>
              <a:cxnLst/>
              <a:rect l="l" t="t" r="r" b="b"/>
              <a:pathLst>
                <a:path w="4389" h="2727" extrusionOk="0">
                  <a:moveTo>
                    <a:pt x="2194" y="0"/>
                  </a:moveTo>
                  <a:lnTo>
                    <a:pt x="1" y="2727"/>
                  </a:lnTo>
                  <a:lnTo>
                    <a:pt x="4388" y="2727"/>
                  </a:lnTo>
                  <a:lnTo>
                    <a:pt x="21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3"/>
            <p:cNvSpPr/>
            <p:nvPr/>
          </p:nvSpPr>
          <p:spPr>
            <a:xfrm>
              <a:off x="2274376" y="1615204"/>
              <a:ext cx="127019" cy="195070"/>
            </a:xfrm>
            <a:custGeom>
              <a:avLst/>
              <a:gdLst/>
              <a:ahLst/>
              <a:cxnLst/>
              <a:rect l="l" t="t" r="r" b="b"/>
              <a:pathLst>
                <a:path w="2410" h="3701" extrusionOk="0">
                  <a:moveTo>
                    <a:pt x="1" y="0"/>
                  </a:moveTo>
                  <a:lnTo>
                    <a:pt x="1" y="3701"/>
                  </a:lnTo>
                  <a:lnTo>
                    <a:pt x="2410" y="3701"/>
                  </a:lnTo>
                  <a:lnTo>
                    <a:pt x="2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a:off x="2222513" y="1789716"/>
              <a:ext cx="230742" cy="143786"/>
            </a:xfrm>
            <a:custGeom>
              <a:avLst/>
              <a:gdLst/>
              <a:ahLst/>
              <a:cxnLst/>
              <a:rect l="l" t="t" r="r" b="b"/>
              <a:pathLst>
                <a:path w="4378" h="2728" extrusionOk="0">
                  <a:moveTo>
                    <a:pt x="1" y="0"/>
                  </a:moveTo>
                  <a:lnTo>
                    <a:pt x="2184" y="2727"/>
                  </a:lnTo>
                  <a:lnTo>
                    <a:pt x="4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3"/>
            <p:cNvSpPr/>
            <p:nvPr/>
          </p:nvSpPr>
          <p:spPr>
            <a:xfrm>
              <a:off x="4041253" y="1112699"/>
              <a:ext cx="261522" cy="261008"/>
            </a:xfrm>
            <a:custGeom>
              <a:avLst/>
              <a:gdLst/>
              <a:ahLst/>
              <a:cxnLst/>
              <a:rect l="l" t="t" r="r" b="b"/>
              <a:pathLst>
                <a:path w="4962" h="4952" fill="none" extrusionOk="0">
                  <a:moveTo>
                    <a:pt x="2850" y="205"/>
                  </a:moveTo>
                  <a:cubicBezTo>
                    <a:pt x="4101" y="410"/>
                    <a:pt x="4962" y="1589"/>
                    <a:pt x="4757" y="2850"/>
                  </a:cubicBezTo>
                  <a:cubicBezTo>
                    <a:pt x="4552" y="4101"/>
                    <a:pt x="3363" y="4952"/>
                    <a:pt x="2112" y="4747"/>
                  </a:cubicBezTo>
                  <a:cubicBezTo>
                    <a:pt x="861" y="4542"/>
                    <a:pt x="0" y="3363"/>
                    <a:pt x="205" y="2112"/>
                  </a:cubicBezTo>
                  <a:cubicBezTo>
                    <a:pt x="410" y="851"/>
                    <a:pt x="1599" y="0"/>
                    <a:pt x="2850" y="205"/>
                  </a:cubicBezTo>
                  <a:close/>
                </a:path>
              </a:pathLst>
            </a:custGeom>
            <a:noFill/>
            <a:ln w="27425" cap="flat"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3"/>
            <p:cNvSpPr/>
            <p:nvPr/>
          </p:nvSpPr>
          <p:spPr>
            <a:xfrm>
              <a:off x="4049897" y="1242884"/>
              <a:ext cx="60558" cy="105415"/>
            </a:xfrm>
            <a:custGeom>
              <a:avLst/>
              <a:gdLst/>
              <a:ahLst/>
              <a:cxnLst/>
              <a:rect l="l" t="t" r="r" b="b"/>
              <a:pathLst>
                <a:path w="1149" h="2000" fill="none" extrusionOk="0">
                  <a:moveTo>
                    <a:pt x="1148" y="2000"/>
                  </a:moveTo>
                  <a:cubicBezTo>
                    <a:pt x="441" y="1590"/>
                    <a:pt x="0" y="831"/>
                    <a:pt x="0" y="1"/>
                  </a:cubicBezTo>
                </a:path>
              </a:pathLst>
            </a:custGeom>
            <a:noFill/>
            <a:ln w="27425"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3"/>
            <p:cNvSpPr/>
            <p:nvPr/>
          </p:nvSpPr>
          <p:spPr>
            <a:xfrm>
              <a:off x="4049897" y="1121343"/>
              <a:ext cx="121590" cy="121596"/>
            </a:xfrm>
            <a:custGeom>
              <a:avLst/>
              <a:gdLst/>
              <a:ahLst/>
              <a:cxnLst/>
              <a:rect l="l" t="t" r="r" b="b"/>
              <a:pathLst>
                <a:path w="2307" h="2307" fill="none" extrusionOk="0">
                  <a:moveTo>
                    <a:pt x="0" y="2307"/>
                  </a:moveTo>
                  <a:cubicBezTo>
                    <a:pt x="0" y="1036"/>
                    <a:pt x="1036" y="0"/>
                    <a:pt x="2307" y="0"/>
                  </a:cubicBezTo>
                </a:path>
              </a:pathLst>
            </a:custGeom>
            <a:solidFill>
              <a:schemeClr val="accent5"/>
            </a:solidFill>
            <a:ln w="27425"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3"/>
            <p:cNvSpPr/>
            <p:nvPr/>
          </p:nvSpPr>
          <p:spPr>
            <a:xfrm>
              <a:off x="1449311" y="1148908"/>
              <a:ext cx="109732" cy="109737"/>
            </a:xfrm>
            <a:custGeom>
              <a:avLst/>
              <a:gdLst/>
              <a:ahLst/>
              <a:cxnLst/>
              <a:rect l="l" t="t" r="r" b="b"/>
              <a:pathLst>
                <a:path w="2082" h="2082" extrusionOk="0">
                  <a:moveTo>
                    <a:pt x="288" y="0"/>
                  </a:moveTo>
                  <a:cubicBezTo>
                    <a:pt x="134" y="0"/>
                    <a:pt x="1" y="133"/>
                    <a:pt x="1" y="297"/>
                  </a:cubicBezTo>
                  <a:lnTo>
                    <a:pt x="1" y="1784"/>
                  </a:lnTo>
                  <a:cubicBezTo>
                    <a:pt x="1" y="1948"/>
                    <a:pt x="134" y="2081"/>
                    <a:pt x="288" y="2081"/>
                  </a:cubicBezTo>
                  <a:lnTo>
                    <a:pt x="1784" y="2081"/>
                  </a:lnTo>
                  <a:cubicBezTo>
                    <a:pt x="1949" y="2081"/>
                    <a:pt x="2082" y="1948"/>
                    <a:pt x="2082" y="1784"/>
                  </a:cubicBezTo>
                  <a:lnTo>
                    <a:pt x="2082" y="297"/>
                  </a:lnTo>
                  <a:cubicBezTo>
                    <a:pt x="2082" y="133"/>
                    <a:pt x="1949" y="0"/>
                    <a:pt x="17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3"/>
            <p:cNvSpPr/>
            <p:nvPr/>
          </p:nvSpPr>
          <p:spPr>
            <a:xfrm>
              <a:off x="1477983" y="1184011"/>
              <a:ext cx="52441" cy="39478"/>
            </a:xfrm>
            <a:custGeom>
              <a:avLst/>
              <a:gdLst/>
              <a:ahLst/>
              <a:cxnLst/>
              <a:rect l="l" t="t" r="r" b="b"/>
              <a:pathLst>
                <a:path w="995" h="749" fill="none" extrusionOk="0">
                  <a:moveTo>
                    <a:pt x="0" y="482"/>
                  </a:moveTo>
                  <a:lnTo>
                    <a:pt x="236" y="749"/>
                  </a:lnTo>
                  <a:lnTo>
                    <a:pt x="994" y="0"/>
                  </a:lnTo>
                </a:path>
              </a:pathLst>
            </a:custGeom>
            <a:noFill/>
            <a:ln w="7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3"/>
            <p:cNvSpPr/>
            <p:nvPr/>
          </p:nvSpPr>
          <p:spPr>
            <a:xfrm>
              <a:off x="4351904" y="2799575"/>
              <a:ext cx="109732" cy="109737"/>
            </a:xfrm>
            <a:custGeom>
              <a:avLst/>
              <a:gdLst/>
              <a:ahLst/>
              <a:cxnLst/>
              <a:rect l="l" t="t" r="r" b="b"/>
              <a:pathLst>
                <a:path w="2082" h="2082" extrusionOk="0">
                  <a:moveTo>
                    <a:pt x="288" y="0"/>
                  </a:moveTo>
                  <a:cubicBezTo>
                    <a:pt x="134" y="0"/>
                    <a:pt x="1" y="134"/>
                    <a:pt x="1" y="298"/>
                  </a:cubicBezTo>
                  <a:lnTo>
                    <a:pt x="1" y="1784"/>
                  </a:lnTo>
                  <a:cubicBezTo>
                    <a:pt x="1" y="1948"/>
                    <a:pt x="134" y="2081"/>
                    <a:pt x="288" y="2081"/>
                  </a:cubicBezTo>
                  <a:lnTo>
                    <a:pt x="1784" y="2081"/>
                  </a:lnTo>
                  <a:cubicBezTo>
                    <a:pt x="1949" y="2081"/>
                    <a:pt x="2082" y="1948"/>
                    <a:pt x="2082" y="1784"/>
                  </a:cubicBezTo>
                  <a:lnTo>
                    <a:pt x="2082" y="298"/>
                  </a:lnTo>
                  <a:cubicBezTo>
                    <a:pt x="2082" y="134"/>
                    <a:pt x="1949" y="0"/>
                    <a:pt x="1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3"/>
            <p:cNvSpPr/>
            <p:nvPr/>
          </p:nvSpPr>
          <p:spPr>
            <a:xfrm>
              <a:off x="4380577" y="2834678"/>
              <a:ext cx="52441" cy="39478"/>
            </a:xfrm>
            <a:custGeom>
              <a:avLst/>
              <a:gdLst/>
              <a:ahLst/>
              <a:cxnLst/>
              <a:rect l="l" t="t" r="r" b="b"/>
              <a:pathLst>
                <a:path w="995" h="749" fill="none" extrusionOk="0">
                  <a:moveTo>
                    <a:pt x="0" y="482"/>
                  </a:moveTo>
                  <a:lnTo>
                    <a:pt x="236" y="749"/>
                  </a:lnTo>
                  <a:lnTo>
                    <a:pt x="994" y="1"/>
                  </a:lnTo>
                </a:path>
              </a:pathLst>
            </a:custGeom>
            <a:noFill/>
            <a:ln w="7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3"/>
            <p:cNvSpPr/>
            <p:nvPr/>
          </p:nvSpPr>
          <p:spPr>
            <a:xfrm>
              <a:off x="913866" y="2153866"/>
              <a:ext cx="163227" cy="163762"/>
            </a:xfrm>
            <a:custGeom>
              <a:avLst/>
              <a:gdLst/>
              <a:ahLst/>
              <a:cxnLst/>
              <a:rect l="l" t="t" r="r" b="b"/>
              <a:pathLst>
                <a:path w="3097" h="3107" extrusionOk="0">
                  <a:moveTo>
                    <a:pt x="431" y="1"/>
                  </a:moveTo>
                  <a:cubicBezTo>
                    <a:pt x="195" y="1"/>
                    <a:pt x="1" y="196"/>
                    <a:pt x="1" y="442"/>
                  </a:cubicBezTo>
                  <a:lnTo>
                    <a:pt x="1" y="2666"/>
                  </a:lnTo>
                  <a:cubicBezTo>
                    <a:pt x="1" y="2912"/>
                    <a:pt x="195" y="3107"/>
                    <a:pt x="431" y="3107"/>
                  </a:cubicBezTo>
                  <a:lnTo>
                    <a:pt x="2666" y="3107"/>
                  </a:lnTo>
                  <a:cubicBezTo>
                    <a:pt x="2902" y="3107"/>
                    <a:pt x="3096" y="2912"/>
                    <a:pt x="3096" y="2666"/>
                  </a:cubicBezTo>
                  <a:lnTo>
                    <a:pt x="3096" y="442"/>
                  </a:lnTo>
                  <a:cubicBezTo>
                    <a:pt x="3096" y="196"/>
                    <a:pt x="2902" y="1"/>
                    <a:pt x="26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3"/>
            <p:cNvSpPr/>
            <p:nvPr/>
          </p:nvSpPr>
          <p:spPr>
            <a:xfrm>
              <a:off x="956558" y="2206309"/>
              <a:ext cx="77845" cy="58400"/>
            </a:xfrm>
            <a:custGeom>
              <a:avLst/>
              <a:gdLst/>
              <a:ahLst/>
              <a:cxnLst/>
              <a:rect l="l" t="t" r="r" b="b"/>
              <a:pathLst>
                <a:path w="1477" h="1108" fill="none" extrusionOk="0">
                  <a:moveTo>
                    <a:pt x="0" y="718"/>
                  </a:moveTo>
                  <a:lnTo>
                    <a:pt x="349" y="1107"/>
                  </a:lnTo>
                  <a:lnTo>
                    <a:pt x="1477" y="0"/>
                  </a:lnTo>
                </a:path>
              </a:pathLst>
            </a:custGeom>
            <a:noFill/>
            <a:ln w="105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3"/>
            <p:cNvSpPr/>
            <p:nvPr/>
          </p:nvSpPr>
          <p:spPr>
            <a:xfrm>
              <a:off x="2106876" y="1247786"/>
              <a:ext cx="43851" cy="46488"/>
            </a:xfrm>
            <a:custGeom>
              <a:avLst/>
              <a:gdLst/>
              <a:ahLst/>
              <a:cxnLst/>
              <a:rect l="l" t="t" r="r" b="b"/>
              <a:pathLst>
                <a:path w="832" h="882" extrusionOk="0">
                  <a:moveTo>
                    <a:pt x="1" y="0"/>
                  </a:moveTo>
                  <a:lnTo>
                    <a:pt x="1" y="882"/>
                  </a:lnTo>
                  <a:lnTo>
                    <a:pt x="831" y="882"/>
                  </a:lnTo>
                  <a:lnTo>
                    <a:pt x="8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3"/>
            <p:cNvSpPr/>
            <p:nvPr/>
          </p:nvSpPr>
          <p:spPr>
            <a:xfrm>
              <a:off x="2169016" y="1220220"/>
              <a:ext cx="43851" cy="74054"/>
            </a:xfrm>
            <a:custGeom>
              <a:avLst/>
              <a:gdLst/>
              <a:ahLst/>
              <a:cxnLst/>
              <a:rect l="l" t="t" r="r" b="b"/>
              <a:pathLst>
                <a:path w="832" h="1405" extrusionOk="0">
                  <a:moveTo>
                    <a:pt x="1" y="0"/>
                  </a:moveTo>
                  <a:lnTo>
                    <a:pt x="1" y="1405"/>
                  </a:lnTo>
                  <a:lnTo>
                    <a:pt x="831" y="1405"/>
                  </a:lnTo>
                  <a:lnTo>
                    <a:pt x="8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3"/>
            <p:cNvSpPr/>
            <p:nvPr/>
          </p:nvSpPr>
          <p:spPr>
            <a:xfrm>
              <a:off x="2231684" y="1184538"/>
              <a:ext cx="43851" cy="109737"/>
            </a:xfrm>
            <a:custGeom>
              <a:avLst/>
              <a:gdLst/>
              <a:ahLst/>
              <a:cxnLst/>
              <a:rect l="l" t="t" r="r" b="b"/>
              <a:pathLst>
                <a:path w="832" h="2082" extrusionOk="0">
                  <a:moveTo>
                    <a:pt x="1" y="1"/>
                  </a:moveTo>
                  <a:lnTo>
                    <a:pt x="1" y="2082"/>
                  </a:lnTo>
                  <a:lnTo>
                    <a:pt x="831" y="2082"/>
                  </a:lnTo>
                  <a:lnTo>
                    <a:pt x="8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3"/>
            <p:cNvSpPr/>
            <p:nvPr/>
          </p:nvSpPr>
          <p:spPr>
            <a:xfrm>
              <a:off x="2294405" y="1139685"/>
              <a:ext cx="43271" cy="154591"/>
            </a:xfrm>
            <a:custGeom>
              <a:avLst/>
              <a:gdLst/>
              <a:ahLst/>
              <a:cxnLst/>
              <a:rect l="l" t="t" r="r" b="b"/>
              <a:pathLst>
                <a:path w="821" h="2933" extrusionOk="0">
                  <a:moveTo>
                    <a:pt x="0" y="1"/>
                  </a:moveTo>
                  <a:lnTo>
                    <a:pt x="0" y="2933"/>
                  </a:lnTo>
                  <a:lnTo>
                    <a:pt x="820" y="2933"/>
                  </a:lnTo>
                  <a:lnTo>
                    <a:pt x="8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1591987" y="3733800"/>
              <a:ext cx="74578" cy="113479"/>
            </a:xfrm>
            <a:custGeom>
              <a:avLst/>
              <a:gdLst/>
              <a:ahLst/>
              <a:cxnLst/>
              <a:rect l="l" t="t" r="r" b="b"/>
              <a:pathLst>
                <a:path w="1415" h="2153" extrusionOk="0">
                  <a:moveTo>
                    <a:pt x="1251" y="0"/>
                  </a:moveTo>
                  <a:lnTo>
                    <a:pt x="0" y="82"/>
                  </a:lnTo>
                  <a:lnTo>
                    <a:pt x="123" y="2153"/>
                  </a:lnTo>
                  <a:lnTo>
                    <a:pt x="1415" y="2153"/>
                  </a:lnTo>
                  <a:lnTo>
                    <a:pt x="1251"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3"/>
            <p:cNvSpPr/>
            <p:nvPr/>
          </p:nvSpPr>
          <p:spPr>
            <a:xfrm>
              <a:off x="1240224" y="3746766"/>
              <a:ext cx="72996" cy="98352"/>
            </a:xfrm>
            <a:custGeom>
              <a:avLst/>
              <a:gdLst/>
              <a:ahLst/>
              <a:cxnLst/>
              <a:rect l="l" t="t" r="r" b="b"/>
              <a:pathLst>
                <a:path w="1385" h="1866" extrusionOk="0">
                  <a:moveTo>
                    <a:pt x="226" y="0"/>
                  </a:moveTo>
                  <a:lnTo>
                    <a:pt x="0" y="1825"/>
                  </a:lnTo>
                  <a:lnTo>
                    <a:pt x="1251" y="1866"/>
                  </a:lnTo>
                  <a:lnTo>
                    <a:pt x="1384" y="185"/>
                  </a:lnTo>
                  <a:lnTo>
                    <a:pt x="226"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3"/>
            <p:cNvSpPr/>
            <p:nvPr/>
          </p:nvSpPr>
          <p:spPr>
            <a:xfrm>
              <a:off x="1233214" y="2706600"/>
              <a:ext cx="435501" cy="1097476"/>
            </a:xfrm>
            <a:custGeom>
              <a:avLst/>
              <a:gdLst/>
              <a:ahLst/>
              <a:cxnLst/>
              <a:rect l="l" t="t" r="r" b="b"/>
              <a:pathLst>
                <a:path w="8263" h="20822" extrusionOk="0">
                  <a:moveTo>
                    <a:pt x="2512" y="1"/>
                  </a:moveTo>
                  <a:lnTo>
                    <a:pt x="0" y="20822"/>
                  </a:lnTo>
                  <a:lnTo>
                    <a:pt x="1538" y="20822"/>
                  </a:lnTo>
                  <a:lnTo>
                    <a:pt x="5187" y="5670"/>
                  </a:lnTo>
                  <a:lnTo>
                    <a:pt x="6746" y="20822"/>
                  </a:lnTo>
                  <a:lnTo>
                    <a:pt x="8263" y="20822"/>
                  </a:lnTo>
                  <a:lnTo>
                    <a:pt x="78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p:nvPr/>
          </p:nvSpPr>
          <p:spPr>
            <a:xfrm>
              <a:off x="1848087" y="2200880"/>
              <a:ext cx="114581" cy="113532"/>
            </a:xfrm>
            <a:custGeom>
              <a:avLst/>
              <a:gdLst/>
              <a:ahLst/>
              <a:cxnLst/>
              <a:rect l="l" t="t" r="r" b="b"/>
              <a:pathLst>
                <a:path w="2174" h="2154" extrusionOk="0">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3"/>
            <p:cNvSpPr/>
            <p:nvPr/>
          </p:nvSpPr>
          <p:spPr>
            <a:xfrm>
              <a:off x="1302892" y="2184699"/>
              <a:ext cx="357762" cy="521962"/>
            </a:xfrm>
            <a:custGeom>
              <a:avLst/>
              <a:gdLst/>
              <a:ahLst/>
              <a:cxnLst/>
              <a:rect l="l" t="t" r="r" b="b"/>
              <a:pathLst>
                <a:path w="6788" h="9903" extrusionOk="0">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3"/>
            <p:cNvSpPr/>
            <p:nvPr/>
          </p:nvSpPr>
          <p:spPr>
            <a:xfrm>
              <a:off x="1430389" y="2087403"/>
              <a:ext cx="83801" cy="145420"/>
            </a:xfrm>
            <a:custGeom>
              <a:avLst/>
              <a:gdLst/>
              <a:ahLst/>
              <a:cxnLst/>
              <a:rect l="l" t="t" r="r" b="b"/>
              <a:pathLst>
                <a:path w="1590" h="2759" extrusionOk="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3"/>
            <p:cNvSpPr/>
            <p:nvPr/>
          </p:nvSpPr>
          <p:spPr>
            <a:xfrm>
              <a:off x="1406091" y="1967495"/>
              <a:ext cx="76791" cy="106575"/>
            </a:xfrm>
            <a:custGeom>
              <a:avLst/>
              <a:gdLst/>
              <a:ahLst/>
              <a:cxnLst/>
              <a:rect l="l" t="t" r="r" b="b"/>
              <a:pathLst>
                <a:path w="1457" h="2022" extrusionOk="0">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3"/>
            <p:cNvSpPr/>
            <p:nvPr/>
          </p:nvSpPr>
          <p:spPr>
            <a:xfrm>
              <a:off x="1438506" y="1977193"/>
              <a:ext cx="132448" cy="178837"/>
            </a:xfrm>
            <a:custGeom>
              <a:avLst/>
              <a:gdLst/>
              <a:ahLst/>
              <a:cxnLst/>
              <a:rect l="l" t="t" r="r" b="b"/>
              <a:pathLst>
                <a:path w="2513" h="3393" extrusionOk="0">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3"/>
            <p:cNvSpPr/>
            <p:nvPr/>
          </p:nvSpPr>
          <p:spPr>
            <a:xfrm>
              <a:off x="1414735" y="2049032"/>
              <a:ext cx="31939" cy="40585"/>
            </a:xfrm>
            <a:custGeom>
              <a:avLst/>
              <a:gdLst/>
              <a:ahLst/>
              <a:cxnLst/>
              <a:rect l="l" t="t" r="r" b="b"/>
              <a:pathLst>
                <a:path w="606" h="770" extrusionOk="0">
                  <a:moveTo>
                    <a:pt x="381" y="1"/>
                  </a:moveTo>
                  <a:cubicBezTo>
                    <a:pt x="311" y="1"/>
                    <a:pt x="242" y="32"/>
                    <a:pt x="195" y="93"/>
                  </a:cubicBezTo>
                  <a:cubicBezTo>
                    <a:pt x="1" y="309"/>
                    <a:pt x="349" y="749"/>
                    <a:pt x="605" y="770"/>
                  </a:cubicBezTo>
                  <a:lnTo>
                    <a:pt x="575" y="93"/>
                  </a:lnTo>
                  <a:cubicBezTo>
                    <a:pt x="523" y="32"/>
                    <a:pt x="452" y="1"/>
                    <a:pt x="38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3"/>
            <p:cNvSpPr/>
            <p:nvPr/>
          </p:nvSpPr>
          <p:spPr>
            <a:xfrm>
              <a:off x="1429335" y="1931707"/>
              <a:ext cx="188631" cy="85597"/>
            </a:xfrm>
            <a:custGeom>
              <a:avLst/>
              <a:gdLst/>
              <a:ahLst/>
              <a:cxnLst/>
              <a:rect l="l" t="t" r="r" b="b"/>
              <a:pathLst>
                <a:path w="3579" h="1624" extrusionOk="0">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3"/>
            <p:cNvSpPr/>
            <p:nvPr/>
          </p:nvSpPr>
          <p:spPr>
            <a:xfrm>
              <a:off x="1422852" y="2174421"/>
              <a:ext cx="60031" cy="77269"/>
            </a:xfrm>
            <a:custGeom>
              <a:avLst/>
              <a:gdLst/>
              <a:ahLst/>
              <a:cxnLst/>
              <a:rect l="l" t="t" r="r" b="b"/>
              <a:pathLst>
                <a:path w="1139" h="1466" extrusionOk="0">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3"/>
            <p:cNvSpPr/>
            <p:nvPr/>
          </p:nvSpPr>
          <p:spPr>
            <a:xfrm>
              <a:off x="1482832" y="2174949"/>
              <a:ext cx="47593" cy="74528"/>
            </a:xfrm>
            <a:custGeom>
              <a:avLst/>
              <a:gdLst/>
              <a:ahLst/>
              <a:cxnLst/>
              <a:rect l="l" t="t" r="r" b="b"/>
              <a:pathLst>
                <a:path w="903" h="1414" extrusionOk="0">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3"/>
            <p:cNvSpPr/>
            <p:nvPr/>
          </p:nvSpPr>
          <p:spPr>
            <a:xfrm>
              <a:off x="1307741" y="2710975"/>
              <a:ext cx="101088" cy="133508"/>
            </a:xfrm>
            <a:custGeom>
              <a:avLst/>
              <a:gdLst/>
              <a:ahLst/>
              <a:cxnLst/>
              <a:rect l="l" t="t" r="r" b="b"/>
              <a:pathLst>
                <a:path w="1918" h="2533" extrusionOk="0">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3"/>
            <p:cNvSpPr/>
            <p:nvPr/>
          </p:nvSpPr>
          <p:spPr>
            <a:xfrm>
              <a:off x="1202381" y="2218695"/>
              <a:ext cx="166495" cy="559332"/>
            </a:xfrm>
            <a:custGeom>
              <a:avLst/>
              <a:gdLst/>
              <a:ahLst/>
              <a:cxnLst/>
              <a:rect l="l" t="t" r="r" b="b"/>
              <a:pathLst>
                <a:path w="3159" h="10612" extrusionOk="0">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3"/>
            <p:cNvSpPr/>
            <p:nvPr/>
          </p:nvSpPr>
          <p:spPr>
            <a:xfrm>
              <a:off x="1566213" y="2248211"/>
              <a:ext cx="326771" cy="360203"/>
            </a:xfrm>
            <a:custGeom>
              <a:avLst/>
              <a:gdLst/>
              <a:ahLst/>
              <a:cxnLst/>
              <a:rect l="l" t="t" r="r" b="b"/>
              <a:pathLst>
                <a:path w="6200" h="6834" extrusionOk="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3"/>
            <p:cNvSpPr/>
            <p:nvPr/>
          </p:nvSpPr>
          <p:spPr>
            <a:xfrm>
              <a:off x="1575226" y="3839688"/>
              <a:ext cx="217250" cy="65937"/>
            </a:xfrm>
            <a:custGeom>
              <a:avLst/>
              <a:gdLst/>
              <a:ahLst/>
              <a:cxnLst/>
              <a:rect l="l" t="t" r="r" b="b"/>
              <a:pathLst>
                <a:path w="4122" h="1251" extrusionOk="0">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3"/>
            <p:cNvSpPr/>
            <p:nvPr/>
          </p:nvSpPr>
          <p:spPr>
            <a:xfrm>
              <a:off x="1209971" y="3827038"/>
              <a:ext cx="107044" cy="78587"/>
            </a:xfrm>
            <a:custGeom>
              <a:avLst/>
              <a:gdLst/>
              <a:ahLst/>
              <a:cxnLst/>
              <a:rect l="l" t="t" r="r" b="b"/>
              <a:pathLst>
                <a:path w="2031" h="1491" extrusionOk="0">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3"/>
            <p:cNvSpPr/>
            <p:nvPr/>
          </p:nvSpPr>
          <p:spPr>
            <a:xfrm>
              <a:off x="1357443" y="2768215"/>
              <a:ext cx="69254" cy="91395"/>
            </a:xfrm>
            <a:custGeom>
              <a:avLst/>
              <a:gdLst/>
              <a:ahLst/>
              <a:cxnLst/>
              <a:rect l="l" t="t" r="r" b="b"/>
              <a:pathLst>
                <a:path w="1314" h="1734" extrusionOk="0">
                  <a:moveTo>
                    <a:pt x="1067" y="1"/>
                  </a:moveTo>
                  <a:lnTo>
                    <a:pt x="1" y="1569"/>
                  </a:lnTo>
                  <a:lnTo>
                    <a:pt x="247" y="1733"/>
                  </a:lnTo>
                  <a:lnTo>
                    <a:pt x="1313" y="175"/>
                  </a:lnTo>
                  <a:lnTo>
                    <a:pt x="1067"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3"/>
            <p:cNvSpPr/>
            <p:nvPr/>
          </p:nvSpPr>
          <p:spPr>
            <a:xfrm>
              <a:off x="1365560" y="2706600"/>
              <a:ext cx="283711" cy="20609"/>
            </a:xfrm>
            <a:custGeom>
              <a:avLst/>
              <a:gdLst/>
              <a:ahLst/>
              <a:cxnLst/>
              <a:rect l="l" t="t" r="r" b="b"/>
              <a:pathLst>
                <a:path w="5383" h="391" extrusionOk="0">
                  <a:moveTo>
                    <a:pt x="1" y="1"/>
                  </a:moveTo>
                  <a:lnTo>
                    <a:pt x="1" y="391"/>
                  </a:lnTo>
                  <a:lnTo>
                    <a:pt x="5383" y="391"/>
                  </a:lnTo>
                  <a:lnTo>
                    <a:pt x="5383"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3"/>
            <p:cNvSpPr/>
            <p:nvPr/>
          </p:nvSpPr>
          <p:spPr>
            <a:xfrm>
              <a:off x="1506602" y="2857921"/>
              <a:ext cx="39476" cy="278875"/>
            </a:xfrm>
            <a:custGeom>
              <a:avLst/>
              <a:gdLst/>
              <a:ahLst/>
              <a:cxnLst/>
              <a:rect l="l" t="t" r="r" b="b"/>
              <a:pathLst>
                <a:path w="749" h="5291" extrusionOk="0">
                  <a:moveTo>
                    <a:pt x="749" y="0"/>
                  </a:moveTo>
                  <a:lnTo>
                    <a:pt x="0" y="2799"/>
                  </a:lnTo>
                  <a:lnTo>
                    <a:pt x="257" y="5290"/>
                  </a:lnTo>
                  <a:lnTo>
                    <a:pt x="749" y="0"/>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3"/>
            <p:cNvSpPr/>
            <p:nvPr/>
          </p:nvSpPr>
          <p:spPr>
            <a:xfrm>
              <a:off x="1654655" y="2329484"/>
              <a:ext cx="26511" cy="144840"/>
            </a:xfrm>
            <a:custGeom>
              <a:avLst/>
              <a:gdLst/>
              <a:ahLst/>
              <a:cxnLst/>
              <a:rect l="l" t="t" r="r" b="b"/>
              <a:pathLst>
                <a:path w="503" h="2748" extrusionOk="0">
                  <a:moveTo>
                    <a:pt x="31" y="0"/>
                  </a:moveTo>
                  <a:lnTo>
                    <a:pt x="0" y="2051"/>
                  </a:lnTo>
                  <a:lnTo>
                    <a:pt x="503" y="2748"/>
                  </a:lnTo>
                  <a:lnTo>
                    <a:pt x="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3"/>
            <p:cNvSpPr/>
            <p:nvPr/>
          </p:nvSpPr>
          <p:spPr>
            <a:xfrm>
              <a:off x="1339629" y="2366221"/>
              <a:ext cx="18447" cy="130293"/>
            </a:xfrm>
            <a:custGeom>
              <a:avLst/>
              <a:gdLst/>
              <a:ahLst/>
              <a:cxnLst/>
              <a:rect l="l" t="t" r="r" b="b"/>
              <a:pathLst>
                <a:path w="350" h="2472" extrusionOk="0">
                  <a:moveTo>
                    <a:pt x="349" y="1"/>
                  </a:moveTo>
                  <a:lnTo>
                    <a:pt x="1" y="1262"/>
                  </a:lnTo>
                  <a:cubicBezTo>
                    <a:pt x="11" y="1395"/>
                    <a:pt x="226" y="2471"/>
                    <a:pt x="226" y="2471"/>
                  </a:cubicBezTo>
                  <a:lnTo>
                    <a:pt x="3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3"/>
            <p:cNvSpPr/>
            <p:nvPr/>
          </p:nvSpPr>
          <p:spPr>
            <a:xfrm>
              <a:off x="3929937" y="3322583"/>
              <a:ext cx="150262" cy="581996"/>
            </a:xfrm>
            <a:custGeom>
              <a:avLst/>
              <a:gdLst/>
              <a:ahLst/>
              <a:cxnLst/>
              <a:rect l="l" t="t" r="r" b="b"/>
              <a:pathLst>
                <a:path w="2851" h="11042" extrusionOk="0">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3"/>
            <p:cNvSpPr/>
            <p:nvPr/>
          </p:nvSpPr>
          <p:spPr>
            <a:xfrm>
              <a:off x="3598730" y="3322583"/>
              <a:ext cx="150262" cy="581996"/>
            </a:xfrm>
            <a:custGeom>
              <a:avLst/>
              <a:gdLst/>
              <a:ahLst/>
              <a:cxnLst/>
              <a:rect l="l" t="t" r="r" b="b"/>
              <a:pathLst>
                <a:path w="2851" h="11042" extrusionOk="0">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3"/>
            <p:cNvSpPr/>
            <p:nvPr/>
          </p:nvSpPr>
          <p:spPr>
            <a:xfrm>
              <a:off x="3256666" y="3322583"/>
              <a:ext cx="150262" cy="581996"/>
            </a:xfrm>
            <a:custGeom>
              <a:avLst/>
              <a:gdLst/>
              <a:ahLst/>
              <a:cxnLst/>
              <a:rect l="l" t="t" r="r" b="b"/>
              <a:pathLst>
                <a:path w="2851" h="11042" extrusionOk="0">
                  <a:moveTo>
                    <a:pt x="1928" y="1"/>
                  </a:moveTo>
                  <a:lnTo>
                    <a:pt x="1" y="10888"/>
                  </a:lnTo>
                  <a:cubicBezTo>
                    <a:pt x="21" y="10990"/>
                    <a:pt x="103" y="11041"/>
                    <a:pt x="184" y="11041"/>
                  </a:cubicBezTo>
                  <a:cubicBezTo>
                    <a:pt x="265" y="11041"/>
                    <a:pt x="344" y="10990"/>
                    <a:pt x="360" y="10888"/>
                  </a:cubicBezTo>
                  <a:lnTo>
                    <a:pt x="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3"/>
            <p:cNvSpPr/>
            <p:nvPr/>
          </p:nvSpPr>
          <p:spPr>
            <a:xfrm>
              <a:off x="3665720" y="2867619"/>
              <a:ext cx="493319" cy="440424"/>
            </a:xfrm>
            <a:custGeom>
              <a:avLst/>
              <a:gdLst/>
              <a:ahLst/>
              <a:cxnLst/>
              <a:rect l="l" t="t" r="r" b="b"/>
              <a:pathLst>
                <a:path w="9360" h="8356" extrusionOk="0">
                  <a:moveTo>
                    <a:pt x="3383" y="1"/>
                  </a:moveTo>
                  <a:cubicBezTo>
                    <a:pt x="3066" y="1"/>
                    <a:pt x="2768" y="206"/>
                    <a:pt x="2655" y="514"/>
                  </a:cubicBezTo>
                  <a:lnTo>
                    <a:pt x="185" y="7310"/>
                  </a:lnTo>
                  <a:cubicBezTo>
                    <a:pt x="0" y="7823"/>
                    <a:pt x="369" y="8356"/>
                    <a:pt x="913" y="8356"/>
                  </a:cubicBezTo>
                  <a:lnTo>
                    <a:pt x="5977" y="8356"/>
                  </a:lnTo>
                  <a:cubicBezTo>
                    <a:pt x="6305" y="8356"/>
                    <a:pt x="6592" y="8151"/>
                    <a:pt x="6705" y="7843"/>
                  </a:cubicBezTo>
                  <a:lnTo>
                    <a:pt x="9175" y="1047"/>
                  </a:lnTo>
                  <a:cubicBezTo>
                    <a:pt x="9360" y="534"/>
                    <a:pt x="8991" y="1"/>
                    <a:pt x="8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3"/>
            <p:cNvSpPr/>
            <p:nvPr/>
          </p:nvSpPr>
          <p:spPr>
            <a:xfrm>
              <a:off x="3306420" y="3307983"/>
              <a:ext cx="714311" cy="28726"/>
            </a:xfrm>
            <a:custGeom>
              <a:avLst/>
              <a:gdLst/>
              <a:ahLst/>
              <a:cxnLst/>
              <a:rect l="l" t="t" r="r" b="b"/>
              <a:pathLst>
                <a:path w="13553" h="545" extrusionOk="0">
                  <a:moveTo>
                    <a:pt x="277" y="1"/>
                  </a:moveTo>
                  <a:cubicBezTo>
                    <a:pt x="123" y="1"/>
                    <a:pt x="0" y="124"/>
                    <a:pt x="0" y="267"/>
                  </a:cubicBezTo>
                  <a:cubicBezTo>
                    <a:pt x="0" y="421"/>
                    <a:pt x="123" y="544"/>
                    <a:pt x="277" y="544"/>
                  </a:cubicBezTo>
                  <a:lnTo>
                    <a:pt x="13276" y="544"/>
                  </a:lnTo>
                  <a:cubicBezTo>
                    <a:pt x="13430" y="544"/>
                    <a:pt x="13553" y="421"/>
                    <a:pt x="13553" y="267"/>
                  </a:cubicBezTo>
                  <a:cubicBezTo>
                    <a:pt x="13553" y="124"/>
                    <a:pt x="13430" y="1"/>
                    <a:pt x="132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3715422" y="3307983"/>
              <a:ext cx="305320" cy="28726"/>
            </a:xfrm>
            <a:custGeom>
              <a:avLst/>
              <a:gdLst/>
              <a:ahLst/>
              <a:cxnLst/>
              <a:rect l="l" t="t" r="r" b="b"/>
              <a:pathLst>
                <a:path w="5793" h="545" extrusionOk="0">
                  <a:moveTo>
                    <a:pt x="277" y="1"/>
                  </a:moveTo>
                  <a:cubicBezTo>
                    <a:pt x="124" y="1"/>
                    <a:pt x="0" y="124"/>
                    <a:pt x="0" y="267"/>
                  </a:cubicBezTo>
                  <a:cubicBezTo>
                    <a:pt x="0" y="421"/>
                    <a:pt x="124" y="544"/>
                    <a:pt x="277" y="544"/>
                  </a:cubicBezTo>
                  <a:lnTo>
                    <a:pt x="5516" y="544"/>
                  </a:lnTo>
                  <a:cubicBezTo>
                    <a:pt x="5670" y="544"/>
                    <a:pt x="5793" y="421"/>
                    <a:pt x="5793" y="267"/>
                  </a:cubicBezTo>
                  <a:cubicBezTo>
                    <a:pt x="5793" y="124"/>
                    <a:pt x="5670" y="1"/>
                    <a:pt x="5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3566316" y="3322583"/>
              <a:ext cx="150209" cy="581996"/>
            </a:xfrm>
            <a:custGeom>
              <a:avLst/>
              <a:gdLst/>
              <a:ahLst/>
              <a:cxnLst/>
              <a:rect l="l" t="t" r="r" b="b"/>
              <a:pathLst>
                <a:path w="2850" h="11042" extrusionOk="0">
                  <a:moveTo>
                    <a:pt x="1927" y="1"/>
                  </a:moveTo>
                  <a:lnTo>
                    <a:pt x="0" y="10888"/>
                  </a:lnTo>
                  <a:cubicBezTo>
                    <a:pt x="15" y="10990"/>
                    <a:pt x="97" y="11041"/>
                    <a:pt x="181" y="11041"/>
                  </a:cubicBezTo>
                  <a:cubicBezTo>
                    <a:pt x="264" y="11041"/>
                    <a:pt x="349" y="10990"/>
                    <a:pt x="369" y="10888"/>
                  </a:cubicBezTo>
                  <a:lnTo>
                    <a:pt x="28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3714315" y="2467049"/>
              <a:ext cx="301051" cy="312766"/>
            </a:xfrm>
            <a:custGeom>
              <a:avLst/>
              <a:gdLst/>
              <a:ahLst/>
              <a:cxnLst/>
              <a:rect l="l" t="t" r="r" b="b"/>
              <a:pathLst>
                <a:path w="5712" h="5934" extrusionOk="0">
                  <a:moveTo>
                    <a:pt x="2819" y="0"/>
                  </a:moveTo>
                  <a:cubicBezTo>
                    <a:pt x="2414" y="0"/>
                    <a:pt x="2050" y="175"/>
                    <a:pt x="1703" y="599"/>
                  </a:cubicBezTo>
                  <a:cubicBezTo>
                    <a:pt x="1252" y="630"/>
                    <a:pt x="903" y="999"/>
                    <a:pt x="893" y="1440"/>
                  </a:cubicBezTo>
                  <a:cubicBezTo>
                    <a:pt x="831" y="2250"/>
                    <a:pt x="975" y="2670"/>
                    <a:pt x="626" y="3480"/>
                  </a:cubicBezTo>
                  <a:cubicBezTo>
                    <a:pt x="278" y="4290"/>
                    <a:pt x="1" y="5387"/>
                    <a:pt x="1457" y="5479"/>
                  </a:cubicBezTo>
                  <a:cubicBezTo>
                    <a:pt x="2912" y="5581"/>
                    <a:pt x="3363" y="5520"/>
                    <a:pt x="3815" y="5868"/>
                  </a:cubicBezTo>
                  <a:cubicBezTo>
                    <a:pt x="3872" y="5913"/>
                    <a:pt x="3948" y="5933"/>
                    <a:pt x="4036" y="5933"/>
                  </a:cubicBezTo>
                  <a:cubicBezTo>
                    <a:pt x="4619" y="5933"/>
                    <a:pt x="5712" y="5029"/>
                    <a:pt x="5239" y="4218"/>
                  </a:cubicBezTo>
                  <a:cubicBezTo>
                    <a:pt x="4696" y="3285"/>
                    <a:pt x="4481" y="2752"/>
                    <a:pt x="4706" y="2024"/>
                  </a:cubicBezTo>
                  <a:cubicBezTo>
                    <a:pt x="4932" y="1307"/>
                    <a:pt x="4460" y="517"/>
                    <a:pt x="3589" y="169"/>
                  </a:cubicBezTo>
                  <a:cubicBezTo>
                    <a:pt x="3314" y="62"/>
                    <a:pt x="3059" y="0"/>
                    <a:pt x="2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3518195" y="2719514"/>
              <a:ext cx="276701" cy="310816"/>
            </a:xfrm>
            <a:custGeom>
              <a:avLst/>
              <a:gdLst/>
              <a:ahLst/>
              <a:cxnLst/>
              <a:rect l="l" t="t" r="r" b="b"/>
              <a:pathLst>
                <a:path w="5250" h="5897" extrusionOk="0">
                  <a:moveTo>
                    <a:pt x="4652" y="0"/>
                  </a:moveTo>
                  <a:cubicBezTo>
                    <a:pt x="4598" y="0"/>
                    <a:pt x="4538" y="13"/>
                    <a:pt x="4470" y="43"/>
                  </a:cubicBezTo>
                  <a:cubicBezTo>
                    <a:pt x="4009" y="248"/>
                    <a:pt x="3794" y="1263"/>
                    <a:pt x="3660" y="1653"/>
                  </a:cubicBezTo>
                  <a:cubicBezTo>
                    <a:pt x="3291" y="2790"/>
                    <a:pt x="2922" y="4605"/>
                    <a:pt x="2922" y="4605"/>
                  </a:cubicBezTo>
                  <a:lnTo>
                    <a:pt x="1" y="4953"/>
                  </a:lnTo>
                  <a:lnTo>
                    <a:pt x="1" y="5897"/>
                  </a:lnTo>
                  <a:cubicBezTo>
                    <a:pt x="1" y="5897"/>
                    <a:pt x="3322" y="5897"/>
                    <a:pt x="3609" y="5681"/>
                  </a:cubicBezTo>
                  <a:cubicBezTo>
                    <a:pt x="4081" y="5333"/>
                    <a:pt x="4245" y="4728"/>
                    <a:pt x="4747" y="2903"/>
                  </a:cubicBezTo>
                  <a:cubicBezTo>
                    <a:pt x="5249" y="1078"/>
                    <a:pt x="5044" y="433"/>
                    <a:pt x="5044" y="433"/>
                  </a:cubicBezTo>
                  <a:cubicBezTo>
                    <a:pt x="5044" y="433"/>
                    <a:pt x="4962" y="0"/>
                    <a:pt x="4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3708939" y="2705441"/>
              <a:ext cx="304793" cy="389719"/>
            </a:xfrm>
            <a:custGeom>
              <a:avLst/>
              <a:gdLst/>
              <a:ahLst/>
              <a:cxnLst/>
              <a:rect l="l" t="t" r="r" b="b"/>
              <a:pathLst>
                <a:path w="5783" h="7394" extrusionOk="0">
                  <a:moveTo>
                    <a:pt x="2570" y="0"/>
                  </a:moveTo>
                  <a:cubicBezTo>
                    <a:pt x="2141" y="0"/>
                    <a:pt x="1063" y="33"/>
                    <a:pt x="810" y="351"/>
                  </a:cubicBezTo>
                  <a:cubicBezTo>
                    <a:pt x="482" y="741"/>
                    <a:pt x="226" y="2176"/>
                    <a:pt x="52" y="2832"/>
                  </a:cubicBezTo>
                  <a:cubicBezTo>
                    <a:pt x="11" y="2945"/>
                    <a:pt x="0" y="3068"/>
                    <a:pt x="0" y="3201"/>
                  </a:cubicBezTo>
                  <a:cubicBezTo>
                    <a:pt x="0" y="3693"/>
                    <a:pt x="267" y="4144"/>
                    <a:pt x="575" y="4626"/>
                  </a:cubicBezTo>
                  <a:cubicBezTo>
                    <a:pt x="636" y="4739"/>
                    <a:pt x="687" y="4872"/>
                    <a:pt x="708" y="5005"/>
                  </a:cubicBezTo>
                  <a:cubicBezTo>
                    <a:pt x="903" y="5846"/>
                    <a:pt x="780" y="7394"/>
                    <a:pt x="780" y="7394"/>
                  </a:cubicBezTo>
                  <a:lnTo>
                    <a:pt x="4655" y="7394"/>
                  </a:lnTo>
                  <a:cubicBezTo>
                    <a:pt x="4655" y="7394"/>
                    <a:pt x="5034" y="4862"/>
                    <a:pt x="5167" y="3826"/>
                  </a:cubicBezTo>
                  <a:cubicBezTo>
                    <a:pt x="5270" y="3047"/>
                    <a:pt x="5782" y="1714"/>
                    <a:pt x="5741" y="915"/>
                  </a:cubicBezTo>
                  <a:cubicBezTo>
                    <a:pt x="5731" y="669"/>
                    <a:pt x="5659" y="454"/>
                    <a:pt x="5495" y="361"/>
                  </a:cubicBezTo>
                  <a:cubicBezTo>
                    <a:pt x="4860" y="2"/>
                    <a:pt x="2748" y="2"/>
                    <a:pt x="2748" y="2"/>
                  </a:cubicBezTo>
                  <a:cubicBezTo>
                    <a:pt x="2748" y="2"/>
                    <a:pt x="2680" y="0"/>
                    <a:pt x="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3708939" y="2874102"/>
              <a:ext cx="239386" cy="95190"/>
            </a:xfrm>
            <a:custGeom>
              <a:avLst/>
              <a:gdLst/>
              <a:ahLst/>
              <a:cxnLst/>
              <a:rect l="l" t="t" r="r" b="b"/>
              <a:pathLst>
                <a:path w="4542" h="1806" extrusionOk="0">
                  <a:moveTo>
                    <a:pt x="0" y="1"/>
                  </a:moveTo>
                  <a:cubicBezTo>
                    <a:pt x="0" y="493"/>
                    <a:pt x="277" y="944"/>
                    <a:pt x="575" y="1426"/>
                  </a:cubicBezTo>
                  <a:cubicBezTo>
                    <a:pt x="636" y="1539"/>
                    <a:pt x="687" y="1672"/>
                    <a:pt x="708" y="1805"/>
                  </a:cubicBezTo>
                  <a:cubicBezTo>
                    <a:pt x="1589" y="1200"/>
                    <a:pt x="4541" y="965"/>
                    <a:pt x="4542" y="965"/>
                  </a:cubicBezTo>
                  <a:lnTo>
                    <a:pt x="4542" y="965"/>
                  </a:lnTo>
                  <a:cubicBezTo>
                    <a:pt x="4542" y="965"/>
                    <a:pt x="4305" y="978"/>
                    <a:pt x="3543" y="978"/>
                  </a:cubicBezTo>
                  <a:cubicBezTo>
                    <a:pt x="3161" y="978"/>
                    <a:pt x="2649" y="975"/>
                    <a:pt x="1969" y="965"/>
                  </a:cubicBezTo>
                  <a:cubicBezTo>
                    <a:pt x="698" y="944"/>
                    <a:pt x="195" y="401"/>
                    <a:pt x="0"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3954235" y="2754195"/>
              <a:ext cx="59504" cy="340965"/>
            </a:xfrm>
            <a:custGeom>
              <a:avLst/>
              <a:gdLst/>
              <a:ahLst/>
              <a:cxnLst/>
              <a:rect l="l" t="t" r="r" b="b"/>
              <a:pathLst>
                <a:path w="1129" h="6469" extrusionOk="0">
                  <a:moveTo>
                    <a:pt x="1087" y="0"/>
                  </a:moveTo>
                  <a:lnTo>
                    <a:pt x="185" y="492"/>
                  </a:lnTo>
                  <a:lnTo>
                    <a:pt x="1" y="6469"/>
                  </a:lnTo>
                  <a:cubicBezTo>
                    <a:pt x="1" y="6469"/>
                    <a:pt x="380" y="3937"/>
                    <a:pt x="513" y="2901"/>
                  </a:cubicBezTo>
                  <a:cubicBezTo>
                    <a:pt x="616" y="2122"/>
                    <a:pt x="1128" y="789"/>
                    <a:pt x="1087" y="0"/>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3673837" y="2980991"/>
              <a:ext cx="229109" cy="49334"/>
            </a:xfrm>
            <a:custGeom>
              <a:avLst/>
              <a:gdLst/>
              <a:ahLst/>
              <a:cxnLst/>
              <a:rect l="l" t="t" r="r" b="b"/>
              <a:pathLst>
                <a:path w="4347" h="936" extrusionOk="0">
                  <a:moveTo>
                    <a:pt x="998" y="0"/>
                  </a:moveTo>
                  <a:cubicBezTo>
                    <a:pt x="530" y="0"/>
                    <a:pt x="118" y="473"/>
                    <a:pt x="0" y="936"/>
                  </a:cubicBezTo>
                  <a:lnTo>
                    <a:pt x="4275" y="936"/>
                  </a:lnTo>
                  <a:lnTo>
                    <a:pt x="4347" y="115"/>
                  </a:lnTo>
                  <a:lnTo>
                    <a:pt x="4347" y="115"/>
                  </a:lnTo>
                  <a:cubicBezTo>
                    <a:pt x="4346" y="116"/>
                    <a:pt x="2501" y="187"/>
                    <a:pt x="1917" y="218"/>
                  </a:cubicBezTo>
                  <a:cubicBezTo>
                    <a:pt x="1640" y="115"/>
                    <a:pt x="1353" y="44"/>
                    <a:pt x="1056" y="3"/>
                  </a:cubicBezTo>
                  <a:cubicBezTo>
                    <a:pt x="1037" y="1"/>
                    <a:pt x="1017" y="0"/>
                    <a:pt x="998"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3895889" y="2734640"/>
              <a:ext cx="203230" cy="301118"/>
            </a:xfrm>
            <a:custGeom>
              <a:avLst/>
              <a:gdLst/>
              <a:ahLst/>
              <a:cxnLst/>
              <a:rect l="l" t="t" r="r" b="b"/>
              <a:pathLst>
                <a:path w="3856" h="5713" extrusionOk="0">
                  <a:moveTo>
                    <a:pt x="2008" y="0"/>
                  </a:moveTo>
                  <a:cubicBezTo>
                    <a:pt x="1907" y="0"/>
                    <a:pt x="1728" y="25"/>
                    <a:pt x="1456" y="146"/>
                  </a:cubicBezTo>
                  <a:cubicBezTo>
                    <a:pt x="995" y="340"/>
                    <a:pt x="1097" y="1499"/>
                    <a:pt x="1231" y="1868"/>
                  </a:cubicBezTo>
                  <a:cubicBezTo>
                    <a:pt x="1364" y="2247"/>
                    <a:pt x="2184" y="4318"/>
                    <a:pt x="2184" y="4318"/>
                  </a:cubicBezTo>
                  <a:lnTo>
                    <a:pt x="0" y="4677"/>
                  </a:lnTo>
                  <a:lnTo>
                    <a:pt x="72" y="5681"/>
                  </a:lnTo>
                  <a:cubicBezTo>
                    <a:pt x="72" y="5681"/>
                    <a:pt x="650" y="5712"/>
                    <a:pt x="1328" y="5712"/>
                  </a:cubicBezTo>
                  <a:cubicBezTo>
                    <a:pt x="2165" y="5712"/>
                    <a:pt x="3155" y="5665"/>
                    <a:pt x="3404" y="5456"/>
                  </a:cubicBezTo>
                  <a:cubicBezTo>
                    <a:pt x="3855" y="5087"/>
                    <a:pt x="3363" y="3723"/>
                    <a:pt x="3014" y="2370"/>
                  </a:cubicBezTo>
                  <a:cubicBezTo>
                    <a:pt x="2789" y="1560"/>
                    <a:pt x="2492" y="761"/>
                    <a:pt x="2112" y="12"/>
                  </a:cubicBezTo>
                  <a:cubicBezTo>
                    <a:pt x="2112" y="12"/>
                    <a:pt x="2079" y="0"/>
                    <a:pt x="2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3411201" y="3793728"/>
              <a:ext cx="42744" cy="55712"/>
            </a:xfrm>
            <a:custGeom>
              <a:avLst/>
              <a:gdLst/>
              <a:ahLst/>
              <a:cxnLst/>
              <a:rect l="l" t="t" r="r" b="b"/>
              <a:pathLst>
                <a:path w="811" h="1057" extrusionOk="0">
                  <a:moveTo>
                    <a:pt x="811" y="1"/>
                  </a:moveTo>
                  <a:lnTo>
                    <a:pt x="1" y="83"/>
                  </a:lnTo>
                  <a:lnTo>
                    <a:pt x="83" y="1057"/>
                  </a:lnTo>
                  <a:lnTo>
                    <a:pt x="749" y="1057"/>
                  </a:lnTo>
                  <a:lnTo>
                    <a:pt x="811"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3311269" y="3849386"/>
              <a:ext cx="152423" cy="56292"/>
            </a:xfrm>
            <a:custGeom>
              <a:avLst/>
              <a:gdLst/>
              <a:ahLst/>
              <a:cxnLst/>
              <a:rect l="l" t="t" r="r" b="b"/>
              <a:pathLst>
                <a:path w="2892" h="1068" extrusionOk="0">
                  <a:moveTo>
                    <a:pt x="1979" y="1"/>
                  </a:moveTo>
                  <a:cubicBezTo>
                    <a:pt x="1466" y="257"/>
                    <a:pt x="933" y="462"/>
                    <a:pt x="380" y="616"/>
                  </a:cubicBezTo>
                  <a:cubicBezTo>
                    <a:pt x="287" y="647"/>
                    <a:pt x="205" y="688"/>
                    <a:pt x="123" y="749"/>
                  </a:cubicBezTo>
                  <a:cubicBezTo>
                    <a:pt x="0" y="862"/>
                    <a:pt x="72" y="1067"/>
                    <a:pt x="236" y="1067"/>
                  </a:cubicBezTo>
                  <a:lnTo>
                    <a:pt x="1210" y="1067"/>
                  </a:lnTo>
                  <a:cubicBezTo>
                    <a:pt x="1340" y="1067"/>
                    <a:pt x="1463" y="1067"/>
                    <a:pt x="1578" y="1067"/>
                  </a:cubicBezTo>
                  <a:cubicBezTo>
                    <a:pt x="2330" y="1067"/>
                    <a:pt x="2774" y="1052"/>
                    <a:pt x="2809" y="821"/>
                  </a:cubicBezTo>
                  <a:cubicBezTo>
                    <a:pt x="2891" y="257"/>
                    <a:pt x="2645" y="1"/>
                    <a:pt x="26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3288026" y="3095101"/>
              <a:ext cx="615436" cy="740857"/>
            </a:xfrm>
            <a:custGeom>
              <a:avLst/>
              <a:gdLst/>
              <a:ahLst/>
              <a:cxnLst/>
              <a:rect l="l" t="t" r="r" b="b"/>
              <a:pathLst>
                <a:path w="11677" h="14056" extrusionOk="0">
                  <a:moveTo>
                    <a:pt x="8776" y="1"/>
                  </a:moveTo>
                  <a:cubicBezTo>
                    <a:pt x="8776" y="1"/>
                    <a:pt x="2963" y="1498"/>
                    <a:pt x="1436" y="2225"/>
                  </a:cubicBezTo>
                  <a:cubicBezTo>
                    <a:pt x="1" y="2912"/>
                    <a:pt x="749" y="4214"/>
                    <a:pt x="1251" y="7525"/>
                  </a:cubicBezTo>
                  <a:cubicBezTo>
                    <a:pt x="1579" y="9658"/>
                    <a:pt x="2348" y="14056"/>
                    <a:pt x="2348" y="14056"/>
                  </a:cubicBezTo>
                  <a:lnTo>
                    <a:pt x="3220" y="14056"/>
                  </a:lnTo>
                  <a:cubicBezTo>
                    <a:pt x="3363" y="9822"/>
                    <a:pt x="3845" y="6685"/>
                    <a:pt x="3281" y="4839"/>
                  </a:cubicBezTo>
                  <a:cubicBezTo>
                    <a:pt x="3035" y="4060"/>
                    <a:pt x="3230" y="4050"/>
                    <a:pt x="3640" y="4040"/>
                  </a:cubicBezTo>
                  <a:cubicBezTo>
                    <a:pt x="3814" y="4033"/>
                    <a:pt x="4283" y="4031"/>
                    <a:pt x="4906" y="4031"/>
                  </a:cubicBezTo>
                  <a:cubicBezTo>
                    <a:pt x="6150" y="4031"/>
                    <a:pt x="8007" y="4040"/>
                    <a:pt x="9340" y="4040"/>
                  </a:cubicBezTo>
                  <a:cubicBezTo>
                    <a:pt x="10795" y="4040"/>
                    <a:pt x="11421" y="3322"/>
                    <a:pt x="11523" y="2594"/>
                  </a:cubicBezTo>
                  <a:cubicBezTo>
                    <a:pt x="11677" y="1477"/>
                    <a:pt x="10898" y="339"/>
                    <a:pt x="10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3510078" y="3793728"/>
              <a:ext cx="42744" cy="55712"/>
            </a:xfrm>
            <a:custGeom>
              <a:avLst/>
              <a:gdLst/>
              <a:ahLst/>
              <a:cxnLst/>
              <a:rect l="l" t="t" r="r" b="b"/>
              <a:pathLst>
                <a:path w="811" h="1057" extrusionOk="0">
                  <a:moveTo>
                    <a:pt x="811" y="1"/>
                  </a:moveTo>
                  <a:lnTo>
                    <a:pt x="1" y="83"/>
                  </a:lnTo>
                  <a:lnTo>
                    <a:pt x="93" y="1057"/>
                  </a:lnTo>
                  <a:lnTo>
                    <a:pt x="749" y="1057"/>
                  </a:lnTo>
                  <a:lnTo>
                    <a:pt x="811"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3410147" y="3849386"/>
              <a:ext cx="152423" cy="56292"/>
            </a:xfrm>
            <a:custGeom>
              <a:avLst/>
              <a:gdLst/>
              <a:ahLst/>
              <a:cxnLst/>
              <a:rect l="l" t="t" r="r" b="b"/>
              <a:pathLst>
                <a:path w="2892" h="1068" extrusionOk="0">
                  <a:moveTo>
                    <a:pt x="1979" y="1"/>
                  </a:moveTo>
                  <a:cubicBezTo>
                    <a:pt x="1466" y="257"/>
                    <a:pt x="933" y="462"/>
                    <a:pt x="380" y="616"/>
                  </a:cubicBezTo>
                  <a:cubicBezTo>
                    <a:pt x="287" y="647"/>
                    <a:pt x="205" y="688"/>
                    <a:pt x="123" y="749"/>
                  </a:cubicBezTo>
                  <a:cubicBezTo>
                    <a:pt x="0" y="862"/>
                    <a:pt x="72" y="1067"/>
                    <a:pt x="246" y="1067"/>
                  </a:cubicBezTo>
                  <a:lnTo>
                    <a:pt x="1210" y="1067"/>
                  </a:lnTo>
                  <a:cubicBezTo>
                    <a:pt x="1341" y="1067"/>
                    <a:pt x="1465" y="1067"/>
                    <a:pt x="1582" y="1067"/>
                  </a:cubicBezTo>
                  <a:cubicBezTo>
                    <a:pt x="2338" y="1067"/>
                    <a:pt x="2774" y="1052"/>
                    <a:pt x="2809" y="821"/>
                  </a:cubicBezTo>
                  <a:cubicBezTo>
                    <a:pt x="2891" y="257"/>
                    <a:pt x="2645" y="1"/>
                    <a:pt x="2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3379366" y="3095101"/>
              <a:ext cx="615436" cy="740857"/>
            </a:xfrm>
            <a:custGeom>
              <a:avLst/>
              <a:gdLst/>
              <a:ahLst/>
              <a:cxnLst/>
              <a:rect l="l" t="t" r="r" b="b"/>
              <a:pathLst>
                <a:path w="11677" h="14056" extrusionOk="0">
                  <a:moveTo>
                    <a:pt x="8345" y="1"/>
                  </a:moveTo>
                  <a:cubicBezTo>
                    <a:pt x="8345" y="1"/>
                    <a:pt x="2963" y="1498"/>
                    <a:pt x="1446" y="2225"/>
                  </a:cubicBezTo>
                  <a:cubicBezTo>
                    <a:pt x="0" y="2912"/>
                    <a:pt x="759" y="4214"/>
                    <a:pt x="1251" y="7525"/>
                  </a:cubicBezTo>
                  <a:cubicBezTo>
                    <a:pt x="1579" y="9658"/>
                    <a:pt x="2440" y="14056"/>
                    <a:pt x="2440" y="14056"/>
                  </a:cubicBezTo>
                  <a:lnTo>
                    <a:pt x="3311" y="14056"/>
                  </a:lnTo>
                  <a:cubicBezTo>
                    <a:pt x="3598" y="9852"/>
                    <a:pt x="3855" y="6685"/>
                    <a:pt x="3281" y="4839"/>
                  </a:cubicBezTo>
                  <a:cubicBezTo>
                    <a:pt x="3034" y="4060"/>
                    <a:pt x="3240" y="4040"/>
                    <a:pt x="3650" y="4040"/>
                  </a:cubicBezTo>
                  <a:lnTo>
                    <a:pt x="9339" y="4040"/>
                  </a:lnTo>
                  <a:cubicBezTo>
                    <a:pt x="10795" y="4040"/>
                    <a:pt x="11420" y="3322"/>
                    <a:pt x="11523" y="2594"/>
                  </a:cubicBezTo>
                  <a:cubicBezTo>
                    <a:pt x="11677" y="1477"/>
                    <a:pt x="10908" y="339"/>
                    <a:pt x="109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3797539" y="2705388"/>
              <a:ext cx="115160" cy="71524"/>
            </a:xfrm>
            <a:custGeom>
              <a:avLst/>
              <a:gdLst/>
              <a:ahLst/>
              <a:cxnLst/>
              <a:rect l="l" t="t" r="r" b="b"/>
              <a:pathLst>
                <a:path w="2185" h="1357" extrusionOk="0">
                  <a:moveTo>
                    <a:pt x="1094" y="1"/>
                  </a:moveTo>
                  <a:cubicBezTo>
                    <a:pt x="731" y="1"/>
                    <a:pt x="370" y="19"/>
                    <a:pt x="11" y="55"/>
                  </a:cubicBezTo>
                  <a:cubicBezTo>
                    <a:pt x="11" y="55"/>
                    <a:pt x="1" y="875"/>
                    <a:pt x="565" y="1357"/>
                  </a:cubicBezTo>
                  <a:cubicBezTo>
                    <a:pt x="565" y="1357"/>
                    <a:pt x="1754" y="793"/>
                    <a:pt x="2184" y="55"/>
                  </a:cubicBezTo>
                  <a:cubicBezTo>
                    <a:pt x="1820" y="19"/>
                    <a:pt x="1456" y="1"/>
                    <a:pt x="1094"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3811031" y="2634761"/>
              <a:ext cx="89230" cy="86493"/>
            </a:xfrm>
            <a:custGeom>
              <a:avLst/>
              <a:gdLst/>
              <a:ahLst/>
              <a:cxnLst/>
              <a:rect l="l" t="t" r="r" b="b"/>
              <a:pathLst>
                <a:path w="1693" h="1641" extrusionOk="0">
                  <a:moveTo>
                    <a:pt x="329" y="1"/>
                  </a:moveTo>
                  <a:cubicBezTo>
                    <a:pt x="329" y="1"/>
                    <a:pt x="288" y="646"/>
                    <a:pt x="288" y="995"/>
                  </a:cubicBezTo>
                  <a:cubicBezTo>
                    <a:pt x="309" y="1179"/>
                    <a:pt x="175" y="1343"/>
                    <a:pt x="1" y="1364"/>
                  </a:cubicBezTo>
                  <a:cubicBezTo>
                    <a:pt x="84" y="1583"/>
                    <a:pt x="467" y="1640"/>
                    <a:pt x="849" y="1640"/>
                  </a:cubicBezTo>
                  <a:cubicBezTo>
                    <a:pt x="1272" y="1640"/>
                    <a:pt x="1692" y="1569"/>
                    <a:pt x="1692" y="1569"/>
                  </a:cubicBezTo>
                  <a:lnTo>
                    <a:pt x="1518" y="1374"/>
                  </a:lnTo>
                  <a:cubicBezTo>
                    <a:pt x="1334" y="1169"/>
                    <a:pt x="1426" y="93"/>
                    <a:pt x="1426" y="93"/>
                  </a:cubicBezTo>
                  <a:lnTo>
                    <a:pt x="329"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3826211" y="2639610"/>
              <a:ext cx="59978" cy="41481"/>
            </a:xfrm>
            <a:custGeom>
              <a:avLst/>
              <a:gdLst/>
              <a:ahLst/>
              <a:cxnLst/>
              <a:rect l="l" t="t" r="r" b="b"/>
              <a:pathLst>
                <a:path w="1138" h="787" extrusionOk="0">
                  <a:moveTo>
                    <a:pt x="1138" y="1"/>
                  </a:moveTo>
                  <a:lnTo>
                    <a:pt x="0" y="247"/>
                  </a:lnTo>
                  <a:lnTo>
                    <a:pt x="0" y="770"/>
                  </a:lnTo>
                  <a:cubicBezTo>
                    <a:pt x="0" y="770"/>
                    <a:pt x="116" y="786"/>
                    <a:pt x="281" y="786"/>
                  </a:cubicBezTo>
                  <a:cubicBezTo>
                    <a:pt x="528" y="786"/>
                    <a:pt x="884" y="749"/>
                    <a:pt x="1117" y="565"/>
                  </a:cubicBezTo>
                  <a:lnTo>
                    <a:pt x="1138"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3741354" y="2497935"/>
              <a:ext cx="181516" cy="179574"/>
            </a:xfrm>
            <a:custGeom>
              <a:avLst/>
              <a:gdLst/>
              <a:ahLst/>
              <a:cxnLst/>
              <a:rect l="l" t="t" r="r" b="b"/>
              <a:pathLst>
                <a:path w="3444" h="3407" extrusionOk="0">
                  <a:moveTo>
                    <a:pt x="1732" y="1"/>
                  </a:moveTo>
                  <a:cubicBezTo>
                    <a:pt x="1341" y="1"/>
                    <a:pt x="1076" y="169"/>
                    <a:pt x="974" y="403"/>
                  </a:cubicBezTo>
                  <a:cubicBezTo>
                    <a:pt x="974" y="403"/>
                    <a:pt x="1" y="3068"/>
                    <a:pt x="1364" y="3365"/>
                  </a:cubicBezTo>
                  <a:cubicBezTo>
                    <a:pt x="1494" y="3394"/>
                    <a:pt x="1614" y="3406"/>
                    <a:pt x="1724" y="3406"/>
                  </a:cubicBezTo>
                  <a:cubicBezTo>
                    <a:pt x="2779" y="3406"/>
                    <a:pt x="3014" y="2248"/>
                    <a:pt x="3014" y="2248"/>
                  </a:cubicBezTo>
                  <a:cubicBezTo>
                    <a:pt x="3014" y="2248"/>
                    <a:pt x="3363" y="2166"/>
                    <a:pt x="3414" y="1858"/>
                  </a:cubicBezTo>
                  <a:cubicBezTo>
                    <a:pt x="3443" y="1689"/>
                    <a:pt x="3323" y="1653"/>
                    <a:pt x="3214" y="1653"/>
                  </a:cubicBezTo>
                  <a:cubicBezTo>
                    <a:pt x="3132" y="1653"/>
                    <a:pt x="3055" y="1674"/>
                    <a:pt x="3055" y="1674"/>
                  </a:cubicBezTo>
                  <a:cubicBezTo>
                    <a:pt x="3055" y="1674"/>
                    <a:pt x="3425" y="587"/>
                    <a:pt x="2594" y="218"/>
                  </a:cubicBezTo>
                  <a:cubicBezTo>
                    <a:pt x="2265" y="65"/>
                    <a:pt x="1974" y="1"/>
                    <a:pt x="1732"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3799700" y="2482228"/>
              <a:ext cx="125438" cy="103939"/>
            </a:xfrm>
            <a:custGeom>
              <a:avLst/>
              <a:gdLst/>
              <a:ahLst/>
              <a:cxnLst/>
              <a:rect l="l" t="t" r="r" b="b"/>
              <a:pathLst>
                <a:path w="2380" h="1972" extrusionOk="0">
                  <a:moveTo>
                    <a:pt x="912" y="0"/>
                  </a:moveTo>
                  <a:cubicBezTo>
                    <a:pt x="553" y="0"/>
                    <a:pt x="203" y="106"/>
                    <a:pt x="1" y="373"/>
                  </a:cubicBezTo>
                  <a:cubicBezTo>
                    <a:pt x="1" y="373"/>
                    <a:pt x="308" y="1869"/>
                    <a:pt x="1948" y="1972"/>
                  </a:cubicBezTo>
                  <a:cubicBezTo>
                    <a:pt x="1948" y="1972"/>
                    <a:pt x="2379" y="916"/>
                    <a:pt x="2092" y="465"/>
                  </a:cubicBezTo>
                  <a:cubicBezTo>
                    <a:pt x="1925" y="203"/>
                    <a:pt x="1410" y="0"/>
                    <a:pt x="9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3292348" y="2769321"/>
              <a:ext cx="427965" cy="244826"/>
            </a:xfrm>
            <a:custGeom>
              <a:avLst/>
              <a:gdLst/>
              <a:ahLst/>
              <a:cxnLst/>
              <a:rect l="l" t="t" r="r" b="b"/>
              <a:pathLst>
                <a:path w="8120" h="4645" extrusionOk="0">
                  <a:moveTo>
                    <a:pt x="329" y="0"/>
                  </a:moveTo>
                  <a:cubicBezTo>
                    <a:pt x="134" y="0"/>
                    <a:pt x="1" y="185"/>
                    <a:pt x="72" y="369"/>
                  </a:cubicBezTo>
                  <a:lnTo>
                    <a:pt x="1631" y="4644"/>
                  </a:lnTo>
                  <a:lnTo>
                    <a:pt x="8120" y="4644"/>
                  </a:lnTo>
                  <a:lnTo>
                    <a:pt x="6490" y="174"/>
                  </a:lnTo>
                  <a:cubicBezTo>
                    <a:pt x="6449" y="72"/>
                    <a:pt x="6346" y="0"/>
                    <a:pt x="6233"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3572799" y="3014091"/>
              <a:ext cx="361504" cy="21663"/>
            </a:xfrm>
            <a:custGeom>
              <a:avLst/>
              <a:gdLst/>
              <a:ahLst/>
              <a:cxnLst/>
              <a:rect l="l" t="t" r="r" b="b"/>
              <a:pathLst>
                <a:path w="6859" h="411" extrusionOk="0">
                  <a:moveTo>
                    <a:pt x="205" y="0"/>
                  </a:moveTo>
                  <a:cubicBezTo>
                    <a:pt x="92" y="0"/>
                    <a:pt x="0" y="92"/>
                    <a:pt x="0" y="205"/>
                  </a:cubicBezTo>
                  <a:cubicBezTo>
                    <a:pt x="0" y="318"/>
                    <a:pt x="92" y="410"/>
                    <a:pt x="205" y="410"/>
                  </a:cubicBezTo>
                  <a:lnTo>
                    <a:pt x="6664" y="410"/>
                  </a:lnTo>
                  <a:cubicBezTo>
                    <a:pt x="6766" y="410"/>
                    <a:pt x="6858" y="318"/>
                    <a:pt x="6858" y="205"/>
                  </a:cubicBezTo>
                  <a:cubicBezTo>
                    <a:pt x="6858" y="92"/>
                    <a:pt x="6766" y="0"/>
                    <a:pt x="666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3368561" y="3014091"/>
              <a:ext cx="361504" cy="21663"/>
            </a:xfrm>
            <a:custGeom>
              <a:avLst/>
              <a:gdLst/>
              <a:ahLst/>
              <a:cxnLst/>
              <a:rect l="l" t="t" r="r" b="b"/>
              <a:pathLst>
                <a:path w="6859" h="411" extrusionOk="0">
                  <a:moveTo>
                    <a:pt x="195" y="0"/>
                  </a:moveTo>
                  <a:cubicBezTo>
                    <a:pt x="82" y="0"/>
                    <a:pt x="0" y="92"/>
                    <a:pt x="0" y="205"/>
                  </a:cubicBezTo>
                  <a:cubicBezTo>
                    <a:pt x="0" y="318"/>
                    <a:pt x="92" y="410"/>
                    <a:pt x="195" y="410"/>
                  </a:cubicBezTo>
                  <a:lnTo>
                    <a:pt x="6653" y="410"/>
                  </a:lnTo>
                  <a:cubicBezTo>
                    <a:pt x="6766" y="410"/>
                    <a:pt x="6858" y="318"/>
                    <a:pt x="6858" y="205"/>
                  </a:cubicBezTo>
                  <a:cubicBezTo>
                    <a:pt x="6858" y="92"/>
                    <a:pt x="6766" y="0"/>
                    <a:pt x="6653"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4336251" y="3055677"/>
              <a:ext cx="219411" cy="849434"/>
            </a:xfrm>
            <a:custGeom>
              <a:avLst/>
              <a:gdLst/>
              <a:ahLst/>
              <a:cxnLst/>
              <a:rect l="l" t="t" r="r" b="b"/>
              <a:pathLst>
                <a:path w="4163" h="16116" extrusionOk="0">
                  <a:moveTo>
                    <a:pt x="0" y="0"/>
                  </a:moveTo>
                  <a:lnTo>
                    <a:pt x="3629" y="15870"/>
                  </a:lnTo>
                  <a:cubicBezTo>
                    <a:pt x="3640" y="16034"/>
                    <a:pt x="3768" y="16116"/>
                    <a:pt x="3896" y="16116"/>
                  </a:cubicBezTo>
                  <a:cubicBezTo>
                    <a:pt x="4024" y="16116"/>
                    <a:pt x="4152" y="16034"/>
                    <a:pt x="4163" y="15870"/>
                  </a:cubicBezTo>
                  <a:lnTo>
                    <a:pt x="13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406775" y="3055677"/>
              <a:ext cx="219411" cy="849434"/>
            </a:xfrm>
            <a:custGeom>
              <a:avLst/>
              <a:gdLst/>
              <a:ahLst/>
              <a:cxnLst/>
              <a:rect l="l" t="t" r="r" b="b"/>
              <a:pathLst>
                <a:path w="4163" h="16116" extrusionOk="0">
                  <a:moveTo>
                    <a:pt x="0" y="0"/>
                  </a:moveTo>
                  <a:lnTo>
                    <a:pt x="3629" y="15870"/>
                  </a:lnTo>
                  <a:cubicBezTo>
                    <a:pt x="3640" y="16034"/>
                    <a:pt x="3768" y="16116"/>
                    <a:pt x="3896" y="16116"/>
                  </a:cubicBezTo>
                  <a:cubicBezTo>
                    <a:pt x="4024" y="16116"/>
                    <a:pt x="4152" y="16034"/>
                    <a:pt x="4162" y="15870"/>
                  </a:cubicBezTo>
                  <a:lnTo>
                    <a:pt x="13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1814039" y="3055677"/>
              <a:ext cx="219411" cy="849434"/>
            </a:xfrm>
            <a:custGeom>
              <a:avLst/>
              <a:gdLst/>
              <a:ahLst/>
              <a:cxnLst/>
              <a:rect l="l" t="t" r="r" b="b"/>
              <a:pathLst>
                <a:path w="4163" h="16116" extrusionOk="0">
                  <a:moveTo>
                    <a:pt x="2809" y="0"/>
                  </a:moveTo>
                  <a:lnTo>
                    <a:pt x="0" y="15870"/>
                  </a:lnTo>
                  <a:cubicBezTo>
                    <a:pt x="11" y="16034"/>
                    <a:pt x="139" y="16116"/>
                    <a:pt x="267" y="16116"/>
                  </a:cubicBezTo>
                  <a:cubicBezTo>
                    <a:pt x="395" y="16116"/>
                    <a:pt x="523" y="16034"/>
                    <a:pt x="534" y="15870"/>
                  </a:cubicBezTo>
                  <a:lnTo>
                    <a:pt x="4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3650066" y="3055677"/>
              <a:ext cx="219411" cy="849434"/>
            </a:xfrm>
            <a:custGeom>
              <a:avLst/>
              <a:gdLst/>
              <a:ahLst/>
              <a:cxnLst/>
              <a:rect l="l" t="t" r="r" b="b"/>
              <a:pathLst>
                <a:path w="4163" h="16116" extrusionOk="0">
                  <a:moveTo>
                    <a:pt x="2799" y="0"/>
                  </a:moveTo>
                  <a:lnTo>
                    <a:pt x="0" y="15870"/>
                  </a:lnTo>
                  <a:cubicBezTo>
                    <a:pt x="10" y="16034"/>
                    <a:pt x="138" y="16116"/>
                    <a:pt x="267" y="16116"/>
                  </a:cubicBezTo>
                  <a:cubicBezTo>
                    <a:pt x="395" y="16116"/>
                    <a:pt x="523" y="16034"/>
                    <a:pt x="533" y="15870"/>
                  </a:cubicBezTo>
                  <a:lnTo>
                    <a:pt x="41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1814039" y="3035701"/>
              <a:ext cx="2760477" cy="40005"/>
            </a:xfrm>
            <a:custGeom>
              <a:avLst/>
              <a:gdLst/>
              <a:ahLst/>
              <a:cxnLst/>
              <a:rect l="l" t="t" r="r" b="b"/>
              <a:pathLst>
                <a:path w="52376" h="759" extrusionOk="0">
                  <a:moveTo>
                    <a:pt x="329" y="0"/>
                  </a:moveTo>
                  <a:cubicBezTo>
                    <a:pt x="144" y="0"/>
                    <a:pt x="0" y="144"/>
                    <a:pt x="0" y="328"/>
                  </a:cubicBezTo>
                  <a:lnTo>
                    <a:pt x="0" y="431"/>
                  </a:lnTo>
                  <a:cubicBezTo>
                    <a:pt x="0" y="605"/>
                    <a:pt x="144" y="759"/>
                    <a:pt x="329" y="759"/>
                  </a:cubicBezTo>
                  <a:lnTo>
                    <a:pt x="52058" y="759"/>
                  </a:lnTo>
                  <a:cubicBezTo>
                    <a:pt x="52232" y="759"/>
                    <a:pt x="52375" y="605"/>
                    <a:pt x="52375" y="431"/>
                  </a:cubicBezTo>
                  <a:lnTo>
                    <a:pt x="52375" y="328"/>
                  </a:lnTo>
                  <a:cubicBezTo>
                    <a:pt x="52375" y="144"/>
                    <a:pt x="52232" y="0"/>
                    <a:pt x="5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3928303" y="3035701"/>
              <a:ext cx="646796" cy="40005"/>
            </a:xfrm>
            <a:custGeom>
              <a:avLst/>
              <a:gdLst/>
              <a:ahLst/>
              <a:cxnLst/>
              <a:rect l="l" t="t" r="r" b="b"/>
              <a:pathLst>
                <a:path w="12272" h="759" extrusionOk="0">
                  <a:moveTo>
                    <a:pt x="380" y="0"/>
                  </a:moveTo>
                  <a:cubicBezTo>
                    <a:pt x="175" y="0"/>
                    <a:pt x="1" y="164"/>
                    <a:pt x="1" y="379"/>
                  </a:cubicBezTo>
                  <a:cubicBezTo>
                    <a:pt x="1" y="584"/>
                    <a:pt x="175" y="748"/>
                    <a:pt x="380" y="759"/>
                  </a:cubicBezTo>
                  <a:lnTo>
                    <a:pt x="11892" y="759"/>
                  </a:lnTo>
                  <a:cubicBezTo>
                    <a:pt x="12097" y="759"/>
                    <a:pt x="12272" y="584"/>
                    <a:pt x="12272" y="379"/>
                  </a:cubicBezTo>
                  <a:cubicBezTo>
                    <a:pt x="12272" y="164"/>
                    <a:pt x="12097" y="0"/>
                    <a:pt x="118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2411097" y="2769321"/>
              <a:ext cx="427965" cy="244826"/>
            </a:xfrm>
            <a:custGeom>
              <a:avLst/>
              <a:gdLst/>
              <a:ahLst/>
              <a:cxnLst/>
              <a:rect l="l" t="t" r="r" b="b"/>
              <a:pathLst>
                <a:path w="8120" h="4645" extrusionOk="0">
                  <a:moveTo>
                    <a:pt x="1897" y="0"/>
                  </a:moveTo>
                  <a:cubicBezTo>
                    <a:pt x="1774" y="0"/>
                    <a:pt x="1671" y="72"/>
                    <a:pt x="1641" y="174"/>
                  </a:cubicBezTo>
                  <a:lnTo>
                    <a:pt x="0" y="4644"/>
                  </a:lnTo>
                  <a:lnTo>
                    <a:pt x="6490" y="4644"/>
                  </a:lnTo>
                  <a:lnTo>
                    <a:pt x="8048" y="369"/>
                  </a:lnTo>
                  <a:cubicBezTo>
                    <a:pt x="8120" y="185"/>
                    <a:pt x="7986" y="0"/>
                    <a:pt x="7792"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2197109" y="3014091"/>
              <a:ext cx="361556" cy="21663"/>
            </a:xfrm>
            <a:custGeom>
              <a:avLst/>
              <a:gdLst/>
              <a:ahLst/>
              <a:cxnLst/>
              <a:rect l="l" t="t" r="r" b="b"/>
              <a:pathLst>
                <a:path w="6860" h="411" extrusionOk="0">
                  <a:moveTo>
                    <a:pt x="196" y="0"/>
                  </a:moveTo>
                  <a:cubicBezTo>
                    <a:pt x="83" y="0"/>
                    <a:pt x="1" y="92"/>
                    <a:pt x="1" y="205"/>
                  </a:cubicBezTo>
                  <a:cubicBezTo>
                    <a:pt x="1" y="318"/>
                    <a:pt x="93" y="410"/>
                    <a:pt x="196" y="410"/>
                  </a:cubicBezTo>
                  <a:lnTo>
                    <a:pt x="6654" y="410"/>
                  </a:lnTo>
                  <a:cubicBezTo>
                    <a:pt x="6767" y="410"/>
                    <a:pt x="6859" y="318"/>
                    <a:pt x="6859" y="205"/>
                  </a:cubicBezTo>
                  <a:cubicBezTo>
                    <a:pt x="6859" y="92"/>
                    <a:pt x="6767" y="0"/>
                    <a:pt x="665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2401346" y="3014091"/>
              <a:ext cx="361556" cy="21663"/>
            </a:xfrm>
            <a:custGeom>
              <a:avLst/>
              <a:gdLst/>
              <a:ahLst/>
              <a:cxnLst/>
              <a:rect l="l" t="t" r="r" b="b"/>
              <a:pathLst>
                <a:path w="6860" h="411" extrusionOk="0">
                  <a:moveTo>
                    <a:pt x="206" y="0"/>
                  </a:moveTo>
                  <a:cubicBezTo>
                    <a:pt x="93" y="0"/>
                    <a:pt x="1" y="92"/>
                    <a:pt x="1" y="205"/>
                  </a:cubicBezTo>
                  <a:cubicBezTo>
                    <a:pt x="1" y="318"/>
                    <a:pt x="93" y="410"/>
                    <a:pt x="206" y="410"/>
                  </a:cubicBezTo>
                  <a:lnTo>
                    <a:pt x="6664" y="410"/>
                  </a:lnTo>
                  <a:cubicBezTo>
                    <a:pt x="6767" y="410"/>
                    <a:pt x="6859" y="318"/>
                    <a:pt x="6859" y="205"/>
                  </a:cubicBezTo>
                  <a:cubicBezTo>
                    <a:pt x="6859" y="92"/>
                    <a:pt x="6777" y="0"/>
                    <a:pt x="666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917487" y="-156117"/>
            <a:ext cx="7492200" cy="46091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FLOW OF DATA ANALYSIS </a:t>
            </a:r>
            <a:endParaRPr dirty="0"/>
          </a:p>
        </p:txBody>
      </p:sp>
      <p:grpSp>
        <p:nvGrpSpPr>
          <p:cNvPr id="5" name="Google Shape;7858;p87">
            <a:extLst>
              <a:ext uri="{FF2B5EF4-FFF2-40B4-BE49-F238E27FC236}">
                <a16:creationId xmlns:a16="http://schemas.microsoft.com/office/drawing/2014/main" id="{E69BC71D-5140-4ACA-B46D-B92BEFC6832B}"/>
              </a:ext>
            </a:extLst>
          </p:cNvPr>
          <p:cNvGrpSpPr/>
          <p:nvPr/>
        </p:nvGrpSpPr>
        <p:grpSpPr>
          <a:xfrm>
            <a:off x="92926" y="650229"/>
            <a:ext cx="8958147" cy="4281018"/>
            <a:chOff x="3530532" y="1519920"/>
            <a:chExt cx="1562000" cy="663774"/>
          </a:xfrm>
        </p:grpSpPr>
        <p:cxnSp>
          <p:nvCxnSpPr>
            <p:cNvPr id="6" name="Google Shape;7859;p87">
              <a:extLst>
                <a:ext uri="{FF2B5EF4-FFF2-40B4-BE49-F238E27FC236}">
                  <a16:creationId xmlns:a16="http://schemas.microsoft.com/office/drawing/2014/main" id="{210026EB-D143-3822-E819-0B57606B86B7}"/>
                </a:ext>
              </a:extLst>
            </p:cNvPr>
            <p:cNvCxnSpPr/>
            <p:nvPr/>
          </p:nvCxnSpPr>
          <p:spPr>
            <a:xfrm>
              <a:off x="3583832" y="1857562"/>
              <a:ext cx="1508700" cy="0"/>
            </a:xfrm>
            <a:prstGeom prst="straightConnector1">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grpSp>
          <p:nvGrpSpPr>
            <p:cNvPr id="7" name="Google Shape;7860;p87">
              <a:extLst>
                <a:ext uri="{FF2B5EF4-FFF2-40B4-BE49-F238E27FC236}">
                  <a16:creationId xmlns:a16="http://schemas.microsoft.com/office/drawing/2014/main" id="{877A4EB3-B570-480F-0B88-F9215944C7F4}"/>
                </a:ext>
              </a:extLst>
            </p:cNvPr>
            <p:cNvGrpSpPr/>
            <p:nvPr/>
          </p:nvGrpSpPr>
          <p:grpSpPr>
            <a:xfrm>
              <a:off x="3530532" y="1519920"/>
              <a:ext cx="328605" cy="393676"/>
              <a:chOff x="3530532" y="1519920"/>
              <a:chExt cx="328605" cy="393676"/>
            </a:xfrm>
          </p:grpSpPr>
          <p:grpSp>
            <p:nvGrpSpPr>
              <p:cNvPr id="23" name="Google Shape;7861;p87">
                <a:extLst>
                  <a:ext uri="{FF2B5EF4-FFF2-40B4-BE49-F238E27FC236}">
                    <a16:creationId xmlns:a16="http://schemas.microsoft.com/office/drawing/2014/main" id="{BD16EF69-DE30-6A17-D6D0-3A5BEAFF2846}"/>
                  </a:ext>
                </a:extLst>
              </p:cNvPr>
              <p:cNvGrpSpPr/>
              <p:nvPr/>
            </p:nvGrpSpPr>
            <p:grpSpPr>
              <a:xfrm>
                <a:off x="3572637" y="1519920"/>
                <a:ext cx="286500" cy="337641"/>
                <a:chOff x="3572637" y="1519920"/>
                <a:chExt cx="286500" cy="337641"/>
              </a:xfrm>
            </p:grpSpPr>
            <p:cxnSp>
              <p:nvCxnSpPr>
                <p:cNvPr id="25" name="Google Shape;7862;p87">
                  <a:extLst>
                    <a:ext uri="{FF2B5EF4-FFF2-40B4-BE49-F238E27FC236}">
                      <a16:creationId xmlns:a16="http://schemas.microsoft.com/office/drawing/2014/main" id="{8574A108-6CEC-6424-4A0E-DBE13A209E98}"/>
                    </a:ext>
                  </a:extLst>
                </p:cNvPr>
                <p:cNvCxnSpPr/>
                <p:nvPr/>
              </p:nvCxnSpPr>
              <p:spPr>
                <a:xfrm rot="10800000">
                  <a:off x="3626630" y="1565661"/>
                  <a:ext cx="0" cy="29190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26" name="Google Shape;7863;p87">
                  <a:extLst>
                    <a:ext uri="{FF2B5EF4-FFF2-40B4-BE49-F238E27FC236}">
                      <a16:creationId xmlns:a16="http://schemas.microsoft.com/office/drawing/2014/main" id="{EC149E34-E483-B38F-AF05-3DEB76FD6629}"/>
                    </a:ext>
                  </a:extLst>
                </p:cNvPr>
                <p:cNvSpPr/>
                <p:nvPr/>
              </p:nvSpPr>
              <p:spPr>
                <a:xfrm>
                  <a:off x="3572637" y="1519920"/>
                  <a:ext cx="286500" cy="219152"/>
                </a:xfrm>
                <a:prstGeom prst="rect">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Straight-line error test</a:t>
                  </a:r>
                </a:p>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Cooks distance</a:t>
                  </a:r>
                </a:p>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Skewness and Kurtosis test</a:t>
                  </a:r>
                </a:p>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Harman’s single factor test</a:t>
                  </a:r>
                  <a:endParaRPr sz="1200" dirty="0">
                    <a:latin typeface="Times New Roman" panose="02020603050405020304" pitchFamily="18" charset="0"/>
                    <a:cs typeface="Times New Roman" panose="02020603050405020304" pitchFamily="18" charset="0"/>
                  </a:endParaRPr>
                </a:p>
              </p:txBody>
            </p:sp>
          </p:grpSp>
          <p:sp>
            <p:nvSpPr>
              <p:cNvPr id="24" name="Google Shape;7864;p87">
                <a:extLst>
                  <a:ext uri="{FF2B5EF4-FFF2-40B4-BE49-F238E27FC236}">
                    <a16:creationId xmlns:a16="http://schemas.microsoft.com/office/drawing/2014/main" id="{F65932A7-02CC-5F57-BA26-FBE28F7AC629}"/>
                  </a:ext>
                </a:extLst>
              </p:cNvPr>
              <p:cNvSpPr/>
              <p:nvPr/>
            </p:nvSpPr>
            <p:spPr>
              <a:xfrm>
                <a:off x="3530532" y="1804475"/>
                <a:ext cx="263647" cy="109121"/>
              </a:xfrm>
              <a:prstGeom prst="ellipse">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Times New Roman" panose="02020603050405020304" pitchFamily="18" charset="0"/>
                    <a:cs typeface="Times New Roman" panose="02020603050405020304" pitchFamily="18" charset="0"/>
                  </a:rPr>
                  <a:t>Preliminary Data Analysis using SPSS</a:t>
                </a:r>
                <a:endParaRPr sz="1200" dirty="0">
                  <a:latin typeface="Times New Roman" panose="02020603050405020304" pitchFamily="18" charset="0"/>
                  <a:cs typeface="Times New Roman" panose="02020603050405020304" pitchFamily="18" charset="0"/>
                </a:endParaRPr>
              </a:p>
            </p:txBody>
          </p:sp>
        </p:grpSp>
        <p:grpSp>
          <p:nvGrpSpPr>
            <p:cNvPr id="8" name="Google Shape;7865;p87">
              <a:extLst>
                <a:ext uri="{FF2B5EF4-FFF2-40B4-BE49-F238E27FC236}">
                  <a16:creationId xmlns:a16="http://schemas.microsoft.com/office/drawing/2014/main" id="{6E71848D-D01C-CC1A-8594-612EFAFA18B6}"/>
                </a:ext>
              </a:extLst>
            </p:cNvPr>
            <p:cNvGrpSpPr/>
            <p:nvPr/>
          </p:nvGrpSpPr>
          <p:grpSpPr>
            <a:xfrm>
              <a:off x="3836164" y="1804475"/>
              <a:ext cx="358104" cy="379219"/>
              <a:chOff x="3836164" y="1804475"/>
              <a:chExt cx="358104" cy="379219"/>
            </a:xfrm>
          </p:grpSpPr>
          <p:grpSp>
            <p:nvGrpSpPr>
              <p:cNvPr id="19" name="Google Shape;7866;p87">
                <a:extLst>
                  <a:ext uri="{FF2B5EF4-FFF2-40B4-BE49-F238E27FC236}">
                    <a16:creationId xmlns:a16="http://schemas.microsoft.com/office/drawing/2014/main" id="{07662F8B-CF65-F177-0F4C-C8DB39590EE5}"/>
                  </a:ext>
                </a:extLst>
              </p:cNvPr>
              <p:cNvGrpSpPr/>
              <p:nvPr/>
            </p:nvGrpSpPr>
            <p:grpSpPr>
              <a:xfrm>
                <a:off x="3907768" y="1881638"/>
                <a:ext cx="286500" cy="302056"/>
                <a:chOff x="3907768" y="1881638"/>
                <a:chExt cx="286500" cy="302056"/>
              </a:xfrm>
            </p:grpSpPr>
            <p:cxnSp>
              <p:nvCxnSpPr>
                <p:cNvPr id="21" name="Google Shape;7867;p87">
                  <a:extLst>
                    <a:ext uri="{FF2B5EF4-FFF2-40B4-BE49-F238E27FC236}">
                      <a16:creationId xmlns:a16="http://schemas.microsoft.com/office/drawing/2014/main" id="{504EFF24-EC53-695B-D762-7297281ADA8E}"/>
                    </a:ext>
                  </a:extLst>
                </p:cNvPr>
                <p:cNvCxnSpPr/>
                <p:nvPr/>
              </p:nvCxnSpPr>
              <p:spPr>
                <a:xfrm rot="10800000">
                  <a:off x="3988388" y="1881638"/>
                  <a:ext cx="0" cy="29190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22" name="Google Shape;7868;p87">
                  <a:extLst>
                    <a:ext uri="{FF2B5EF4-FFF2-40B4-BE49-F238E27FC236}">
                      <a16:creationId xmlns:a16="http://schemas.microsoft.com/office/drawing/2014/main" id="{B5C4A704-A668-54C2-E261-FE1B392A10CE}"/>
                    </a:ext>
                  </a:extLst>
                </p:cNvPr>
                <p:cNvSpPr/>
                <p:nvPr/>
              </p:nvSpPr>
              <p:spPr>
                <a:xfrm>
                  <a:off x="3907768" y="2005030"/>
                  <a:ext cx="286500" cy="178664"/>
                </a:xfrm>
                <a:prstGeom prst="rect">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Age group</a:t>
                  </a:r>
                </a:p>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Gender</a:t>
                  </a:r>
                </a:p>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Civil Status</a:t>
                  </a:r>
                </a:p>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Education level</a:t>
                  </a:r>
                </a:p>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Monthly income</a:t>
                  </a:r>
                </a:p>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District</a:t>
                  </a:r>
                  <a:endParaRPr sz="1200" dirty="0">
                    <a:latin typeface="Times New Roman" panose="02020603050405020304" pitchFamily="18" charset="0"/>
                    <a:cs typeface="Times New Roman" panose="02020603050405020304" pitchFamily="18" charset="0"/>
                  </a:endParaRPr>
                </a:p>
              </p:txBody>
            </p:sp>
          </p:grpSp>
          <p:sp>
            <p:nvSpPr>
              <p:cNvPr id="20" name="Google Shape;7869;p87">
                <a:extLst>
                  <a:ext uri="{FF2B5EF4-FFF2-40B4-BE49-F238E27FC236}">
                    <a16:creationId xmlns:a16="http://schemas.microsoft.com/office/drawing/2014/main" id="{5DF026F3-8355-31D1-856C-097ED0A257F8}"/>
                  </a:ext>
                </a:extLst>
              </p:cNvPr>
              <p:cNvSpPr/>
              <p:nvPr/>
            </p:nvSpPr>
            <p:spPr>
              <a:xfrm>
                <a:off x="3836164" y="1804475"/>
                <a:ext cx="257961" cy="118725"/>
              </a:xfrm>
              <a:prstGeom prst="ellipse">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Times New Roman" panose="02020603050405020304" pitchFamily="18" charset="0"/>
                    <a:cs typeface="Times New Roman" panose="02020603050405020304" pitchFamily="18" charset="0"/>
                  </a:rPr>
                  <a:t>Demographic Analysis using SPSS</a:t>
                </a:r>
                <a:endParaRPr sz="1200" dirty="0">
                  <a:latin typeface="Times New Roman" panose="02020603050405020304" pitchFamily="18" charset="0"/>
                  <a:cs typeface="Times New Roman" panose="02020603050405020304" pitchFamily="18" charset="0"/>
                </a:endParaRPr>
              </a:p>
            </p:txBody>
          </p:sp>
        </p:grpSp>
        <p:grpSp>
          <p:nvGrpSpPr>
            <p:cNvPr id="9" name="Google Shape;7870;p87">
              <a:extLst>
                <a:ext uri="{FF2B5EF4-FFF2-40B4-BE49-F238E27FC236}">
                  <a16:creationId xmlns:a16="http://schemas.microsoft.com/office/drawing/2014/main" id="{32016D49-8BAB-4426-02DF-E5F683DF2974}"/>
                </a:ext>
              </a:extLst>
            </p:cNvPr>
            <p:cNvGrpSpPr/>
            <p:nvPr/>
          </p:nvGrpSpPr>
          <p:grpSpPr>
            <a:xfrm>
              <a:off x="4107571" y="1541343"/>
              <a:ext cx="286500" cy="349200"/>
              <a:chOff x="4107571" y="1541343"/>
              <a:chExt cx="286500" cy="349200"/>
            </a:xfrm>
          </p:grpSpPr>
          <p:grpSp>
            <p:nvGrpSpPr>
              <p:cNvPr id="15" name="Google Shape;7871;p87">
                <a:extLst>
                  <a:ext uri="{FF2B5EF4-FFF2-40B4-BE49-F238E27FC236}">
                    <a16:creationId xmlns:a16="http://schemas.microsoft.com/office/drawing/2014/main" id="{AF7147EC-983D-BB44-EFCD-3A6978556751}"/>
                  </a:ext>
                </a:extLst>
              </p:cNvPr>
              <p:cNvGrpSpPr/>
              <p:nvPr/>
            </p:nvGrpSpPr>
            <p:grpSpPr>
              <a:xfrm>
                <a:off x="4107571" y="1541343"/>
                <a:ext cx="286500" cy="317692"/>
                <a:chOff x="4107571" y="1541343"/>
                <a:chExt cx="286500" cy="317692"/>
              </a:xfrm>
            </p:grpSpPr>
            <p:cxnSp>
              <p:nvCxnSpPr>
                <p:cNvPr id="17" name="Google Shape;7872;p87">
                  <a:extLst>
                    <a:ext uri="{FF2B5EF4-FFF2-40B4-BE49-F238E27FC236}">
                      <a16:creationId xmlns:a16="http://schemas.microsoft.com/office/drawing/2014/main" id="{F368FA4E-EDE0-E287-6717-77FBE769031B}"/>
                    </a:ext>
                  </a:extLst>
                </p:cNvPr>
                <p:cNvCxnSpPr/>
                <p:nvPr/>
              </p:nvCxnSpPr>
              <p:spPr>
                <a:xfrm rot="10800000">
                  <a:off x="4234627" y="1567135"/>
                  <a:ext cx="0" cy="29190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8" name="Google Shape;7873;p87">
                  <a:extLst>
                    <a:ext uri="{FF2B5EF4-FFF2-40B4-BE49-F238E27FC236}">
                      <a16:creationId xmlns:a16="http://schemas.microsoft.com/office/drawing/2014/main" id="{6A382551-2BE4-ABDD-4433-24548B83B8D5}"/>
                    </a:ext>
                  </a:extLst>
                </p:cNvPr>
                <p:cNvSpPr/>
                <p:nvPr/>
              </p:nvSpPr>
              <p:spPr>
                <a:xfrm>
                  <a:off x="4107571" y="1541343"/>
                  <a:ext cx="286500" cy="99900"/>
                </a:xfrm>
                <a:prstGeom prst="rect">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Measurement model</a:t>
                  </a:r>
                </a:p>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Structural model</a:t>
                  </a:r>
                  <a:endParaRPr sz="1200" dirty="0">
                    <a:latin typeface="Times New Roman" panose="02020603050405020304" pitchFamily="18" charset="0"/>
                    <a:cs typeface="Times New Roman" panose="02020603050405020304" pitchFamily="18" charset="0"/>
                  </a:endParaRPr>
                </a:p>
              </p:txBody>
            </p:sp>
          </p:grpSp>
          <p:sp>
            <p:nvSpPr>
              <p:cNvPr id="16" name="Google Shape;7874;p87">
                <a:extLst>
                  <a:ext uri="{FF2B5EF4-FFF2-40B4-BE49-F238E27FC236}">
                    <a16:creationId xmlns:a16="http://schemas.microsoft.com/office/drawing/2014/main" id="{31C85FC2-641D-7B98-AB5F-03DBF071C5F6}"/>
                  </a:ext>
                </a:extLst>
              </p:cNvPr>
              <p:cNvSpPr/>
              <p:nvPr/>
            </p:nvSpPr>
            <p:spPr>
              <a:xfrm>
                <a:off x="4140461" y="1804475"/>
                <a:ext cx="253610" cy="86068"/>
              </a:xfrm>
              <a:prstGeom prst="ellipse">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Times New Roman" panose="02020603050405020304" pitchFamily="18" charset="0"/>
                    <a:cs typeface="Times New Roman" panose="02020603050405020304" pitchFamily="18" charset="0"/>
                  </a:rPr>
                  <a:t>PLS-SEM SmartPLS4</a:t>
                </a:r>
                <a:endParaRPr sz="1200" dirty="0">
                  <a:latin typeface="Times New Roman" panose="02020603050405020304" pitchFamily="18" charset="0"/>
                  <a:cs typeface="Times New Roman" panose="02020603050405020304" pitchFamily="18" charset="0"/>
                </a:endParaRPr>
              </a:p>
            </p:txBody>
          </p:sp>
        </p:grpSp>
        <p:grpSp>
          <p:nvGrpSpPr>
            <p:cNvPr id="10" name="Google Shape;7875;p87">
              <a:extLst>
                <a:ext uri="{FF2B5EF4-FFF2-40B4-BE49-F238E27FC236}">
                  <a16:creationId xmlns:a16="http://schemas.microsoft.com/office/drawing/2014/main" id="{C023B4DA-D4D9-3938-DD21-634BF46F3E24}"/>
                </a:ext>
              </a:extLst>
            </p:cNvPr>
            <p:cNvGrpSpPr/>
            <p:nvPr/>
          </p:nvGrpSpPr>
          <p:grpSpPr>
            <a:xfrm>
              <a:off x="4394071" y="1538210"/>
              <a:ext cx="623924" cy="639405"/>
              <a:chOff x="4394071" y="1538210"/>
              <a:chExt cx="623924" cy="639405"/>
            </a:xfrm>
          </p:grpSpPr>
          <p:grpSp>
            <p:nvGrpSpPr>
              <p:cNvPr id="11" name="Google Shape;7876;p87">
                <a:extLst>
                  <a:ext uri="{FF2B5EF4-FFF2-40B4-BE49-F238E27FC236}">
                    <a16:creationId xmlns:a16="http://schemas.microsoft.com/office/drawing/2014/main" id="{B602A457-2CD8-4E1F-8184-5CEFDCDAECF0}"/>
                  </a:ext>
                </a:extLst>
              </p:cNvPr>
              <p:cNvGrpSpPr/>
              <p:nvPr/>
            </p:nvGrpSpPr>
            <p:grpSpPr>
              <a:xfrm>
                <a:off x="4394071" y="1538210"/>
                <a:ext cx="623924" cy="639405"/>
                <a:chOff x="4394071" y="1538210"/>
                <a:chExt cx="623924" cy="639405"/>
              </a:xfrm>
            </p:grpSpPr>
            <p:cxnSp>
              <p:nvCxnSpPr>
                <p:cNvPr id="13" name="Google Shape;7877;p87">
                  <a:extLst>
                    <a:ext uri="{FF2B5EF4-FFF2-40B4-BE49-F238E27FC236}">
                      <a16:creationId xmlns:a16="http://schemas.microsoft.com/office/drawing/2014/main" id="{05140FE1-FB1B-F76A-F524-876E0BC0E370}"/>
                    </a:ext>
                  </a:extLst>
                </p:cNvPr>
                <p:cNvCxnSpPr/>
                <p:nvPr/>
              </p:nvCxnSpPr>
              <p:spPr>
                <a:xfrm rot="10800000">
                  <a:off x="4580911" y="1880988"/>
                  <a:ext cx="0" cy="29400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4" name="Google Shape;7878;p87">
                  <a:extLst>
                    <a:ext uri="{FF2B5EF4-FFF2-40B4-BE49-F238E27FC236}">
                      <a16:creationId xmlns:a16="http://schemas.microsoft.com/office/drawing/2014/main" id="{A331D238-0E72-DD36-4E35-6F2C578874F4}"/>
                    </a:ext>
                  </a:extLst>
                </p:cNvPr>
                <p:cNvSpPr/>
                <p:nvPr/>
              </p:nvSpPr>
              <p:spPr>
                <a:xfrm>
                  <a:off x="4394071" y="2026687"/>
                  <a:ext cx="356844" cy="150928"/>
                </a:xfrm>
                <a:prstGeom prst="rect">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Internal consistency reliability</a:t>
                  </a:r>
                </a:p>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Convergent validity</a:t>
                  </a:r>
                </a:p>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Discriminant validity</a:t>
                  </a:r>
                  <a:endParaRPr sz="1200" dirty="0">
                    <a:latin typeface="Times New Roman" panose="02020603050405020304" pitchFamily="18" charset="0"/>
                    <a:cs typeface="Times New Roman" panose="02020603050405020304" pitchFamily="18" charset="0"/>
                  </a:endParaRPr>
                </a:p>
              </p:txBody>
            </p:sp>
            <p:cxnSp>
              <p:nvCxnSpPr>
                <p:cNvPr id="27" name="Google Shape;7877;p87">
                  <a:extLst>
                    <a:ext uri="{FF2B5EF4-FFF2-40B4-BE49-F238E27FC236}">
                      <a16:creationId xmlns:a16="http://schemas.microsoft.com/office/drawing/2014/main" id="{C92BCC38-575B-2196-4C50-BDAF4FB61D45}"/>
                    </a:ext>
                  </a:extLst>
                </p:cNvPr>
                <p:cNvCxnSpPr/>
                <p:nvPr/>
              </p:nvCxnSpPr>
              <p:spPr>
                <a:xfrm rot="10800000">
                  <a:off x="4882964" y="1611261"/>
                  <a:ext cx="0" cy="29400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28" name="Google Shape;7878;p87">
                  <a:extLst>
                    <a:ext uri="{FF2B5EF4-FFF2-40B4-BE49-F238E27FC236}">
                      <a16:creationId xmlns:a16="http://schemas.microsoft.com/office/drawing/2014/main" id="{1DE3936A-7952-4B2A-ECE8-59B53CB97A27}"/>
                    </a:ext>
                  </a:extLst>
                </p:cNvPr>
                <p:cNvSpPr/>
                <p:nvPr/>
              </p:nvSpPr>
              <p:spPr>
                <a:xfrm>
                  <a:off x="4731495" y="1538210"/>
                  <a:ext cx="286500" cy="189036"/>
                </a:xfrm>
                <a:prstGeom prst="rect">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Hypothesis test </a:t>
                  </a:r>
                </a:p>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Predictive relevance(Q square)</a:t>
                  </a:r>
                </a:p>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Effect size(F square)</a:t>
                  </a:r>
                </a:p>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R square</a:t>
                  </a:r>
                </a:p>
                <a:p>
                  <a:pPr marL="171450" lvl="0" indent="-171450" algn="l" rtl="0">
                    <a:spcBef>
                      <a:spcPts val="0"/>
                    </a:spcBef>
                    <a:spcAft>
                      <a:spcPts val="0"/>
                    </a:spcAft>
                    <a:buClr>
                      <a:schemeClr val="bg1"/>
                    </a:buClr>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Moderate analysis</a:t>
                  </a:r>
                  <a:endParaRPr sz="1200" dirty="0">
                    <a:latin typeface="Times New Roman" panose="02020603050405020304" pitchFamily="18" charset="0"/>
                    <a:cs typeface="Times New Roman" panose="02020603050405020304" pitchFamily="18" charset="0"/>
                  </a:endParaRPr>
                </a:p>
              </p:txBody>
            </p:sp>
          </p:grpSp>
          <p:sp>
            <p:nvSpPr>
              <p:cNvPr id="12" name="Google Shape;7879;p87">
                <a:extLst>
                  <a:ext uri="{FF2B5EF4-FFF2-40B4-BE49-F238E27FC236}">
                    <a16:creationId xmlns:a16="http://schemas.microsoft.com/office/drawing/2014/main" id="{E68412E0-CC06-A3FD-7C8C-5590AA1193AB}"/>
                  </a:ext>
                </a:extLst>
              </p:cNvPr>
              <p:cNvSpPr/>
              <p:nvPr/>
            </p:nvSpPr>
            <p:spPr>
              <a:xfrm>
                <a:off x="4447371" y="1795059"/>
                <a:ext cx="267080" cy="110202"/>
              </a:xfrm>
              <a:prstGeom prst="ellipse">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Times New Roman" panose="02020603050405020304" pitchFamily="18" charset="0"/>
                    <a:cs typeface="Times New Roman" panose="02020603050405020304" pitchFamily="18" charset="0"/>
                  </a:rPr>
                  <a:t>Evaluate measurement model</a:t>
                </a:r>
                <a:endParaRPr sz="1200" dirty="0">
                  <a:latin typeface="Times New Roman" panose="02020603050405020304" pitchFamily="18" charset="0"/>
                  <a:cs typeface="Times New Roman" panose="02020603050405020304" pitchFamily="18" charset="0"/>
                </a:endParaRPr>
              </a:p>
            </p:txBody>
          </p:sp>
          <p:sp>
            <p:nvSpPr>
              <p:cNvPr id="29" name="Google Shape;7879;p87">
                <a:extLst>
                  <a:ext uri="{FF2B5EF4-FFF2-40B4-BE49-F238E27FC236}">
                    <a16:creationId xmlns:a16="http://schemas.microsoft.com/office/drawing/2014/main" id="{0CFE0A74-5989-9802-71A8-725CB3EBBB17}"/>
                  </a:ext>
                </a:extLst>
              </p:cNvPr>
              <p:cNvSpPr/>
              <p:nvPr/>
            </p:nvSpPr>
            <p:spPr>
              <a:xfrm>
                <a:off x="4750915" y="1802294"/>
                <a:ext cx="267080" cy="110202"/>
              </a:xfrm>
              <a:prstGeom prst="ellipse">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Times New Roman" panose="02020603050405020304" pitchFamily="18" charset="0"/>
                    <a:cs typeface="Times New Roman" panose="02020603050405020304" pitchFamily="18" charset="0"/>
                  </a:rPr>
                  <a:t>Evaluate structural model</a:t>
                </a:r>
                <a:endParaRPr sz="1200" dirty="0">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3046648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PRELIMINARY DATA ANALYSIS</a:t>
            </a:r>
            <a:endParaRPr dirty="0"/>
          </a:p>
        </p:txBody>
      </p:sp>
      <p:sp>
        <p:nvSpPr>
          <p:cNvPr id="31" name="Subtitle 30">
            <a:extLst>
              <a:ext uri="{FF2B5EF4-FFF2-40B4-BE49-F238E27FC236}">
                <a16:creationId xmlns:a16="http://schemas.microsoft.com/office/drawing/2014/main" id="{91C6C8F8-648A-A343-14ED-B59DABE4150F}"/>
              </a:ext>
            </a:extLst>
          </p:cNvPr>
          <p:cNvSpPr>
            <a:spLocks noGrp="1"/>
          </p:cNvSpPr>
          <p:nvPr>
            <p:ph type="subTitle" idx="1"/>
          </p:nvPr>
        </p:nvSpPr>
        <p:spPr>
          <a:xfrm>
            <a:off x="525780" y="526920"/>
            <a:ext cx="7947120" cy="402720"/>
          </a:xfrm>
        </p:spPr>
        <p:txBody>
          <a:bodyPr/>
          <a:lstStyle/>
          <a:p>
            <a:pPr algn="l">
              <a:buFont typeface="Wingdings" panose="05000000000000000000" pitchFamily="2" charset="2"/>
              <a:buChar char="q"/>
            </a:pPr>
            <a:r>
              <a:rPr lang="en-US" sz="1600" b="1" dirty="0">
                <a:latin typeface="Times New Roman" panose="02020603050405020304" pitchFamily="18" charset="0"/>
                <a:cs typeface="Times New Roman" panose="02020603050405020304" pitchFamily="18" charset="0"/>
              </a:rPr>
              <a:t>Straight line error test</a:t>
            </a:r>
          </a:p>
        </p:txBody>
      </p:sp>
      <p:pic>
        <p:nvPicPr>
          <p:cNvPr id="32" name="Picture 31" descr="Table&#10;&#10;Description automatically generated">
            <a:extLst>
              <a:ext uri="{FF2B5EF4-FFF2-40B4-BE49-F238E27FC236}">
                <a16:creationId xmlns:a16="http://schemas.microsoft.com/office/drawing/2014/main" id="{35E0B569-E793-B66D-6BB8-5C8B3D9BB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40" y="949260"/>
            <a:ext cx="7947120" cy="3977640"/>
          </a:xfrm>
          <a:prstGeom prst="rect">
            <a:avLst/>
          </a:prstGeom>
        </p:spPr>
      </p:pic>
    </p:spTree>
    <p:extLst>
      <p:ext uri="{BB962C8B-B14F-4D97-AF65-F5344CB8AC3E}">
        <p14:creationId xmlns:p14="http://schemas.microsoft.com/office/powerpoint/2010/main" val="3047247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PRELIMINARY DATA ANALYSIS</a:t>
            </a:r>
            <a:endParaRPr dirty="0"/>
          </a:p>
        </p:txBody>
      </p:sp>
      <p:sp>
        <p:nvSpPr>
          <p:cNvPr id="31" name="Subtitle 30">
            <a:extLst>
              <a:ext uri="{FF2B5EF4-FFF2-40B4-BE49-F238E27FC236}">
                <a16:creationId xmlns:a16="http://schemas.microsoft.com/office/drawing/2014/main" id="{91C6C8F8-648A-A343-14ED-B59DABE4150F}"/>
              </a:ext>
            </a:extLst>
          </p:cNvPr>
          <p:cNvSpPr>
            <a:spLocks noGrp="1"/>
          </p:cNvSpPr>
          <p:nvPr>
            <p:ph type="subTitle" idx="1"/>
          </p:nvPr>
        </p:nvSpPr>
        <p:spPr>
          <a:xfrm>
            <a:off x="525779" y="471888"/>
            <a:ext cx="7947120" cy="402720"/>
          </a:xfrm>
        </p:spPr>
        <p:txBody>
          <a:bodyPr/>
          <a:lstStyle/>
          <a:p>
            <a:pPr algn="l">
              <a:buFont typeface="Wingdings" panose="05000000000000000000" pitchFamily="2" charset="2"/>
              <a:buChar char="q"/>
            </a:pPr>
            <a:r>
              <a:rPr lang="en-US" sz="1600" b="1" dirty="0">
                <a:latin typeface="Times New Roman" panose="02020603050405020304" pitchFamily="18" charset="0"/>
                <a:cs typeface="Times New Roman" panose="02020603050405020304" pitchFamily="18" charset="0"/>
              </a:rPr>
              <a:t>Cooks’ distance</a:t>
            </a:r>
          </a:p>
        </p:txBody>
      </p:sp>
      <p:pic>
        <p:nvPicPr>
          <p:cNvPr id="2" name="Picture 1" descr="Table&#10;&#10;Description automatically generated">
            <a:extLst>
              <a:ext uri="{FF2B5EF4-FFF2-40B4-BE49-F238E27FC236}">
                <a16:creationId xmlns:a16="http://schemas.microsoft.com/office/drawing/2014/main" id="{DA45B5E4-459F-EA7C-3BB0-763D14FAF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01" y="906635"/>
            <a:ext cx="3900900" cy="1665115"/>
          </a:xfrm>
          <a:prstGeom prst="rect">
            <a:avLst/>
          </a:prstGeom>
        </p:spPr>
      </p:pic>
      <p:pic>
        <p:nvPicPr>
          <p:cNvPr id="3" name="Picture 2" descr="Table&#10;&#10;Description automatically generated">
            <a:extLst>
              <a:ext uri="{FF2B5EF4-FFF2-40B4-BE49-F238E27FC236}">
                <a16:creationId xmlns:a16="http://schemas.microsoft.com/office/drawing/2014/main" id="{CB09E487-C6CE-A36E-1B71-AE51984C99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101" y="2613665"/>
            <a:ext cx="3900899" cy="1665116"/>
          </a:xfrm>
          <a:prstGeom prst="rect">
            <a:avLst/>
          </a:prstGeom>
        </p:spPr>
      </p:pic>
      <p:pic>
        <p:nvPicPr>
          <p:cNvPr id="4" name="Picture 3" descr="Table&#10;&#10;Description automatically generated">
            <a:extLst>
              <a:ext uri="{FF2B5EF4-FFF2-40B4-BE49-F238E27FC236}">
                <a16:creationId xmlns:a16="http://schemas.microsoft.com/office/drawing/2014/main" id="{79DBCA37-8D0A-19CD-F5F1-9209F0088B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949260"/>
            <a:ext cx="3900899" cy="1580575"/>
          </a:xfrm>
          <a:prstGeom prst="rect">
            <a:avLst/>
          </a:prstGeom>
        </p:spPr>
      </p:pic>
      <p:pic>
        <p:nvPicPr>
          <p:cNvPr id="5" name="Picture 4" descr="Table&#10;&#10;Description automatically generated">
            <a:extLst>
              <a:ext uri="{FF2B5EF4-FFF2-40B4-BE49-F238E27FC236}">
                <a16:creationId xmlns:a16="http://schemas.microsoft.com/office/drawing/2014/main" id="{8383F67B-6728-7AB9-E275-5F7080F44D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2960" y="2571750"/>
            <a:ext cx="3839939" cy="1707031"/>
          </a:xfrm>
          <a:prstGeom prst="rect">
            <a:avLst/>
          </a:prstGeom>
        </p:spPr>
      </p:pic>
    </p:spTree>
    <p:extLst>
      <p:ext uri="{BB962C8B-B14F-4D97-AF65-F5344CB8AC3E}">
        <p14:creationId xmlns:p14="http://schemas.microsoft.com/office/powerpoint/2010/main" val="967931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PRELIMINARY DATA ANALYSIS</a:t>
            </a:r>
            <a:endParaRPr dirty="0"/>
          </a:p>
        </p:txBody>
      </p:sp>
      <p:sp>
        <p:nvSpPr>
          <p:cNvPr id="31" name="Subtitle 30">
            <a:extLst>
              <a:ext uri="{FF2B5EF4-FFF2-40B4-BE49-F238E27FC236}">
                <a16:creationId xmlns:a16="http://schemas.microsoft.com/office/drawing/2014/main" id="{91C6C8F8-648A-A343-14ED-B59DABE4150F}"/>
              </a:ext>
            </a:extLst>
          </p:cNvPr>
          <p:cNvSpPr>
            <a:spLocks noGrp="1"/>
          </p:cNvSpPr>
          <p:nvPr>
            <p:ph type="subTitle" idx="1"/>
          </p:nvPr>
        </p:nvSpPr>
        <p:spPr>
          <a:xfrm>
            <a:off x="525779" y="471888"/>
            <a:ext cx="7947120" cy="402720"/>
          </a:xfrm>
        </p:spPr>
        <p:txBody>
          <a:bodyPr/>
          <a:lstStyle/>
          <a:p>
            <a:pPr algn="l">
              <a:buFont typeface="Wingdings" panose="05000000000000000000" pitchFamily="2" charset="2"/>
              <a:buChar char="q"/>
            </a:pPr>
            <a:r>
              <a:rPr lang="en-US" sz="1600" b="1" dirty="0">
                <a:latin typeface="Times New Roman" panose="02020603050405020304" pitchFamily="18" charset="0"/>
                <a:cs typeface="Times New Roman" panose="02020603050405020304" pitchFamily="18" charset="0"/>
              </a:rPr>
              <a:t>Skewness &amp; Kurtosis</a:t>
            </a:r>
          </a:p>
        </p:txBody>
      </p:sp>
      <p:pic>
        <p:nvPicPr>
          <p:cNvPr id="6" name="Picture 5" descr="Table&#10;&#10;Description automatically generated">
            <a:extLst>
              <a:ext uri="{FF2B5EF4-FFF2-40B4-BE49-F238E27FC236}">
                <a16:creationId xmlns:a16="http://schemas.microsoft.com/office/drawing/2014/main" id="{F94F9BC3-2AE7-482D-9BF3-D4F3636CB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701" y="1049868"/>
            <a:ext cx="3787099" cy="1304712"/>
          </a:xfrm>
          <a:prstGeom prst="rect">
            <a:avLst/>
          </a:prstGeom>
        </p:spPr>
      </p:pic>
      <p:pic>
        <p:nvPicPr>
          <p:cNvPr id="7" name="Picture 6" descr="Table&#10;&#10;Description automatically generated">
            <a:extLst>
              <a:ext uri="{FF2B5EF4-FFF2-40B4-BE49-F238E27FC236}">
                <a16:creationId xmlns:a16="http://schemas.microsoft.com/office/drawing/2014/main" id="{A4E8C99D-8FB3-0B50-D4B2-C6D68FFEFB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701" y="2386574"/>
            <a:ext cx="3787099" cy="1304712"/>
          </a:xfrm>
          <a:prstGeom prst="rect">
            <a:avLst/>
          </a:prstGeom>
        </p:spPr>
      </p:pic>
      <p:pic>
        <p:nvPicPr>
          <p:cNvPr id="8" name="Picture 7" descr="Table&#10;&#10;Description automatically generated">
            <a:extLst>
              <a:ext uri="{FF2B5EF4-FFF2-40B4-BE49-F238E27FC236}">
                <a16:creationId xmlns:a16="http://schemas.microsoft.com/office/drawing/2014/main" id="{56865CB4-B149-D633-5AE6-2EE6C1104E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701" y="3723280"/>
            <a:ext cx="3787099" cy="1304712"/>
          </a:xfrm>
          <a:prstGeom prst="rect">
            <a:avLst/>
          </a:prstGeom>
        </p:spPr>
      </p:pic>
      <p:pic>
        <p:nvPicPr>
          <p:cNvPr id="9" name="Picture 8" descr="Table&#10;&#10;Description automatically generated">
            <a:extLst>
              <a:ext uri="{FF2B5EF4-FFF2-40B4-BE49-F238E27FC236}">
                <a16:creationId xmlns:a16="http://schemas.microsoft.com/office/drawing/2014/main" id="{6FD292D1-2529-4294-F414-8CE796A684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9619" y="1049868"/>
            <a:ext cx="3787100" cy="1304712"/>
          </a:xfrm>
          <a:prstGeom prst="rect">
            <a:avLst/>
          </a:prstGeom>
        </p:spPr>
      </p:pic>
      <p:pic>
        <p:nvPicPr>
          <p:cNvPr id="10" name="Picture 9" descr="Table&#10;&#10;Description automatically generated">
            <a:extLst>
              <a:ext uri="{FF2B5EF4-FFF2-40B4-BE49-F238E27FC236}">
                <a16:creationId xmlns:a16="http://schemas.microsoft.com/office/drawing/2014/main" id="{B031F15A-EB6F-6138-42BE-1899B3A074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9620" y="2386574"/>
            <a:ext cx="3787099" cy="1304712"/>
          </a:xfrm>
          <a:prstGeom prst="rect">
            <a:avLst/>
          </a:prstGeom>
        </p:spPr>
      </p:pic>
      <p:pic>
        <p:nvPicPr>
          <p:cNvPr id="11" name="Picture 10" descr="Table&#10;&#10;Description automatically generated">
            <a:extLst>
              <a:ext uri="{FF2B5EF4-FFF2-40B4-BE49-F238E27FC236}">
                <a16:creationId xmlns:a16="http://schemas.microsoft.com/office/drawing/2014/main" id="{0DC49257-21B7-8CC1-7E11-D552952B77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9619" y="3723280"/>
            <a:ext cx="3787099" cy="1304712"/>
          </a:xfrm>
          <a:prstGeom prst="rect">
            <a:avLst/>
          </a:prstGeom>
        </p:spPr>
      </p:pic>
    </p:spTree>
    <p:extLst>
      <p:ext uri="{BB962C8B-B14F-4D97-AF65-F5344CB8AC3E}">
        <p14:creationId xmlns:p14="http://schemas.microsoft.com/office/powerpoint/2010/main" val="307456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PRELIMINARY DATA ANALYSIS</a:t>
            </a:r>
            <a:endParaRPr dirty="0"/>
          </a:p>
        </p:txBody>
      </p:sp>
      <p:sp>
        <p:nvSpPr>
          <p:cNvPr id="31" name="Subtitle 30">
            <a:extLst>
              <a:ext uri="{FF2B5EF4-FFF2-40B4-BE49-F238E27FC236}">
                <a16:creationId xmlns:a16="http://schemas.microsoft.com/office/drawing/2014/main" id="{91C6C8F8-648A-A343-14ED-B59DABE4150F}"/>
              </a:ext>
            </a:extLst>
          </p:cNvPr>
          <p:cNvSpPr>
            <a:spLocks noGrp="1"/>
          </p:cNvSpPr>
          <p:nvPr>
            <p:ph type="subTitle" idx="1"/>
          </p:nvPr>
        </p:nvSpPr>
        <p:spPr>
          <a:xfrm>
            <a:off x="525779" y="471888"/>
            <a:ext cx="7947120" cy="402720"/>
          </a:xfrm>
        </p:spPr>
        <p:txBody>
          <a:bodyPr/>
          <a:lstStyle/>
          <a:p>
            <a:pPr algn="l">
              <a:buFont typeface="Wingdings" panose="05000000000000000000" pitchFamily="2" charset="2"/>
              <a:buChar char="q"/>
            </a:pPr>
            <a:r>
              <a:rPr lang="en-US" sz="1600" b="1" dirty="0">
                <a:latin typeface="Times New Roman" panose="02020603050405020304" pitchFamily="18" charset="0"/>
                <a:cs typeface="Times New Roman" panose="02020603050405020304" pitchFamily="18" charset="0"/>
              </a:rPr>
              <a:t>Harman’s single factor test </a:t>
            </a:r>
          </a:p>
        </p:txBody>
      </p:sp>
      <p:pic>
        <p:nvPicPr>
          <p:cNvPr id="2" name="Picture 1" descr="Table&#10;&#10;Description automatically generated">
            <a:extLst>
              <a:ext uri="{FF2B5EF4-FFF2-40B4-BE49-F238E27FC236}">
                <a16:creationId xmlns:a16="http://schemas.microsoft.com/office/drawing/2014/main" id="{4441F588-AD72-0067-9435-E9BA2B50F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275" y="960120"/>
            <a:ext cx="7283450" cy="3954780"/>
          </a:xfrm>
          <a:prstGeom prst="rect">
            <a:avLst/>
          </a:prstGeom>
        </p:spPr>
      </p:pic>
    </p:spTree>
    <p:extLst>
      <p:ext uri="{BB962C8B-B14F-4D97-AF65-F5344CB8AC3E}">
        <p14:creationId xmlns:p14="http://schemas.microsoft.com/office/powerpoint/2010/main" val="4249432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DEMOGRAPHIC ANALYSIS</a:t>
            </a:r>
            <a:endParaRPr dirty="0"/>
          </a:p>
        </p:txBody>
      </p:sp>
      <p:sp>
        <p:nvSpPr>
          <p:cNvPr id="31" name="Subtitle 30">
            <a:extLst>
              <a:ext uri="{FF2B5EF4-FFF2-40B4-BE49-F238E27FC236}">
                <a16:creationId xmlns:a16="http://schemas.microsoft.com/office/drawing/2014/main" id="{91C6C8F8-648A-A343-14ED-B59DABE4150F}"/>
              </a:ext>
            </a:extLst>
          </p:cNvPr>
          <p:cNvSpPr>
            <a:spLocks noGrp="1"/>
          </p:cNvSpPr>
          <p:nvPr>
            <p:ph type="subTitle" idx="1"/>
          </p:nvPr>
        </p:nvSpPr>
        <p:spPr>
          <a:xfrm>
            <a:off x="580891" y="730968"/>
            <a:ext cx="1555830" cy="402720"/>
          </a:xfrm>
        </p:spPr>
        <p:txBody>
          <a:bodyPr/>
          <a:lstStyle/>
          <a:p>
            <a:pPr algn="l">
              <a:buFont typeface="Wingdings" panose="05000000000000000000" pitchFamily="2" charset="2"/>
              <a:buChar char="q"/>
            </a:pPr>
            <a:r>
              <a:rPr lang="en-US" sz="1600" b="1" dirty="0">
                <a:latin typeface="Times New Roman" panose="02020603050405020304" pitchFamily="18" charset="0"/>
                <a:cs typeface="Times New Roman" panose="02020603050405020304" pitchFamily="18" charset="0"/>
              </a:rPr>
              <a:t>Age</a:t>
            </a:r>
          </a:p>
        </p:txBody>
      </p:sp>
      <p:pic>
        <p:nvPicPr>
          <p:cNvPr id="4" name="Picture 3" descr="Table&#10;&#10;Description automatically generated">
            <a:extLst>
              <a:ext uri="{FF2B5EF4-FFF2-40B4-BE49-F238E27FC236}">
                <a16:creationId xmlns:a16="http://schemas.microsoft.com/office/drawing/2014/main" id="{E820EB6D-3431-4254-B881-94556DDE0588}"/>
              </a:ext>
            </a:extLst>
          </p:cNvPr>
          <p:cNvPicPr>
            <a:picLocks noChangeAspect="1"/>
          </p:cNvPicPr>
          <p:nvPr/>
        </p:nvPicPr>
        <p:blipFill>
          <a:blip r:embed="rId3"/>
          <a:stretch>
            <a:fillRect/>
          </a:stretch>
        </p:blipFill>
        <p:spPr>
          <a:xfrm>
            <a:off x="580890" y="1133688"/>
            <a:ext cx="1555830" cy="1449539"/>
          </a:xfrm>
          <a:prstGeom prst="rect">
            <a:avLst/>
          </a:prstGeom>
        </p:spPr>
      </p:pic>
      <p:pic>
        <p:nvPicPr>
          <p:cNvPr id="6" name="Picture 5" descr="Chart&#10;&#10;Description automatically generated">
            <a:extLst>
              <a:ext uri="{FF2B5EF4-FFF2-40B4-BE49-F238E27FC236}">
                <a16:creationId xmlns:a16="http://schemas.microsoft.com/office/drawing/2014/main" id="{FFF71F7B-63BE-F757-AC83-AC472D5B0329}"/>
              </a:ext>
            </a:extLst>
          </p:cNvPr>
          <p:cNvPicPr>
            <a:picLocks noChangeAspect="1"/>
          </p:cNvPicPr>
          <p:nvPr/>
        </p:nvPicPr>
        <p:blipFill>
          <a:blip r:embed="rId4"/>
          <a:stretch>
            <a:fillRect/>
          </a:stretch>
        </p:blipFill>
        <p:spPr>
          <a:xfrm>
            <a:off x="580890" y="2583227"/>
            <a:ext cx="1555830" cy="1449539"/>
          </a:xfrm>
          <a:prstGeom prst="rect">
            <a:avLst/>
          </a:prstGeom>
        </p:spPr>
      </p:pic>
      <p:sp>
        <p:nvSpPr>
          <p:cNvPr id="9" name="Subtitle 30">
            <a:extLst>
              <a:ext uri="{FF2B5EF4-FFF2-40B4-BE49-F238E27FC236}">
                <a16:creationId xmlns:a16="http://schemas.microsoft.com/office/drawing/2014/main" id="{C208F603-63BA-E29F-B39E-890A4411E6DB}"/>
              </a:ext>
            </a:extLst>
          </p:cNvPr>
          <p:cNvSpPr txBox="1">
            <a:spLocks/>
          </p:cNvSpPr>
          <p:nvPr/>
        </p:nvSpPr>
        <p:spPr>
          <a:xfrm>
            <a:off x="3604935" y="730968"/>
            <a:ext cx="1555830" cy="402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algn="l">
              <a:buFont typeface="Wingdings" panose="05000000000000000000" pitchFamily="2" charset="2"/>
              <a:buChar char="q"/>
            </a:pPr>
            <a:r>
              <a:rPr lang="en-US" sz="1600" b="1" dirty="0">
                <a:latin typeface="Times New Roman" panose="02020603050405020304" pitchFamily="18" charset="0"/>
                <a:cs typeface="Times New Roman" panose="02020603050405020304" pitchFamily="18" charset="0"/>
              </a:rPr>
              <a:t>Gender</a:t>
            </a:r>
          </a:p>
        </p:txBody>
      </p:sp>
      <p:pic>
        <p:nvPicPr>
          <p:cNvPr id="11" name="Picture 10" descr="Chart, pie chart&#10;&#10;Description automatically generated">
            <a:extLst>
              <a:ext uri="{FF2B5EF4-FFF2-40B4-BE49-F238E27FC236}">
                <a16:creationId xmlns:a16="http://schemas.microsoft.com/office/drawing/2014/main" id="{06DAC732-72B5-A6C6-29EC-6AF7ECE55428}"/>
              </a:ext>
            </a:extLst>
          </p:cNvPr>
          <p:cNvPicPr>
            <a:picLocks noChangeAspect="1"/>
          </p:cNvPicPr>
          <p:nvPr/>
        </p:nvPicPr>
        <p:blipFill>
          <a:blip r:embed="rId5"/>
          <a:stretch>
            <a:fillRect/>
          </a:stretch>
        </p:blipFill>
        <p:spPr>
          <a:xfrm>
            <a:off x="3604935" y="2583227"/>
            <a:ext cx="1555830" cy="1449539"/>
          </a:xfrm>
          <a:prstGeom prst="rect">
            <a:avLst/>
          </a:prstGeom>
        </p:spPr>
      </p:pic>
      <p:pic>
        <p:nvPicPr>
          <p:cNvPr id="13" name="Picture 12" descr="Table&#10;&#10;Description automatically generated">
            <a:extLst>
              <a:ext uri="{FF2B5EF4-FFF2-40B4-BE49-F238E27FC236}">
                <a16:creationId xmlns:a16="http://schemas.microsoft.com/office/drawing/2014/main" id="{D87116ED-3A54-81FC-100A-890A41295C75}"/>
              </a:ext>
            </a:extLst>
          </p:cNvPr>
          <p:cNvPicPr>
            <a:picLocks noChangeAspect="1"/>
          </p:cNvPicPr>
          <p:nvPr/>
        </p:nvPicPr>
        <p:blipFill>
          <a:blip r:embed="rId6"/>
          <a:stretch>
            <a:fillRect/>
          </a:stretch>
        </p:blipFill>
        <p:spPr>
          <a:xfrm>
            <a:off x="3604935" y="1133688"/>
            <a:ext cx="1555830" cy="1449539"/>
          </a:xfrm>
          <a:prstGeom prst="rect">
            <a:avLst/>
          </a:prstGeom>
        </p:spPr>
      </p:pic>
      <p:sp>
        <p:nvSpPr>
          <p:cNvPr id="14" name="Subtitle 30">
            <a:extLst>
              <a:ext uri="{FF2B5EF4-FFF2-40B4-BE49-F238E27FC236}">
                <a16:creationId xmlns:a16="http://schemas.microsoft.com/office/drawing/2014/main" id="{E1B70C11-19B8-D9C5-2126-DDCD775C09B3}"/>
              </a:ext>
            </a:extLst>
          </p:cNvPr>
          <p:cNvSpPr txBox="1">
            <a:spLocks/>
          </p:cNvSpPr>
          <p:nvPr/>
        </p:nvSpPr>
        <p:spPr>
          <a:xfrm>
            <a:off x="6404653" y="730968"/>
            <a:ext cx="2004481" cy="402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algn="l">
              <a:buFont typeface="Wingdings" panose="05000000000000000000" pitchFamily="2" charset="2"/>
              <a:buChar char="q"/>
            </a:pPr>
            <a:r>
              <a:rPr lang="en-US" sz="1600" b="1" dirty="0">
                <a:latin typeface="Times New Roman" panose="02020603050405020304" pitchFamily="18" charset="0"/>
                <a:cs typeface="Times New Roman" panose="02020603050405020304" pitchFamily="18" charset="0"/>
              </a:rPr>
              <a:t>Civil status</a:t>
            </a:r>
          </a:p>
        </p:txBody>
      </p:sp>
      <p:pic>
        <p:nvPicPr>
          <p:cNvPr id="16" name="Picture 15" descr="Table&#10;&#10;Description automatically generated">
            <a:extLst>
              <a:ext uri="{FF2B5EF4-FFF2-40B4-BE49-F238E27FC236}">
                <a16:creationId xmlns:a16="http://schemas.microsoft.com/office/drawing/2014/main" id="{42750C9F-6476-1D69-E2B7-900ED9926019}"/>
              </a:ext>
            </a:extLst>
          </p:cNvPr>
          <p:cNvPicPr>
            <a:picLocks noChangeAspect="1"/>
          </p:cNvPicPr>
          <p:nvPr/>
        </p:nvPicPr>
        <p:blipFill>
          <a:blip r:embed="rId7"/>
          <a:stretch>
            <a:fillRect/>
          </a:stretch>
        </p:blipFill>
        <p:spPr>
          <a:xfrm>
            <a:off x="6628979" y="1122211"/>
            <a:ext cx="1555830" cy="1449539"/>
          </a:xfrm>
          <a:prstGeom prst="rect">
            <a:avLst/>
          </a:prstGeom>
        </p:spPr>
      </p:pic>
      <p:pic>
        <p:nvPicPr>
          <p:cNvPr id="18" name="Picture 17" descr="Chart, pie chart&#10;&#10;Description automatically generated">
            <a:extLst>
              <a:ext uri="{FF2B5EF4-FFF2-40B4-BE49-F238E27FC236}">
                <a16:creationId xmlns:a16="http://schemas.microsoft.com/office/drawing/2014/main" id="{1C06DE20-1F1B-4C6F-4B61-B0A3F4B33A7B}"/>
              </a:ext>
            </a:extLst>
          </p:cNvPr>
          <p:cNvPicPr>
            <a:picLocks noChangeAspect="1"/>
          </p:cNvPicPr>
          <p:nvPr/>
        </p:nvPicPr>
        <p:blipFill>
          <a:blip r:embed="rId8"/>
          <a:stretch>
            <a:fillRect/>
          </a:stretch>
        </p:blipFill>
        <p:spPr>
          <a:xfrm>
            <a:off x="6628979" y="2581423"/>
            <a:ext cx="1555830" cy="1449539"/>
          </a:xfrm>
          <a:prstGeom prst="rect">
            <a:avLst/>
          </a:prstGeom>
        </p:spPr>
      </p:pic>
    </p:spTree>
    <p:extLst>
      <p:ext uri="{BB962C8B-B14F-4D97-AF65-F5344CB8AC3E}">
        <p14:creationId xmlns:p14="http://schemas.microsoft.com/office/powerpoint/2010/main" val="2855816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DEMOGRAPHIC ANALYSIS</a:t>
            </a:r>
            <a:endParaRPr dirty="0"/>
          </a:p>
        </p:txBody>
      </p:sp>
      <p:sp>
        <p:nvSpPr>
          <p:cNvPr id="31" name="Subtitle 30">
            <a:extLst>
              <a:ext uri="{FF2B5EF4-FFF2-40B4-BE49-F238E27FC236}">
                <a16:creationId xmlns:a16="http://schemas.microsoft.com/office/drawing/2014/main" id="{91C6C8F8-648A-A343-14ED-B59DABE4150F}"/>
              </a:ext>
            </a:extLst>
          </p:cNvPr>
          <p:cNvSpPr>
            <a:spLocks noGrp="1"/>
          </p:cNvSpPr>
          <p:nvPr>
            <p:ph type="subTitle" idx="1"/>
          </p:nvPr>
        </p:nvSpPr>
        <p:spPr>
          <a:xfrm>
            <a:off x="311941" y="722796"/>
            <a:ext cx="2093729" cy="402720"/>
          </a:xfrm>
        </p:spPr>
        <p:txBody>
          <a:bodyPr/>
          <a:lstStyle/>
          <a:p>
            <a:pPr algn="l">
              <a:buFont typeface="Wingdings" panose="05000000000000000000" pitchFamily="2" charset="2"/>
              <a:buChar char="q"/>
            </a:pPr>
            <a:r>
              <a:rPr lang="en-US" sz="1600" b="1" dirty="0">
                <a:latin typeface="Times New Roman" panose="02020603050405020304" pitchFamily="18" charset="0"/>
                <a:cs typeface="Times New Roman" panose="02020603050405020304" pitchFamily="18" charset="0"/>
              </a:rPr>
              <a:t>Education level</a:t>
            </a:r>
          </a:p>
        </p:txBody>
      </p:sp>
      <p:sp>
        <p:nvSpPr>
          <p:cNvPr id="9" name="Subtitle 30">
            <a:extLst>
              <a:ext uri="{FF2B5EF4-FFF2-40B4-BE49-F238E27FC236}">
                <a16:creationId xmlns:a16="http://schemas.microsoft.com/office/drawing/2014/main" id="{C208F603-63BA-E29F-B39E-890A4411E6DB}"/>
              </a:ext>
            </a:extLst>
          </p:cNvPr>
          <p:cNvSpPr txBox="1">
            <a:spLocks/>
          </p:cNvSpPr>
          <p:nvPr/>
        </p:nvSpPr>
        <p:spPr>
          <a:xfrm>
            <a:off x="3604935" y="730968"/>
            <a:ext cx="1555830" cy="402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algn="l">
              <a:buFont typeface="Wingdings" panose="05000000000000000000" pitchFamily="2" charset="2"/>
              <a:buChar char="q"/>
            </a:pPr>
            <a:r>
              <a:rPr lang="en-US" sz="1600" b="1" dirty="0">
                <a:latin typeface="Times New Roman" panose="02020603050405020304" pitchFamily="18" charset="0"/>
                <a:cs typeface="Times New Roman" panose="02020603050405020304" pitchFamily="18" charset="0"/>
              </a:rPr>
              <a:t>District</a:t>
            </a:r>
          </a:p>
        </p:txBody>
      </p:sp>
      <p:sp>
        <p:nvSpPr>
          <p:cNvPr id="14" name="Subtitle 30">
            <a:extLst>
              <a:ext uri="{FF2B5EF4-FFF2-40B4-BE49-F238E27FC236}">
                <a16:creationId xmlns:a16="http://schemas.microsoft.com/office/drawing/2014/main" id="{E1B70C11-19B8-D9C5-2126-DDCD775C09B3}"/>
              </a:ext>
            </a:extLst>
          </p:cNvPr>
          <p:cNvSpPr txBox="1">
            <a:spLocks/>
          </p:cNvSpPr>
          <p:nvPr/>
        </p:nvSpPr>
        <p:spPr>
          <a:xfrm>
            <a:off x="6404653" y="730968"/>
            <a:ext cx="2004481" cy="402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algn="l">
              <a:buFont typeface="Wingdings" panose="05000000000000000000" pitchFamily="2" charset="2"/>
              <a:buChar char="q"/>
            </a:pPr>
            <a:r>
              <a:rPr lang="en-US" sz="1600" b="1" dirty="0">
                <a:latin typeface="Times New Roman" panose="02020603050405020304" pitchFamily="18" charset="0"/>
                <a:cs typeface="Times New Roman" panose="02020603050405020304" pitchFamily="18" charset="0"/>
              </a:rPr>
              <a:t>Job status</a:t>
            </a:r>
          </a:p>
        </p:txBody>
      </p:sp>
      <p:pic>
        <p:nvPicPr>
          <p:cNvPr id="3" name="Picture 2" descr="Chart, pie chart&#10;&#10;Description automatically generated">
            <a:extLst>
              <a:ext uri="{FF2B5EF4-FFF2-40B4-BE49-F238E27FC236}">
                <a16:creationId xmlns:a16="http://schemas.microsoft.com/office/drawing/2014/main" id="{4A2C1E11-038F-2C39-3658-BC734D474A81}"/>
              </a:ext>
            </a:extLst>
          </p:cNvPr>
          <p:cNvPicPr>
            <a:picLocks noChangeAspect="1"/>
          </p:cNvPicPr>
          <p:nvPr/>
        </p:nvPicPr>
        <p:blipFill>
          <a:blip r:embed="rId3"/>
          <a:stretch>
            <a:fillRect/>
          </a:stretch>
        </p:blipFill>
        <p:spPr>
          <a:xfrm>
            <a:off x="356566" y="2392680"/>
            <a:ext cx="2004481" cy="1258992"/>
          </a:xfrm>
          <a:prstGeom prst="rect">
            <a:avLst/>
          </a:prstGeom>
        </p:spPr>
      </p:pic>
      <p:pic>
        <p:nvPicPr>
          <p:cNvPr id="7" name="Picture 6" descr="Table&#10;&#10;Description automatically generated">
            <a:extLst>
              <a:ext uri="{FF2B5EF4-FFF2-40B4-BE49-F238E27FC236}">
                <a16:creationId xmlns:a16="http://schemas.microsoft.com/office/drawing/2014/main" id="{B17343A2-DF12-0DFC-8C80-D14E7873BCF6}"/>
              </a:ext>
            </a:extLst>
          </p:cNvPr>
          <p:cNvPicPr>
            <a:picLocks noChangeAspect="1"/>
          </p:cNvPicPr>
          <p:nvPr/>
        </p:nvPicPr>
        <p:blipFill>
          <a:blip r:embed="rId4"/>
          <a:stretch>
            <a:fillRect/>
          </a:stretch>
        </p:blipFill>
        <p:spPr>
          <a:xfrm>
            <a:off x="356566" y="1133688"/>
            <a:ext cx="2004481" cy="1258992"/>
          </a:xfrm>
          <a:prstGeom prst="rect">
            <a:avLst/>
          </a:prstGeom>
        </p:spPr>
      </p:pic>
      <p:pic>
        <p:nvPicPr>
          <p:cNvPr id="10" name="Picture 9" descr="Chart, pie chart&#10;&#10;Description automatically generated">
            <a:extLst>
              <a:ext uri="{FF2B5EF4-FFF2-40B4-BE49-F238E27FC236}">
                <a16:creationId xmlns:a16="http://schemas.microsoft.com/office/drawing/2014/main" id="{1660407F-2F2A-E554-1B9F-CF1913843D50}"/>
              </a:ext>
            </a:extLst>
          </p:cNvPr>
          <p:cNvPicPr>
            <a:picLocks noChangeAspect="1"/>
          </p:cNvPicPr>
          <p:nvPr/>
        </p:nvPicPr>
        <p:blipFill>
          <a:blip r:embed="rId5"/>
          <a:stretch>
            <a:fillRect/>
          </a:stretch>
        </p:blipFill>
        <p:spPr>
          <a:xfrm>
            <a:off x="3380609" y="3276600"/>
            <a:ext cx="2004481" cy="1524615"/>
          </a:xfrm>
          <a:prstGeom prst="rect">
            <a:avLst/>
          </a:prstGeom>
        </p:spPr>
      </p:pic>
      <p:pic>
        <p:nvPicPr>
          <p:cNvPr id="15" name="Picture 14" descr="Table&#10;&#10;Description automatically generated">
            <a:extLst>
              <a:ext uri="{FF2B5EF4-FFF2-40B4-BE49-F238E27FC236}">
                <a16:creationId xmlns:a16="http://schemas.microsoft.com/office/drawing/2014/main" id="{673706F1-8D2C-74AD-6599-8FE36753774A}"/>
              </a:ext>
            </a:extLst>
          </p:cNvPr>
          <p:cNvPicPr>
            <a:picLocks noChangeAspect="1"/>
          </p:cNvPicPr>
          <p:nvPr/>
        </p:nvPicPr>
        <p:blipFill>
          <a:blip r:embed="rId6"/>
          <a:stretch>
            <a:fillRect/>
          </a:stretch>
        </p:blipFill>
        <p:spPr>
          <a:xfrm>
            <a:off x="3380609" y="1115518"/>
            <a:ext cx="2004481" cy="2161082"/>
          </a:xfrm>
          <a:prstGeom prst="rect">
            <a:avLst/>
          </a:prstGeom>
        </p:spPr>
      </p:pic>
      <p:pic>
        <p:nvPicPr>
          <p:cNvPr id="19" name="Picture 18" descr="Table&#10;&#10;Description automatically generated">
            <a:extLst>
              <a:ext uri="{FF2B5EF4-FFF2-40B4-BE49-F238E27FC236}">
                <a16:creationId xmlns:a16="http://schemas.microsoft.com/office/drawing/2014/main" id="{63FB62DC-2C6D-833B-56F3-4108CD8D4135}"/>
              </a:ext>
            </a:extLst>
          </p:cNvPr>
          <p:cNvPicPr>
            <a:picLocks noChangeAspect="1"/>
          </p:cNvPicPr>
          <p:nvPr/>
        </p:nvPicPr>
        <p:blipFill>
          <a:blip r:embed="rId7"/>
          <a:stretch>
            <a:fillRect/>
          </a:stretch>
        </p:blipFill>
        <p:spPr>
          <a:xfrm>
            <a:off x="6360029" y="1130669"/>
            <a:ext cx="2004481" cy="1262011"/>
          </a:xfrm>
          <a:prstGeom prst="rect">
            <a:avLst/>
          </a:prstGeom>
        </p:spPr>
      </p:pic>
      <p:pic>
        <p:nvPicPr>
          <p:cNvPr id="21" name="Picture 20" descr="Chart, pie chart&#10;&#10;Description automatically generated">
            <a:extLst>
              <a:ext uri="{FF2B5EF4-FFF2-40B4-BE49-F238E27FC236}">
                <a16:creationId xmlns:a16="http://schemas.microsoft.com/office/drawing/2014/main" id="{9C1ADFC4-EE72-0170-1FF8-7504CDE1C3F7}"/>
              </a:ext>
            </a:extLst>
          </p:cNvPr>
          <p:cNvPicPr>
            <a:picLocks noChangeAspect="1"/>
          </p:cNvPicPr>
          <p:nvPr/>
        </p:nvPicPr>
        <p:blipFill>
          <a:blip r:embed="rId8"/>
          <a:stretch>
            <a:fillRect/>
          </a:stretch>
        </p:blipFill>
        <p:spPr>
          <a:xfrm>
            <a:off x="6404652" y="2392680"/>
            <a:ext cx="1959858" cy="1258992"/>
          </a:xfrm>
          <a:prstGeom prst="rect">
            <a:avLst/>
          </a:prstGeom>
        </p:spPr>
      </p:pic>
    </p:spTree>
    <p:extLst>
      <p:ext uri="{BB962C8B-B14F-4D97-AF65-F5344CB8AC3E}">
        <p14:creationId xmlns:p14="http://schemas.microsoft.com/office/powerpoint/2010/main" val="3863918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43"/>
          <p:cNvSpPr txBox="1">
            <a:spLocks noGrp="1"/>
          </p:cNvSpPr>
          <p:nvPr>
            <p:ph type="title"/>
          </p:nvPr>
        </p:nvSpPr>
        <p:spPr>
          <a:xfrm>
            <a:off x="3903754" y="1698467"/>
            <a:ext cx="5333624" cy="14495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 BACKGROUND OF THE RESEARCH </a:t>
            </a:r>
            <a:endParaRPr dirty="0"/>
          </a:p>
        </p:txBody>
      </p:sp>
      <p:grpSp>
        <p:nvGrpSpPr>
          <p:cNvPr id="795" name="Google Shape;795;p43"/>
          <p:cNvGrpSpPr/>
          <p:nvPr/>
        </p:nvGrpSpPr>
        <p:grpSpPr>
          <a:xfrm>
            <a:off x="169310" y="740203"/>
            <a:ext cx="4176135" cy="3663093"/>
            <a:chOff x="457198" y="740196"/>
            <a:chExt cx="4176135" cy="3663093"/>
          </a:xfrm>
        </p:grpSpPr>
        <p:sp>
          <p:nvSpPr>
            <p:cNvPr id="796" name="Google Shape;796;p43"/>
            <p:cNvSpPr/>
            <p:nvPr/>
          </p:nvSpPr>
          <p:spPr>
            <a:xfrm>
              <a:off x="4633259" y="4224847"/>
              <a:ext cx="67" cy="3467"/>
            </a:xfrm>
            <a:custGeom>
              <a:avLst/>
              <a:gdLst/>
              <a:ahLst/>
              <a:cxnLst/>
              <a:rect l="l" t="t" r="r" b="b"/>
              <a:pathLst>
                <a:path w="1" h="52" extrusionOk="0">
                  <a:moveTo>
                    <a:pt x="0" y="51"/>
                  </a:moveTo>
                  <a:cubicBezTo>
                    <a:pt x="0" y="41"/>
                    <a:pt x="0" y="31"/>
                    <a:pt x="0" y="21"/>
                  </a:cubicBezTo>
                  <a:lnTo>
                    <a:pt x="0" y="0"/>
                  </a:lnTo>
                  <a:lnTo>
                    <a:pt x="0" y="0"/>
                  </a:lnTo>
                  <a:lnTo>
                    <a:pt x="0" y="5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608653" y="4267857"/>
              <a:ext cx="16471" cy="69150"/>
            </a:xfrm>
            <a:custGeom>
              <a:avLst/>
              <a:gdLst/>
              <a:ahLst/>
              <a:cxnLst/>
              <a:rect l="l" t="t" r="r" b="b"/>
              <a:pathLst>
                <a:path w="247" h="1037" extrusionOk="0">
                  <a:moveTo>
                    <a:pt x="123" y="1"/>
                  </a:moveTo>
                  <a:cubicBezTo>
                    <a:pt x="51" y="1"/>
                    <a:pt x="0" y="52"/>
                    <a:pt x="0" y="124"/>
                  </a:cubicBezTo>
                  <a:lnTo>
                    <a:pt x="0" y="903"/>
                  </a:lnTo>
                  <a:cubicBezTo>
                    <a:pt x="0" y="975"/>
                    <a:pt x="51" y="1026"/>
                    <a:pt x="123" y="1036"/>
                  </a:cubicBezTo>
                  <a:cubicBezTo>
                    <a:pt x="185" y="1026"/>
                    <a:pt x="246" y="975"/>
                    <a:pt x="246" y="903"/>
                  </a:cubicBezTo>
                  <a:lnTo>
                    <a:pt x="246" y="124"/>
                  </a:lnTo>
                  <a:cubicBezTo>
                    <a:pt x="24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583313" y="4282261"/>
              <a:ext cx="15804" cy="71150"/>
            </a:xfrm>
            <a:custGeom>
              <a:avLst/>
              <a:gdLst/>
              <a:ahLst/>
              <a:cxnLst/>
              <a:rect l="l" t="t" r="r" b="b"/>
              <a:pathLst>
                <a:path w="237" h="1067" extrusionOk="0">
                  <a:moveTo>
                    <a:pt x="124" y="0"/>
                  </a:moveTo>
                  <a:cubicBezTo>
                    <a:pt x="52" y="0"/>
                    <a:pt x="1" y="51"/>
                    <a:pt x="1" y="113"/>
                  </a:cubicBezTo>
                  <a:lnTo>
                    <a:pt x="1" y="943"/>
                  </a:lnTo>
                  <a:cubicBezTo>
                    <a:pt x="1" y="1005"/>
                    <a:pt x="52" y="1066"/>
                    <a:pt x="124" y="1066"/>
                  </a:cubicBezTo>
                  <a:cubicBezTo>
                    <a:pt x="185" y="1066"/>
                    <a:pt x="237" y="1005"/>
                    <a:pt x="237" y="943"/>
                  </a:cubicBezTo>
                  <a:lnTo>
                    <a:pt x="237" y="113"/>
                  </a:lnTo>
                  <a:cubicBezTo>
                    <a:pt x="23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4625057" y="4086078"/>
              <a:ext cx="67" cy="3467"/>
            </a:xfrm>
            <a:custGeom>
              <a:avLst/>
              <a:gdLst/>
              <a:ahLst/>
              <a:cxnLst/>
              <a:rect l="l" t="t" r="r" b="b"/>
              <a:pathLst>
                <a:path w="1" h="52" extrusionOk="0">
                  <a:moveTo>
                    <a:pt x="0" y="51"/>
                  </a:moveTo>
                  <a:lnTo>
                    <a:pt x="0" y="21"/>
                  </a:lnTo>
                  <a:lnTo>
                    <a:pt x="0" y="0"/>
                  </a:lnTo>
                  <a:lnTo>
                    <a:pt x="0" y="0"/>
                  </a:lnTo>
                  <a:lnTo>
                    <a:pt x="0" y="5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4599717" y="4129089"/>
              <a:ext cx="16471" cy="68483"/>
            </a:xfrm>
            <a:custGeom>
              <a:avLst/>
              <a:gdLst/>
              <a:ahLst/>
              <a:cxnLst/>
              <a:rect l="l" t="t" r="r" b="b"/>
              <a:pathLst>
                <a:path w="247" h="1027" extrusionOk="0">
                  <a:moveTo>
                    <a:pt x="124" y="1"/>
                  </a:moveTo>
                  <a:cubicBezTo>
                    <a:pt x="62" y="1"/>
                    <a:pt x="1" y="52"/>
                    <a:pt x="1" y="124"/>
                  </a:cubicBezTo>
                  <a:lnTo>
                    <a:pt x="1" y="903"/>
                  </a:lnTo>
                  <a:cubicBezTo>
                    <a:pt x="1" y="965"/>
                    <a:pt x="62" y="1026"/>
                    <a:pt x="124" y="1026"/>
                  </a:cubicBezTo>
                  <a:cubicBezTo>
                    <a:pt x="196" y="1026"/>
                    <a:pt x="247" y="965"/>
                    <a:pt x="247" y="903"/>
                  </a:cubicBezTo>
                  <a:lnTo>
                    <a:pt x="247" y="124"/>
                  </a:lnTo>
                  <a:cubicBezTo>
                    <a:pt x="247" y="52"/>
                    <a:pt x="196"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 name="Google Shape;801;p43"/>
            <p:cNvGrpSpPr/>
            <p:nvPr/>
          </p:nvGrpSpPr>
          <p:grpSpPr>
            <a:xfrm>
              <a:off x="457198" y="740196"/>
              <a:ext cx="4176135" cy="3663093"/>
              <a:chOff x="457198" y="740196"/>
              <a:chExt cx="4176135" cy="3663093"/>
            </a:xfrm>
          </p:grpSpPr>
          <p:sp>
            <p:nvSpPr>
              <p:cNvPr id="802" name="Google Shape;802;p43"/>
              <p:cNvSpPr/>
              <p:nvPr/>
            </p:nvSpPr>
            <p:spPr>
              <a:xfrm>
                <a:off x="1926811" y="2569164"/>
                <a:ext cx="170980" cy="1112264"/>
              </a:xfrm>
              <a:custGeom>
                <a:avLst/>
                <a:gdLst/>
                <a:ahLst/>
                <a:cxnLst/>
                <a:rect l="l" t="t" r="r" b="b"/>
                <a:pathLst>
                  <a:path w="2564" h="16680" extrusionOk="0">
                    <a:moveTo>
                      <a:pt x="0" y="0"/>
                    </a:moveTo>
                    <a:lnTo>
                      <a:pt x="0" y="16679"/>
                    </a:lnTo>
                    <a:lnTo>
                      <a:pt x="2563" y="16679"/>
                    </a:lnTo>
                    <a:lnTo>
                      <a:pt x="2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2200950" y="2338773"/>
                <a:ext cx="170980" cy="1342652"/>
              </a:xfrm>
              <a:custGeom>
                <a:avLst/>
                <a:gdLst/>
                <a:ahLst/>
                <a:cxnLst/>
                <a:rect l="l" t="t" r="r" b="b"/>
                <a:pathLst>
                  <a:path w="2564" h="20135" extrusionOk="0">
                    <a:moveTo>
                      <a:pt x="0" y="0"/>
                    </a:moveTo>
                    <a:lnTo>
                      <a:pt x="0" y="20134"/>
                    </a:lnTo>
                    <a:lnTo>
                      <a:pt x="2563" y="20134"/>
                    </a:lnTo>
                    <a:lnTo>
                      <a:pt x="25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2496961" y="2061904"/>
                <a:ext cx="171647" cy="1619518"/>
              </a:xfrm>
              <a:custGeom>
                <a:avLst/>
                <a:gdLst/>
                <a:ahLst/>
                <a:cxnLst/>
                <a:rect l="l" t="t" r="r" b="b"/>
                <a:pathLst>
                  <a:path w="2574" h="24287" extrusionOk="0">
                    <a:moveTo>
                      <a:pt x="0" y="1"/>
                    </a:moveTo>
                    <a:lnTo>
                      <a:pt x="0" y="24286"/>
                    </a:lnTo>
                    <a:lnTo>
                      <a:pt x="2573" y="24286"/>
                    </a:lnTo>
                    <a:lnTo>
                      <a:pt x="2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2771101" y="1782300"/>
                <a:ext cx="171647" cy="1899118"/>
              </a:xfrm>
              <a:custGeom>
                <a:avLst/>
                <a:gdLst/>
                <a:ahLst/>
                <a:cxnLst/>
                <a:rect l="l" t="t" r="r" b="b"/>
                <a:pathLst>
                  <a:path w="2574" h="28480" extrusionOk="0">
                    <a:moveTo>
                      <a:pt x="0" y="1"/>
                    </a:moveTo>
                    <a:lnTo>
                      <a:pt x="0" y="28479"/>
                    </a:lnTo>
                    <a:lnTo>
                      <a:pt x="2573" y="28479"/>
                    </a:lnTo>
                    <a:lnTo>
                      <a:pt x="2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3087584" y="1590252"/>
                <a:ext cx="171647" cy="2091163"/>
              </a:xfrm>
              <a:custGeom>
                <a:avLst/>
                <a:gdLst/>
                <a:ahLst/>
                <a:cxnLst/>
                <a:rect l="l" t="t" r="r" b="b"/>
                <a:pathLst>
                  <a:path w="2574" h="31360" extrusionOk="0">
                    <a:moveTo>
                      <a:pt x="1" y="0"/>
                    </a:moveTo>
                    <a:lnTo>
                      <a:pt x="1" y="31359"/>
                    </a:lnTo>
                    <a:lnTo>
                      <a:pt x="2574" y="31359"/>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3423940" y="1256635"/>
                <a:ext cx="171647" cy="2424776"/>
              </a:xfrm>
              <a:custGeom>
                <a:avLst/>
                <a:gdLst/>
                <a:ahLst/>
                <a:cxnLst/>
                <a:rect l="l" t="t" r="r" b="b"/>
                <a:pathLst>
                  <a:path w="2574" h="36363" extrusionOk="0">
                    <a:moveTo>
                      <a:pt x="0" y="0"/>
                    </a:moveTo>
                    <a:lnTo>
                      <a:pt x="0" y="36362"/>
                    </a:lnTo>
                    <a:lnTo>
                      <a:pt x="2573" y="36362"/>
                    </a:lnTo>
                    <a:lnTo>
                      <a:pt x="25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1898803" y="897078"/>
                <a:ext cx="1737811" cy="1420537"/>
              </a:xfrm>
              <a:custGeom>
                <a:avLst/>
                <a:gdLst/>
                <a:ahLst/>
                <a:cxnLst/>
                <a:rect l="l" t="t" r="r" b="b"/>
                <a:pathLst>
                  <a:path w="26060" h="21303" fill="none" extrusionOk="0">
                    <a:moveTo>
                      <a:pt x="0" y="21303"/>
                    </a:moveTo>
                    <a:lnTo>
                      <a:pt x="1651" y="19078"/>
                    </a:lnTo>
                    <a:lnTo>
                      <a:pt x="5362" y="19078"/>
                    </a:lnTo>
                    <a:lnTo>
                      <a:pt x="12702" y="10908"/>
                    </a:lnTo>
                    <a:lnTo>
                      <a:pt x="16126" y="10908"/>
                    </a:lnTo>
                    <a:lnTo>
                      <a:pt x="26059" y="0"/>
                    </a:lnTo>
                  </a:path>
                </a:pathLst>
              </a:custGeom>
              <a:noFill/>
              <a:ln w="12825" cap="flat" cmpd="sng">
                <a:solidFill>
                  <a:schemeClr val="accent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3547639" y="868337"/>
                <a:ext cx="119033" cy="118295"/>
              </a:xfrm>
              <a:custGeom>
                <a:avLst/>
                <a:gdLst/>
                <a:ahLst/>
                <a:cxnLst/>
                <a:rect l="l" t="t" r="r" b="b"/>
                <a:pathLst>
                  <a:path w="1785" h="1774" extrusionOk="0">
                    <a:moveTo>
                      <a:pt x="1723" y="1"/>
                    </a:moveTo>
                    <a:lnTo>
                      <a:pt x="493" y="52"/>
                    </a:lnTo>
                    <a:lnTo>
                      <a:pt x="1" y="605"/>
                    </a:lnTo>
                    <a:lnTo>
                      <a:pt x="1231" y="544"/>
                    </a:lnTo>
                    <a:lnTo>
                      <a:pt x="1282" y="1774"/>
                    </a:lnTo>
                    <a:lnTo>
                      <a:pt x="1785" y="1231"/>
                    </a:lnTo>
                    <a:lnTo>
                      <a:pt x="1723" y="1"/>
                    </a:ln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1853658" y="2301164"/>
                <a:ext cx="62951" cy="53879"/>
              </a:xfrm>
              <a:custGeom>
                <a:avLst/>
                <a:gdLst/>
                <a:ahLst/>
                <a:cxnLst/>
                <a:rect l="l" t="t" r="r" b="b"/>
                <a:pathLst>
                  <a:path w="944" h="808" extrusionOk="0">
                    <a:moveTo>
                      <a:pt x="534" y="1"/>
                    </a:moveTo>
                    <a:cubicBezTo>
                      <a:pt x="185" y="1"/>
                      <a:pt x="1" y="411"/>
                      <a:pt x="236" y="667"/>
                    </a:cubicBezTo>
                    <a:cubicBezTo>
                      <a:pt x="318" y="764"/>
                      <a:pt x="428" y="808"/>
                      <a:pt x="535" y="808"/>
                    </a:cubicBezTo>
                    <a:cubicBezTo>
                      <a:pt x="724" y="808"/>
                      <a:pt x="907" y="673"/>
                      <a:pt x="933" y="452"/>
                    </a:cubicBezTo>
                    <a:cubicBezTo>
                      <a:pt x="944" y="226"/>
                      <a:pt x="769" y="21"/>
                      <a:pt x="534" y="1"/>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1974690" y="2143924"/>
                <a:ext cx="62951" cy="53946"/>
              </a:xfrm>
              <a:custGeom>
                <a:avLst/>
                <a:gdLst/>
                <a:ahLst/>
                <a:cxnLst/>
                <a:rect l="l" t="t" r="r" b="b"/>
                <a:pathLst>
                  <a:path w="944" h="809" extrusionOk="0">
                    <a:moveTo>
                      <a:pt x="523" y="1"/>
                    </a:moveTo>
                    <a:cubicBezTo>
                      <a:pt x="185" y="1"/>
                      <a:pt x="0" y="411"/>
                      <a:pt x="226" y="667"/>
                    </a:cubicBezTo>
                    <a:cubicBezTo>
                      <a:pt x="311" y="764"/>
                      <a:pt x="422" y="808"/>
                      <a:pt x="529" y="808"/>
                    </a:cubicBezTo>
                    <a:cubicBezTo>
                      <a:pt x="717" y="808"/>
                      <a:pt x="897" y="673"/>
                      <a:pt x="923" y="452"/>
                    </a:cubicBezTo>
                    <a:cubicBezTo>
                      <a:pt x="943" y="216"/>
                      <a:pt x="759" y="21"/>
                      <a:pt x="523" y="1"/>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3"/>
              <p:cNvSpPr/>
              <p:nvPr/>
            </p:nvSpPr>
            <p:spPr>
              <a:xfrm>
                <a:off x="2220755" y="2132988"/>
                <a:ext cx="62951" cy="53413"/>
              </a:xfrm>
              <a:custGeom>
                <a:avLst/>
                <a:gdLst/>
                <a:ahLst/>
                <a:cxnLst/>
                <a:rect l="l" t="t" r="r" b="b"/>
                <a:pathLst>
                  <a:path w="944" h="801" extrusionOk="0">
                    <a:moveTo>
                      <a:pt x="534" y="1"/>
                    </a:moveTo>
                    <a:cubicBezTo>
                      <a:pt x="185" y="1"/>
                      <a:pt x="1" y="411"/>
                      <a:pt x="236" y="667"/>
                    </a:cubicBezTo>
                    <a:cubicBezTo>
                      <a:pt x="317" y="759"/>
                      <a:pt x="425" y="801"/>
                      <a:pt x="532" y="801"/>
                    </a:cubicBezTo>
                    <a:cubicBezTo>
                      <a:pt x="721" y="801"/>
                      <a:pt x="907" y="668"/>
                      <a:pt x="934" y="452"/>
                    </a:cubicBezTo>
                    <a:cubicBezTo>
                      <a:pt x="944" y="216"/>
                      <a:pt x="769" y="11"/>
                      <a:pt x="534" y="1"/>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3"/>
              <p:cNvSpPr/>
              <p:nvPr/>
            </p:nvSpPr>
            <p:spPr>
              <a:xfrm>
                <a:off x="2705416" y="1590252"/>
                <a:ext cx="63017" cy="53546"/>
              </a:xfrm>
              <a:custGeom>
                <a:avLst/>
                <a:gdLst/>
                <a:ahLst/>
                <a:cxnLst/>
                <a:rect l="l" t="t" r="r" b="b"/>
                <a:pathLst>
                  <a:path w="945" h="803" extrusionOk="0">
                    <a:moveTo>
                      <a:pt x="534" y="0"/>
                    </a:moveTo>
                    <a:cubicBezTo>
                      <a:pt x="185" y="0"/>
                      <a:pt x="1" y="410"/>
                      <a:pt x="226" y="666"/>
                    </a:cubicBezTo>
                    <a:cubicBezTo>
                      <a:pt x="309" y="760"/>
                      <a:pt x="418" y="803"/>
                      <a:pt x="526" y="803"/>
                    </a:cubicBezTo>
                    <a:cubicBezTo>
                      <a:pt x="714" y="803"/>
                      <a:pt x="898" y="672"/>
                      <a:pt x="924" y="451"/>
                    </a:cubicBezTo>
                    <a:cubicBezTo>
                      <a:pt x="944" y="215"/>
                      <a:pt x="760" y="21"/>
                      <a:pt x="534" y="0"/>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2931743" y="1590252"/>
                <a:ext cx="62951" cy="53546"/>
              </a:xfrm>
              <a:custGeom>
                <a:avLst/>
                <a:gdLst/>
                <a:ahLst/>
                <a:cxnLst/>
                <a:rect l="l" t="t" r="r" b="b"/>
                <a:pathLst>
                  <a:path w="944" h="803" extrusionOk="0">
                    <a:moveTo>
                      <a:pt x="533" y="0"/>
                    </a:moveTo>
                    <a:cubicBezTo>
                      <a:pt x="185" y="0"/>
                      <a:pt x="0" y="410"/>
                      <a:pt x="226" y="666"/>
                    </a:cubicBezTo>
                    <a:cubicBezTo>
                      <a:pt x="312" y="760"/>
                      <a:pt x="422" y="803"/>
                      <a:pt x="531" y="803"/>
                    </a:cubicBezTo>
                    <a:cubicBezTo>
                      <a:pt x="719" y="803"/>
                      <a:pt x="900" y="672"/>
                      <a:pt x="933" y="451"/>
                    </a:cubicBezTo>
                    <a:cubicBezTo>
                      <a:pt x="943" y="215"/>
                      <a:pt x="769" y="21"/>
                      <a:pt x="533" y="0"/>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3371259" y="2179800"/>
                <a:ext cx="525811" cy="350950"/>
              </a:xfrm>
              <a:custGeom>
                <a:avLst/>
                <a:gdLst/>
                <a:ahLst/>
                <a:cxnLst/>
                <a:rect l="l" t="t" r="r" b="b"/>
                <a:pathLst>
                  <a:path w="7885" h="5263" extrusionOk="0">
                    <a:moveTo>
                      <a:pt x="6688" y="0"/>
                    </a:moveTo>
                    <a:cubicBezTo>
                      <a:pt x="6313" y="0"/>
                      <a:pt x="5948" y="195"/>
                      <a:pt x="5752" y="539"/>
                    </a:cubicBezTo>
                    <a:lnTo>
                      <a:pt x="4224" y="3030"/>
                    </a:lnTo>
                    <a:lnTo>
                      <a:pt x="267" y="1677"/>
                    </a:lnTo>
                    <a:lnTo>
                      <a:pt x="1" y="2794"/>
                    </a:lnTo>
                    <a:cubicBezTo>
                      <a:pt x="1" y="2794"/>
                      <a:pt x="2815" y="5263"/>
                      <a:pt x="4589" y="5263"/>
                    </a:cubicBezTo>
                    <a:cubicBezTo>
                      <a:pt x="4698" y="5263"/>
                      <a:pt x="4802" y="5254"/>
                      <a:pt x="4901" y="5234"/>
                    </a:cubicBezTo>
                    <a:cubicBezTo>
                      <a:pt x="6101" y="4988"/>
                      <a:pt x="7095" y="2702"/>
                      <a:pt x="7648" y="1441"/>
                    </a:cubicBezTo>
                    <a:cubicBezTo>
                      <a:pt x="7884" y="908"/>
                      <a:pt x="7669" y="293"/>
                      <a:pt x="7156" y="27"/>
                    </a:cubicBezTo>
                    <a:lnTo>
                      <a:pt x="7156" y="27"/>
                    </a:lnTo>
                    <a:lnTo>
                      <a:pt x="7197" y="129"/>
                    </a:lnTo>
                    <a:cubicBezTo>
                      <a:pt x="7036" y="42"/>
                      <a:pt x="6861" y="0"/>
                      <a:pt x="66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3248893" y="1927937"/>
                <a:ext cx="209258" cy="413632"/>
              </a:xfrm>
              <a:custGeom>
                <a:avLst/>
                <a:gdLst/>
                <a:ahLst/>
                <a:cxnLst/>
                <a:rect l="l" t="t" r="r" b="b"/>
                <a:pathLst>
                  <a:path w="3138" h="6203" extrusionOk="0">
                    <a:moveTo>
                      <a:pt x="831" y="0"/>
                    </a:moveTo>
                    <a:lnTo>
                      <a:pt x="1" y="328"/>
                    </a:lnTo>
                    <a:lnTo>
                      <a:pt x="2307" y="6202"/>
                    </a:lnTo>
                    <a:lnTo>
                      <a:pt x="3138" y="5874"/>
                    </a:lnTo>
                    <a:lnTo>
                      <a:pt x="831" y="0"/>
                    </a:lnTo>
                    <a:close/>
                  </a:path>
                </a:pathLst>
              </a:custGeom>
              <a:solidFill>
                <a:srgbClr val="808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3271499" y="2020360"/>
                <a:ext cx="317221" cy="608411"/>
              </a:xfrm>
              <a:custGeom>
                <a:avLst/>
                <a:gdLst/>
                <a:ahLst/>
                <a:cxnLst/>
                <a:rect l="l" t="t" r="r" b="b"/>
                <a:pathLst>
                  <a:path w="4757" h="9124" extrusionOk="0">
                    <a:moveTo>
                      <a:pt x="1085" y="1"/>
                    </a:moveTo>
                    <a:cubicBezTo>
                      <a:pt x="1017" y="1"/>
                      <a:pt x="948" y="13"/>
                      <a:pt x="882" y="39"/>
                    </a:cubicBezTo>
                    <a:lnTo>
                      <a:pt x="441" y="213"/>
                    </a:lnTo>
                    <a:cubicBezTo>
                      <a:pt x="144" y="336"/>
                      <a:pt x="0" y="665"/>
                      <a:pt x="113" y="962"/>
                    </a:cubicBezTo>
                    <a:lnTo>
                      <a:pt x="3137" y="8763"/>
                    </a:lnTo>
                    <a:cubicBezTo>
                      <a:pt x="3223" y="8982"/>
                      <a:pt x="3441" y="9124"/>
                      <a:pt x="3671" y="9124"/>
                    </a:cubicBezTo>
                    <a:cubicBezTo>
                      <a:pt x="3742" y="9124"/>
                      <a:pt x="3815" y="9110"/>
                      <a:pt x="3885" y="9081"/>
                    </a:cubicBezTo>
                    <a:lnTo>
                      <a:pt x="4316" y="8907"/>
                    </a:lnTo>
                    <a:cubicBezTo>
                      <a:pt x="4613" y="8794"/>
                      <a:pt x="4757" y="8466"/>
                      <a:pt x="4644" y="8169"/>
                    </a:cubicBezTo>
                    <a:lnTo>
                      <a:pt x="1620" y="367"/>
                    </a:lnTo>
                    <a:cubicBezTo>
                      <a:pt x="1533" y="139"/>
                      <a:pt x="1313" y="1"/>
                      <a:pt x="10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3203148" y="1860920"/>
                <a:ext cx="127168" cy="108092"/>
              </a:xfrm>
              <a:custGeom>
                <a:avLst/>
                <a:gdLst/>
                <a:ahLst/>
                <a:cxnLst/>
                <a:rect l="l" t="t" r="r" b="b"/>
                <a:pathLst>
                  <a:path w="1907" h="1621" extrusionOk="0">
                    <a:moveTo>
                      <a:pt x="1507" y="1"/>
                    </a:moveTo>
                    <a:lnTo>
                      <a:pt x="0" y="595"/>
                    </a:lnTo>
                    <a:lnTo>
                      <a:pt x="400" y="1620"/>
                    </a:lnTo>
                    <a:lnTo>
                      <a:pt x="1907" y="1026"/>
                    </a:lnTo>
                    <a:lnTo>
                      <a:pt x="15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2558444" y="984500"/>
                <a:ext cx="1058358" cy="957294"/>
              </a:xfrm>
              <a:custGeom>
                <a:avLst/>
                <a:gdLst/>
                <a:ahLst/>
                <a:cxnLst/>
                <a:rect l="l" t="t" r="r" b="b"/>
                <a:pathLst>
                  <a:path w="15871" h="14356" extrusionOk="0">
                    <a:moveTo>
                      <a:pt x="7756" y="1651"/>
                    </a:moveTo>
                    <a:cubicBezTo>
                      <a:pt x="7781" y="1651"/>
                      <a:pt x="7807" y="1651"/>
                      <a:pt x="7833" y="1652"/>
                    </a:cubicBezTo>
                    <a:cubicBezTo>
                      <a:pt x="10068" y="1693"/>
                      <a:pt x="12057" y="3077"/>
                      <a:pt x="12877" y="5158"/>
                    </a:cubicBezTo>
                    <a:cubicBezTo>
                      <a:pt x="13994" y="7987"/>
                      <a:pt x="12600" y="11196"/>
                      <a:pt x="9760" y="12323"/>
                    </a:cubicBezTo>
                    <a:cubicBezTo>
                      <a:pt x="9105" y="12578"/>
                      <a:pt x="8422" y="12702"/>
                      <a:pt x="7745" y="12702"/>
                    </a:cubicBezTo>
                    <a:cubicBezTo>
                      <a:pt x="6270" y="12702"/>
                      <a:pt x="4824" y="12114"/>
                      <a:pt x="3763" y="11011"/>
                    </a:cubicBezTo>
                    <a:cubicBezTo>
                      <a:pt x="2215" y="9412"/>
                      <a:pt x="1785" y="7023"/>
                      <a:pt x="2666" y="4973"/>
                    </a:cubicBezTo>
                    <a:cubicBezTo>
                      <a:pt x="3548" y="2947"/>
                      <a:pt x="5551" y="1651"/>
                      <a:pt x="7756" y="1651"/>
                    </a:cubicBezTo>
                    <a:close/>
                    <a:moveTo>
                      <a:pt x="7737" y="0"/>
                    </a:moveTo>
                    <a:cubicBezTo>
                      <a:pt x="4886" y="0"/>
                      <a:pt x="2301" y="1701"/>
                      <a:pt x="1159" y="4317"/>
                    </a:cubicBezTo>
                    <a:cubicBezTo>
                      <a:pt x="1" y="6982"/>
                      <a:pt x="565" y="10078"/>
                      <a:pt x="2574" y="12159"/>
                    </a:cubicBezTo>
                    <a:cubicBezTo>
                      <a:pt x="3957" y="13592"/>
                      <a:pt x="5836" y="14356"/>
                      <a:pt x="7748" y="14356"/>
                    </a:cubicBezTo>
                    <a:cubicBezTo>
                      <a:pt x="8628" y="14356"/>
                      <a:pt x="9516" y="14194"/>
                      <a:pt x="10365" y="13861"/>
                    </a:cubicBezTo>
                    <a:cubicBezTo>
                      <a:pt x="14056" y="12406"/>
                      <a:pt x="15870" y="8233"/>
                      <a:pt x="14414" y="4543"/>
                    </a:cubicBezTo>
                    <a:cubicBezTo>
                      <a:pt x="13348" y="1847"/>
                      <a:pt x="10765" y="53"/>
                      <a:pt x="7864" y="1"/>
                    </a:cubicBezTo>
                    <a:cubicBezTo>
                      <a:pt x="7821" y="1"/>
                      <a:pt x="7779" y="0"/>
                      <a:pt x="7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2679476" y="1094594"/>
                <a:ext cx="789617" cy="736975"/>
              </a:xfrm>
              <a:custGeom>
                <a:avLst/>
                <a:gdLst/>
                <a:ahLst/>
                <a:cxnLst/>
                <a:rect l="l" t="t" r="r" b="b"/>
                <a:pathLst>
                  <a:path w="11841" h="11052" extrusionOk="0">
                    <a:moveTo>
                      <a:pt x="5918" y="1"/>
                    </a:moveTo>
                    <a:cubicBezTo>
                      <a:pt x="3224" y="1"/>
                      <a:pt x="871" y="1960"/>
                      <a:pt x="462" y="4706"/>
                    </a:cubicBezTo>
                    <a:cubicBezTo>
                      <a:pt x="0" y="7720"/>
                      <a:pt x="2081" y="10529"/>
                      <a:pt x="5095" y="10990"/>
                    </a:cubicBezTo>
                    <a:cubicBezTo>
                      <a:pt x="5373" y="11032"/>
                      <a:pt x="5648" y="11052"/>
                      <a:pt x="5920" y="11052"/>
                    </a:cubicBezTo>
                    <a:cubicBezTo>
                      <a:pt x="8615" y="11052"/>
                      <a:pt x="10970" y="9084"/>
                      <a:pt x="11380" y="6346"/>
                    </a:cubicBezTo>
                    <a:cubicBezTo>
                      <a:pt x="11841" y="3332"/>
                      <a:pt x="9760" y="513"/>
                      <a:pt x="6746" y="62"/>
                    </a:cubicBezTo>
                    <a:cubicBezTo>
                      <a:pt x="6467" y="21"/>
                      <a:pt x="6191" y="1"/>
                      <a:pt x="59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3715817" y="2150592"/>
                <a:ext cx="369235" cy="629816"/>
              </a:xfrm>
              <a:custGeom>
                <a:avLst/>
                <a:gdLst/>
                <a:ahLst/>
                <a:cxnLst/>
                <a:rect l="l" t="t" r="r" b="b"/>
                <a:pathLst>
                  <a:path w="5537" h="9445" extrusionOk="0">
                    <a:moveTo>
                      <a:pt x="2412" y="1"/>
                    </a:moveTo>
                    <a:cubicBezTo>
                      <a:pt x="1857" y="1"/>
                      <a:pt x="1549" y="280"/>
                      <a:pt x="1549" y="280"/>
                    </a:cubicBezTo>
                    <a:cubicBezTo>
                      <a:pt x="1549" y="280"/>
                      <a:pt x="185" y="547"/>
                      <a:pt x="113" y="3519"/>
                    </a:cubicBezTo>
                    <a:cubicBezTo>
                      <a:pt x="52" y="5765"/>
                      <a:pt x="1" y="9445"/>
                      <a:pt x="1" y="9445"/>
                    </a:cubicBezTo>
                    <a:lnTo>
                      <a:pt x="4891" y="9445"/>
                    </a:lnTo>
                    <a:cubicBezTo>
                      <a:pt x="4891" y="9445"/>
                      <a:pt x="5536" y="1982"/>
                      <a:pt x="4152" y="793"/>
                    </a:cubicBezTo>
                    <a:cubicBezTo>
                      <a:pt x="3439" y="174"/>
                      <a:pt x="2849" y="1"/>
                      <a:pt x="24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3715150" y="1929270"/>
                <a:ext cx="198988" cy="263929"/>
              </a:xfrm>
              <a:custGeom>
                <a:avLst/>
                <a:gdLst/>
                <a:ahLst/>
                <a:cxnLst/>
                <a:rect l="l" t="t" r="r" b="b"/>
                <a:pathLst>
                  <a:path w="2984" h="3958" extrusionOk="0">
                    <a:moveTo>
                      <a:pt x="298" y="1"/>
                    </a:moveTo>
                    <a:cubicBezTo>
                      <a:pt x="298" y="1"/>
                      <a:pt x="0" y="2051"/>
                      <a:pt x="339" y="2533"/>
                    </a:cubicBezTo>
                    <a:cubicBezTo>
                      <a:pt x="677" y="3025"/>
                      <a:pt x="1518" y="3066"/>
                      <a:pt x="1518" y="3066"/>
                    </a:cubicBezTo>
                    <a:lnTo>
                      <a:pt x="1559" y="3958"/>
                    </a:lnTo>
                    <a:lnTo>
                      <a:pt x="2748" y="3548"/>
                    </a:lnTo>
                    <a:lnTo>
                      <a:pt x="2789" y="2533"/>
                    </a:lnTo>
                    <a:lnTo>
                      <a:pt x="2984" y="73"/>
                    </a:lnTo>
                    <a:lnTo>
                      <a:pt x="298" y="1"/>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3698079" y="1871322"/>
                <a:ext cx="273475" cy="217318"/>
              </a:xfrm>
              <a:custGeom>
                <a:avLst/>
                <a:gdLst/>
                <a:ahLst/>
                <a:cxnLst/>
                <a:rect l="l" t="t" r="r" b="b"/>
                <a:pathLst>
                  <a:path w="4101" h="3259" extrusionOk="0">
                    <a:moveTo>
                      <a:pt x="1771" y="0"/>
                    </a:moveTo>
                    <a:cubicBezTo>
                      <a:pt x="1023" y="0"/>
                      <a:pt x="215" y="60"/>
                      <a:pt x="215" y="60"/>
                    </a:cubicBezTo>
                    <a:cubicBezTo>
                      <a:pt x="215" y="60"/>
                      <a:pt x="0" y="439"/>
                      <a:pt x="564" y="870"/>
                    </a:cubicBezTo>
                    <a:lnTo>
                      <a:pt x="2061" y="911"/>
                    </a:lnTo>
                    <a:cubicBezTo>
                      <a:pt x="1938" y="1249"/>
                      <a:pt x="1938" y="1618"/>
                      <a:pt x="2081" y="1956"/>
                    </a:cubicBezTo>
                    <a:cubicBezTo>
                      <a:pt x="2163" y="2120"/>
                      <a:pt x="2286" y="2264"/>
                      <a:pt x="2440" y="2377"/>
                    </a:cubicBezTo>
                    <a:cubicBezTo>
                      <a:pt x="2440" y="2377"/>
                      <a:pt x="2519" y="1905"/>
                      <a:pt x="2801" y="1905"/>
                    </a:cubicBezTo>
                    <a:cubicBezTo>
                      <a:pt x="2807" y="1905"/>
                      <a:pt x="2813" y="1905"/>
                      <a:pt x="2819" y="1905"/>
                    </a:cubicBezTo>
                    <a:cubicBezTo>
                      <a:pt x="3014" y="1926"/>
                      <a:pt x="3096" y="2295"/>
                      <a:pt x="2973" y="2592"/>
                    </a:cubicBezTo>
                    <a:cubicBezTo>
                      <a:pt x="2935" y="2743"/>
                      <a:pt x="2802" y="2851"/>
                      <a:pt x="2653" y="2851"/>
                    </a:cubicBezTo>
                    <a:cubicBezTo>
                      <a:pt x="2640" y="2851"/>
                      <a:pt x="2627" y="2850"/>
                      <a:pt x="2614" y="2848"/>
                    </a:cubicBezTo>
                    <a:lnTo>
                      <a:pt x="2614" y="2848"/>
                    </a:lnTo>
                    <a:lnTo>
                      <a:pt x="3055" y="3258"/>
                    </a:lnTo>
                    <a:cubicBezTo>
                      <a:pt x="3055" y="3258"/>
                      <a:pt x="4101" y="1331"/>
                      <a:pt x="3424" y="849"/>
                    </a:cubicBezTo>
                    <a:cubicBezTo>
                      <a:pt x="3404" y="531"/>
                      <a:pt x="3219" y="244"/>
                      <a:pt x="2922" y="111"/>
                    </a:cubicBezTo>
                    <a:cubicBezTo>
                      <a:pt x="2727" y="26"/>
                      <a:pt x="2261" y="0"/>
                      <a:pt x="17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3816310" y="2102247"/>
                <a:ext cx="42478" cy="56080"/>
              </a:xfrm>
              <a:custGeom>
                <a:avLst/>
                <a:gdLst/>
                <a:ahLst/>
                <a:cxnLst/>
                <a:rect l="l" t="t" r="r" b="b"/>
                <a:pathLst>
                  <a:path w="637" h="841" extrusionOk="0">
                    <a:moveTo>
                      <a:pt x="626" y="0"/>
                    </a:moveTo>
                    <a:cubicBezTo>
                      <a:pt x="575" y="308"/>
                      <a:pt x="1" y="472"/>
                      <a:pt x="1" y="472"/>
                    </a:cubicBezTo>
                    <a:lnTo>
                      <a:pt x="21" y="841"/>
                    </a:lnTo>
                    <a:cubicBezTo>
                      <a:pt x="636" y="697"/>
                      <a:pt x="626" y="1"/>
                      <a:pt x="626"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3810175" y="2137789"/>
                <a:ext cx="108763" cy="70483"/>
              </a:xfrm>
              <a:custGeom>
                <a:avLst/>
                <a:gdLst/>
                <a:ahLst/>
                <a:cxnLst/>
                <a:rect l="l" t="t" r="r" b="b"/>
                <a:pathLst>
                  <a:path w="1631" h="1057" extrusionOk="0">
                    <a:moveTo>
                      <a:pt x="1374" y="0"/>
                    </a:moveTo>
                    <a:lnTo>
                      <a:pt x="287" y="667"/>
                    </a:lnTo>
                    <a:lnTo>
                      <a:pt x="123" y="410"/>
                    </a:lnTo>
                    <a:lnTo>
                      <a:pt x="0" y="585"/>
                    </a:lnTo>
                    <a:lnTo>
                      <a:pt x="0" y="933"/>
                    </a:lnTo>
                    <a:lnTo>
                      <a:pt x="277" y="800"/>
                    </a:lnTo>
                    <a:lnTo>
                      <a:pt x="790" y="1056"/>
                    </a:lnTo>
                    <a:lnTo>
                      <a:pt x="1630" y="298"/>
                    </a:lnTo>
                    <a:lnTo>
                      <a:pt x="13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4046704" y="3710784"/>
                <a:ext cx="90291" cy="52679"/>
              </a:xfrm>
              <a:custGeom>
                <a:avLst/>
                <a:gdLst/>
                <a:ahLst/>
                <a:cxnLst/>
                <a:rect l="l" t="t" r="r" b="b"/>
                <a:pathLst>
                  <a:path w="1354" h="790" extrusionOk="0">
                    <a:moveTo>
                      <a:pt x="0" y="0"/>
                    </a:moveTo>
                    <a:lnTo>
                      <a:pt x="185" y="789"/>
                    </a:lnTo>
                    <a:lnTo>
                      <a:pt x="1354" y="789"/>
                    </a:lnTo>
                    <a:lnTo>
                      <a:pt x="1241" y="0"/>
                    </a:ln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3933208" y="3763397"/>
                <a:ext cx="224995" cy="116961"/>
              </a:xfrm>
              <a:custGeom>
                <a:avLst/>
                <a:gdLst/>
                <a:ahLst/>
                <a:cxnLst/>
                <a:rect l="l" t="t" r="r" b="b"/>
                <a:pathLst>
                  <a:path w="3374" h="1754" extrusionOk="0">
                    <a:moveTo>
                      <a:pt x="1887" y="0"/>
                    </a:moveTo>
                    <a:lnTo>
                      <a:pt x="1805" y="103"/>
                    </a:lnTo>
                    <a:cubicBezTo>
                      <a:pt x="180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3813576" y="3710051"/>
                <a:ext cx="78688" cy="53413"/>
              </a:xfrm>
              <a:custGeom>
                <a:avLst/>
                <a:gdLst/>
                <a:ahLst/>
                <a:cxnLst/>
                <a:rect l="l" t="t" r="r" b="b"/>
                <a:pathLst>
                  <a:path w="1180" h="801" extrusionOk="0">
                    <a:moveTo>
                      <a:pt x="1" y="1"/>
                    </a:moveTo>
                    <a:lnTo>
                      <a:pt x="1" y="800"/>
                    </a:lnTo>
                    <a:lnTo>
                      <a:pt x="1180" y="800"/>
                    </a:lnTo>
                    <a:lnTo>
                      <a:pt x="1180" y="1"/>
                    </a:ln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3688476" y="3763397"/>
                <a:ext cx="224995" cy="116961"/>
              </a:xfrm>
              <a:custGeom>
                <a:avLst/>
                <a:gdLst/>
                <a:ahLst/>
                <a:cxnLst/>
                <a:rect l="l" t="t" r="r" b="b"/>
                <a:pathLst>
                  <a:path w="3374" h="1754" extrusionOk="0">
                    <a:moveTo>
                      <a:pt x="1877" y="0"/>
                    </a:moveTo>
                    <a:lnTo>
                      <a:pt x="1795" y="103"/>
                    </a:lnTo>
                    <a:cubicBezTo>
                      <a:pt x="179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3482689" y="2193003"/>
                <a:ext cx="551085" cy="373022"/>
              </a:xfrm>
              <a:custGeom>
                <a:avLst/>
                <a:gdLst/>
                <a:ahLst/>
                <a:cxnLst/>
                <a:rect l="l" t="t" r="r" b="b"/>
                <a:pathLst>
                  <a:path w="8264" h="5594" extrusionOk="0">
                    <a:moveTo>
                      <a:pt x="7070" y="1"/>
                    </a:moveTo>
                    <a:cubicBezTo>
                      <a:pt x="6609" y="1"/>
                      <a:pt x="6180" y="296"/>
                      <a:pt x="6029" y="751"/>
                    </a:cubicBezTo>
                    <a:lnTo>
                      <a:pt x="5106" y="3581"/>
                    </a:lnTo>
                    <a:lnTo>
                      <a:pt x="103" y="2955"/>
                    </a:lnTo>
                    <a:lnTo>
                      <a:pt x="1" y="4462"/>
                    </a:lnTo>
                    <a:cubicBezTo>
                      <a:pt x="1" y="4462"/>
                      <a:pt x="3056" y="5593"/>
                      <a:pt x="5033" y="5593"/>
                    </a:cubicBezTo>
                    <a:cubicBezTo>
                      <a:pt x="5445" y="5593"/>
                      <a:pt x="5810" y="5544"/>
                      <a:pt x="6090" y="5426"/>
                    </a:cubicBezTo>
                    <a:cubicBezTo>
                      <a:pt x="7218" y="4944"/>
                      <a:pt x="7854" y="2668"/>
                      <a:pt x="8141" y="1325"/>
                    </a:cubicBezTo>
                    <a:cubicBezTo>
                      <a:pt x="8264" y="761"/>
                      <a:pt x="7925" y="198"/>
                      <a:pt x="7372" y="44"/>
                    </a:cubicBezTo>
                    <a:cubicBezTo>
                      <a:pt x="7271" y="15"/>
                      <a:pt x="7170" y="1"/>
                      <a:pt x="70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3363057" y="2357178"/>
                <a:ext cx="128635" cy="133432"/>
              </a:xfrm>
              <a:custGeom>
                <a:avLst/>
                <a:gdLst/>
                <a:ahLst/>
                <a:cxnLst/>
                <a:rect l="l" t="t" r="r" b="b"/>
                <a:pathLst>
                  <a:path w="1929" h="2001" extrusionOk="0">
                    <a:moveTo>
                      <a:pt x="781" y="1"/>
                    </a:moveTo>
                    <a:cubicBezTo>
                      <a:pt x="728" y="1"/>
                      <a:pt x="687" y="7"/>
                      <a:pt x="667" y="22"/>
                    </a:cubicBezTo>
                    <a:cubicBezTo>
                      <a:pt x="585" y="83"/>
                      <a:pt x="698" y="268"/>
                      <a:pt x="852" y="288"/>
                    </a:cubicBezTo>
                    <a:cubicBezTo>
                      <a:pt x="964" y="309"/>
                      <a:pt x="1067" y="350"/>
                      <a:pt x="1159" y="401"/>
                    </a:cubicBezTo>
                    <a:cubicBezTo>
                      <a:pt x="1159" y="401"/>
                      <a:pt x="541" y="232"/>
                      <a:pt x="259" y="232"/>
                    </a:cubicBezTo>
                    <a:cubicBezTo>
                      <a:pt x="200" y="232"/>
                      <a:pt x="155" y="240"/>
                      <a:pt x="134" y="257"/>
                    </a:cubicBezTo>
                    <a:cubicBezTo>
                      <a:pt x="1" y="350"/>
                      <a:pt x="83" y="575"/>
                      <a:pt x="298" y="626"/>
                    </a:cubicBezTo>
                    <a:cubicBezTo>
                      <a:pt x="298" y="626"/>
                      <a:pt x="73" y="647"/>
                      <a:pt x="73" y="852"/>
                    </a:cubicBezTo>
                    <a:cubicBezTo>
                      <a:pt x="62" y="1047"/>
                      <a:pt x="319" y="1108"/>
                      <a:pt x="319" y="1108"/>
                    </a:cubicBezTo>
                    <a:cubicBezTo>
                      <a:pt x="257" y="1242"/>
                      <a:pt x="308" y="1395"/>
                      <a:pt x="421" y="1488"/>
                    </a:cubicBezTo>
                    <a:cubicBezTo>
                      <a:pt x="442" y="1631"/>
                      <a:pt x="534" y="1754"/>
                      <a:pt x="667" y="1805"/>
                    </a:cubicBezTo>
                    <a:cubicBezTo>
                      <a:pt x="1036" y="1887"/>
                      <a:pt x="1416" y="1959"/>
                      <a:pt x="1795" y="2000"/>
                    </a:cubicBezTo>
                    <a:lnTo>
                      <a:pt x="1928" y="503"/>
                    </a:lnTo>
                    <a:cubicBezTo>
                      <a:pt x="1928" y="503"/>
                      <a:pt x="1549" y="165"/>
                      <a:pt x="1303" y="93"/>
                    </a:cubicBezTo>
                    <a:cubicBezTo>
                      <a:pt x="1133" y="42"/>
                      <a:pt x="916" y="1"/>
                      <a:pt x="781" y="1"/>
                    </a:cubicBez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3331649" y="2251284"/>
                <a:ext cx="91625" cy="117828"/>
              </a:xfrm>
              <a:custGeom>
                <a:avLst/>
                <a:gdLst/>
                <a:ahLst/>
                <a:cxnLst/>
                <a:rect l="l" t="t" r="r" b="b"/>
                <a:pathLst>
                  <a:path w="1374" h="1767" extrusionOk="0">
                    <a:moveTo>
                      <a:pt x="321" y="0"/>
                    </a:moveTo>
                    <a:cubicBezTo>
                      <a:pt x="237" y="0"/>
                      <a:pt x="153" y="43"/>
                      <a:pt x="113" y="123"/>
                    </a:cubicBezTo>
                    <a:cubicBezTo>
                      <a:pt x="82" y="246"/>
                      <a:pt x="93" y="379"/>
                      <a:pt x="144" y="492"/>
                    </a:cubicBezTo>
                    <a:cubicBezTo>
                      <a:pt x="144" y="492"/>
                      <a:pt x="0" y="605"/>
                      <a:pt x="113" y="841"/>
                    </a:cubicBezTo>
                    <a:cubicBezTo>
                      <a:pt x="82" y="913"/>
                      <a:pt x="93" y="1015"/>
                      <a:pt x="144" y="1087"/>
                    </a:cubicBezTo>
                    <a:cubicBezTo>
                      <a:pt x="144" y="1087"/>
                      <a:pt x="21" y="1353"/>
                      <a:pt x="349" y="1579"/>
                    </a:cubicBezTo>
                    <a:cubicBezTo>
                      <a:pt x="540" y="1697"/>
                      <a:pt x="755" y="1767"/>
                      <a:pt x="973" y="1767"/>
                    </a:cubicBezTo>
                    <a:cubicBezTo>
                      <a:pt x="1000" y="1767"/>
                      <a:pt x="1028" y="1766"/>
                      <a:pt x="1056" y="1763"/>
                    </a:cubicBezTo>
                    <a:lnTo>
                      <a:pt x="943" y="1446"/>
                    </a:lnTo>
                    <a:cubicBezTo>
                      <a:pt x="1087" y="1446"/>
                      <a:pt x="1230" y="1364"/>
                      <a:pt x="1179" y="1251"/>
                    </a:cubicBezTo>
                    <a:cubicBezTo>
                      <a:pt x="1138" y="1148"/>
                      <a:pt x="882" y="1128"/>
                      <a:pt x="882" y="1128"/>
                    </a:cubicBezTo>
                    <a:lnTo>
                      <a:pt x="882" y="1128"/>
                    </a:lnTo>
                    <a:cubicBezTo>
                      <a:pt x="882" y="1128"/>
                      <a:pt x="901" y="1129"/>
                      <a:pt x="931" y="1129"/>
                    </a:cubicBezTo>
                    <a:cubicBezTo>
                      <a:pt x="1019" y="1129"/>
                      <a:pt x="1200" y="1118"/>
                      <a:pt x="1230" y="1025"/>
                    </a:cubicBezTo>
                    <a:cubicBezTo>
                      <a:pt x="1251" y="954"/>
                      <a:pt x="1220" y="882"/>
                      <a:pt x="1159" y="841"/>
                    </a:cubicBezTo>
                    <a:cubicBezTo>
                      <a:pt x="1292" y="841"/>
                      <a:pt x="1374" y="687"/>
                      <a:pt x="1200" y="595"/>
                    </a:cubicBezTo>
                    <a:cubicBezTo>
                      <a:pt x="1086" y="531"/>
                      <a:pt x="845" y="521"/>
                      <a:pt x="707" y="521"/>
                    </a:cubicBezTo>
                    <a:cubicBezTo>
                      <a:pt x="646" y="521"/>
                      <a:pt x="605" y="523"/>
                      <a:pt x="605" y="523"/>
                    </a:cubicBezTo>
                    <a:lnTo>
                      <a:pt x="574" y="451"/>
                    </a:lnTo>
                    <a:cubicBezTo>
                      <a:pt x="605" y="448"/>
                      <a:pt x="635" y="447"/>
                      <a:pt x="665" y="447"/>
                    </a:cubicBezTo>
                    <a:cubicBezTo>
                      <a:pt x="748" y="447"/>
                      <a:pt x="830" y="457"/>
                      <a:pt x="913" y="472"/>
                    </a:cubicBezTo>
                    <a:cubicBezTo>
                      <a:pt x="927" y="473"/>
                      <a:pt x="942" y="474"/>
                      <a:pt x="957" y="474"/>
                    </a:cubicBezTo>
                    <a:cubicBezTo>
                      <a:pt x="1133" y="474"/>
                      <a:pt x="1325" y="364"/>
                      <a:pt x="1107" y="185"/>
                    </a:cubicBezTo>
                    <a:cubicBezTo>
                      <a:pt x="918" y="27"/>
                      <a:pt x="595" y="9"/>
                      <a:pt x="457" y="9"/>
                    </a:cubicBezTo>
                    <a:cubicBezTo>
                      <a:pt x="415" y="9"/>
                      <a:pt x="390" y="10"/>
                      <a:pt x="390" y="10"/>
                    </a:cubicBezTo>
                    <a:cubicBezTo>
                      <a:pt x="368" y="4"/>
                      <a:pt x="344" y="0"/>
                      <a:pt x="321"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1875531" y="1801438"/>
                <a:ext cx="242067" cy="233189"/>
              </a:xfrm>
              <a:custGeom>
                <a:avLst/>
                <a:gdLst/>
                <a:ahLst/>
                <a:cxnLst/>
                <a:rect l="l" t="t" r="r" b="b"/>
                <a:pathLst>
                  <a:path w="3630" h="3497" extrusionOk="0">
                    <a:moveTo>
                      <a:pt x="1787" y="1169"/>
                    </a:moveTo>
                    <a:cubicBezTo>
                      <a:pt x="1793" y="1169"/>
                      <a:pt x="1799" y="1169"/>
                      <a:pt x="1805" y="1169"/>
                    </a:cubicBezTo>
                    <a:cubicBezTo>
                      <a:pt x="2338" y="1190"/>
                      <a:pt x="2584" y="1836"/>
                      <a:pt x="2194" y="2205"/>
                    </a:cubicBezTo>
                    <a:cubicBezTo>
                      <a:pt x="2074" y="2322"/>
                      <a:pt x="1928" y="2374"/>
                      <a:pt x="1785" y="2374"/>
                    </a:cubicBezTo>
                    <a:cubicBezTo>
                      <a:pt x="1476" y="2374"/>
                      <a:pt x="1180" y="2131"/>
                      <a:pt x="1180" y="1774"/>
                    </a:cubicBezTo>
                    <a:cubicBezTo>
                      <a:pt x="1190" y="1442"/>
                      <a:pt x="1457" y="1169"/>
                      <a:pt x="1787" y="1169"/>
                    </a:cubicBezTo>
                    <a:close/>
                    <a:moveTo>
                      <a:pt x="1928" y="1"/>
                    </a:moveTo>
                    <a:lnTo>
                      <a:pt x="1651" y="667"/>
                    </a:lnTo>
                    <a:cubicBezTo>
                      <a:pt x="1569" y="677"/>
                      <a:pt x="1487" y="698"/>
                      <a:pt x="1405" y="729"/>
                    </a:cubicBezTo>
                    <a:lnTo>
                      <a:pt x="821" y="288"/>
                    </a:lnTo>
                    <a:lnTo>
                      <a:pt x="400" y="759"/>
                    </a:lnTo>
                    <a:lnTo>
                      <a:pt x="800" y="1262"/>
                    </a:lnTo>
                    <a:cubicBezTo>
                      <a:pt x="749" y="1354"/>
                      <a:pt x="718" y="1467"/>
                      <a:pt x="687" y="1569"/>
                    </a:cubicBezTo>
                    <a:lnTo>
                      <a:pt x="1" y="1815"/>
                    </a:lnTo>
                    <a:lnTo>
                      <a:pt x="206" y="2410"/>
                    </a:lnTo>
                    <a:lnTo>
                      <a:pt x="841" y="2338"/>
                    </a:lnTo>
                    <a:cubicBezTo>
                      <a:pt x="903" y="2430"/>
                      <a:pt x="975" y="2512"/>
                      <a:pt x="1046" y="2584"/>
                    </a:cubicBezTo>
                    <a:lnTo>
                      <a:pt x="923" y="3271"/>
                    </a:lnTo>
                    <a:lnTo>
                      <a:pt x="1579" y="3496"/>
                    </a:lnTo>
                    <a:lnTo>
                      <a:pt x="1877" y="2871"/>
                    </a:lnTo>
                    <a:cubicBezTo>
                      <a:pt x="1989" y="2861"/>
                      <a:pt x="2102" y="2840"/>
                      <a:pt x="2205" y="2799"/>
                    </a:cubicBezTo>
                    <a:lnTo>
                      <a:pt x="2738" y="3261"/>
                    </a:lnTo>
                    <a:lnTo>
                      <a:pt x="3179" y="2810"/>
                    </a:lnTo>
                    <a:lnTo>
                      <a:pt x="2820" y="2287"/>
                    </a:lnTo>
                    <a:cubicBezTo>
                      <a:pt x="2892" y="2154"/>
                      <a:pt x="2933" y="2000"/>
                      <a:pt x="2943" y="1846"/>
                    </a:cubicBezTo>
                    <a:lnTo>
                      <a:pt x="3630" y="1549"/>
                    </a:lnTo>
                    <a:lnTo>
                      <a:pt x="3394" y="975"/>
                    </a:lnTo>
                    <a:lnTo>
                      <a:pt x="2707" y="1087"/>
                    </a:lnTo>
                    <a:cubicBezTo>
                      <a:pt x="2656" y="1016"/>
                      <a:pt x="2584" y="944"/>
                      <a:pt x="2502" y="893"/>
                    </a:cubicBezTo>
                    <a:lnTo>
                      <a:pt x="2594" y="175"/>
                    </a:lnTo>
                    <a:lnTo>
                      <a:pt x="1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1388135" y="3273274"/>
                <a:ext cx="47213" cy="629616"/>
              </a:xfrm>
              <a:custGeom>
                <a:avLst/>
                <a:gdLst/>
                <a:ahLst/>
                <a:cxnLst/>
                <a:rect l="l" t="t" r="r" b="b"/>
                <a:pathLst>
                  <a:path w="708" h="9442" extrusionOk="0">
                    <a:moveTo>
                      <a:pt x="0" y="0"/>
                    </a:moveTo>
                    <a:lnTo>
                      <a:pt x="0" y="9442"/>
                    </a:lnTo>
                    <a:lnTo>
                      <a:pt x="708" y="9442"/>
                    </a:lnTo>
                    <a:lnTo>
                      <a:pt x="708" y="0"/>
                    </a:ln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1155674" y="3156378"/>
                <a:ext cx="503939" cy="151769"/>
              </a:xfrm>
              <a:custGeom>
                <a:avLst/>
                <a:gdLst/>
                <a:ahLst/>
                <a:cxnLst/>
                <a:rect l="l" t="t" r="r" b="b"/>
                <a:pathLst>
                  <a:path w="7557" h="2276" extrusionOk="0">
                    <a:moveTo>
                      <a:pt x="708" y="0"/>
                    </a:moveTo>
                    <a:cubicBezTo>
                      <a:pt x="319" y="0"/>
                      <a:pt x="1" y="318"/>
                      <a:pt x="1" y="707"/>
                    </a:cubicBezTo>
                    <a:lnTo>
                      <a:pt x="1" y="1558"/>
                    </a:lnTo>
                    <a:cubicBezTo>
                      <a:pt x="1" y="1958"/>
                      <a:pt x="319" y="2276"/>
                      <a:pt x="708" y="2276"/>
                    </a:cubicBezTo>
                    <a:lnTo>
                      <a:pt x="6849" y="2276"/>
                    </a:lnTo>
                    <a:cubicBezTo>
                      <a:pt x="7238" y="2276"/>
                      <a:pt x="7556" y="1958"/>
                      <a:pt x="7556" y="1558"/>
                    </a:cubicBezTo>
                    <a:lnTo>
                      <a:pt x="7556" y="707"/>
                    </a:lnTo>
                    <a:cubicBezTo>
                      <a:pt x="7556" y="318"/>
                      <a:pt x="7238" y="0"/>
                      <a:pt x="68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1416142" y="2432597"/>
                <a:ext cx="399977" cy="544729"/>
              </a:xfrm>
              <a:custGeom>
                <a:avLst/>
                <a:gdLst/>
                <a:ahLst/>
                <a:cxnLst/>
                <a:rect l="l" t="t" r="r" b="b"/>
                <a:pathLst>
                  <a:path w="5998" h="8169" extrusionOk="0">
                    <a:moveTo>
                      <a:pt x="645" y="0"/>
                    </a:moveTo>
                    <a:cubicBezTo>
                      <a:pt x="392" y="0"/>
                      <a:pt x="159" y="151"/>
                      <a:pt x="1" y="428"/>
                    </a:cubicBezTo>
                    <a:cubicBezTo>
                      <a:pt x="1" y="428"/>
                      <a:pt x="93" y="6231"/>
                      <a:pt x="175" y="6579"/>
                    </a:cubicBezTo>
                    <a:cubicBezTo>
                      <a:pt x="247" y="6918"/>
                      <a:pt x="5137" y="8168"/>
                      <a:pt x="5137" y="8168"/>
                    </a:cubicBezTo>
                    <a:lnTo>
                      <a:pt x="5998" y="7051"/>
                    </a:lnTo>
                    <a:lnTo>
                      <a:pt x="1897" y="5523"/>
                    </a:lnTo>
                    <a:cubicBezTo>
                      <a:pt x="1897" y="5523"/>
                      <a:pt x="1784" y="910"/>
                      <a:pt x="1323" y="367"/>
                    </a:cubicBezTo>
                    <a:cubicBezTo>
                      <a:pt x="1107" y="117"/>
                      <a:pt x="868" y="0"/>
                      <a:pt x="6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1820183" y="3719586"/>
                <a:ext cx="163845" cy="96089"/>
              </a:xfrm>
              <a:custGeom>
                <a:avLst/>
                <a:gdLst/>
                <a:ahLst/>
                <a:cxnLst/>
                <a:rect l="l" t="t" r="r" b="b"/>
                <a:pathLst>
                  <a:path w="2457" h="1441" extrusionOk="0">
                    <a:moveTo>
                      <a:pt x="812" y="0"/>
                    </a:moveTo>
                    <a:cubicBezTo>
                      <a:pt x="503" y="0"/>
                      <a:pt x="175" y="114"/>
                      <a:pt x="175" y="114"/>
                    </a:cubicBezTo>
                    <a:lnTo>
                      <a:pt x="0" y="1129"/>
                    </a:lnTo>
                    <a:cubicBezTo>
                      <a:pt x="236" y="1160"/>
                      <a:pt x="472" y="1211"/>
                      <a:pt x="687" y="1303"/>
                    </a:cubicBezTo>
                    <a:cubicBezTo>
                      <a:pt x="869" y="1374"/>
                      <a:pt x="1436" y="1441"/>
                      <a:pt x="1875" y="1441"/>
                    </a:cubicBezTo>
                    <a:cubicBezTo>
                      <a:pt x="2201" y="1441"/>
                      <a:pt x="2456" y="1404"/>
                      <a:pt x="2430" y="1303"/>
                    </a:cubicBezTo>
                    <a:cubicBezTo>
                      <a:pt x="2379" y="1057"/>
                      <a:pt x="1220" y="114"/>
                      <a:pt x="1220" y="114"/>
                    </a:cubicBezTo>
                    <a:cubicBezTo>
                      <a:pt x="1118" y="29"/>
                      <a:pt x="967" y="0"/>
                      <a:pt x="812"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1809246" y="3754528"/>
                <a:ext cx="294014" cy="133565"/>
              </a:xfrm>
              <a:custGeom>
                <a:avLst/>
                <a:gdLst/>
                <a:ahLst/>
                <a:cxnLst/>
                <a:rect l="l" t="t" r="r" b="b"/>
                <a:pathLst>
                  <a:path w="4409" h="2003" extrusionOk="0">
                    <a:moveTo>
                      <a:pt x="267" y="0"/>
                    </a:moveTo>
                    <a:lnTo>
                      <a:pt x="164" y="195"/>
                    </a:lnTo>
                    <a:cubicBezTo>
                      <a:pt x="164" y="195"/>
                      <a:pt x="0" y="513"/>
                      <a:pt x="164" y="1169"/>
                    </a:cubicBezTo>
                    <a:cubicBezTo>
                      <a:pt x="339" y="1815"/>
                      <a:pt x="482" y="1999"/>
                      <a:pt x="482" y="1999"/>
                    </a:cubicBezTo>
                    <a:lnTo>
                      <a:pt x="738" y="1948"/>
                    </a:lnTo>
                    <a:lnTo>
                      <a:pt x="738" y="1220"/>
                    </a:lnTo>
                    <a:cubicBezTo>
                      <a:pt x="738" y="1220"/>
                      <a:pt x="1230" y="1497"/>
                      <a:pt x="1384" y="1722"/>
                    </a:cubicBezTo>
                    <a:cubicBezTo>
                      <a:pt x="1521" y="1924"/>
                      <a:pt x="2124" y="2002"/>
                      <a:pt x="2573" y="2002"/>
                    </a:cubicBezTo>
                    <a:cubicBezTo>
                      <a:pt x="2627" y="2002"/>
                      <a:pt x="2679" y="2001"/>
                      <a:pt x="2727" y="1999"/>
                    </a:cubicBezTo>
                    <a:cubicBezTo>
                      <a:pt x="3168" y="1979"/>
                      <a:pt x="3855" y="1999"/>
                      <a:pt x="4132" y="1794"/>
                    </a:cubicBezTo>
                    <a:cubicBezTo>
                      <a:pt x="4408" y="1589"/>
                      <a:pt x="3332" y="1056"/>
                      <a:pt x="2963" y="912"/>
                    </a:cubicBezTo>
                    <a:cubicBezTo>
                      <a:pt x="2594" y="779"/>
                      <a:pt x="2522" y="646"/>
                      <a:pt x="2522" y="646"/>
                    </a:cubicBezTo>
                    <a:cubicBezTo>
                      <a:pt x="2330" y="677"/>
                      <a:pt x="2136" y="692"/>
                      <a:pt x="1942" y="692"/>
                    </a:cubicBezTo>
                    <a:cubicBezTo>
                      <a:pt x="1682" y="692"/>
                      <a:pt x="1422" y="664"/>
                      <a:pt x="1169" y="605"/>
                    </a:cubicBezTo>
                    <a:cubicBezTo>
                      <a:pt x="462" y="441"/>
                      <a:pt x="267" y="0"/>
                      <a:pt x="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1601391" y="2990203"/>
                <a:ext cx="389040" cy="762314"/>
              </a:xfrm>
              <a:custGeom>
                <a:avLst/>
                <a:gdLst/>
                <a:ahLst/>
                <a:cxnLst/>
                <a:rect l="l" t="t" r="r" b="b"/>
                <a:pathLst>
                  <a:path w="5834" h="11432" extrusionOk="0">
                    <a:moveTo>
                      <a:pt x="421" y="1"/>
                    </a:moveTo>
                    <a:lnTo>
                      <a:pt x="1" y="2451"/>
                    </a:lnTo>
                    <a:lnTo>
                      <a:pt x="2902" y="3322"/>
                    </a:lnTo>
                    <a:cubicBezTo>
                      <a:pt x="2902" y="3322"/>
                      <a:pt x="2994" y="3620"/>
                      <a:pt x="2871" y="5363"/>
                    </a:cubicBezTo>
                    <a:cubicBezTo>
                      <a:pt x="2738" y="7403"/>
                      <a:pt x="3425" y="11257"/>
                      <a:pt x="3425" y="11257"/>
                    </a:cubicBezTo>
                    <a:cubicBezTo>
                      <a:pt x="3425" y="11257"/>
                      <a:pt x="3973" y="11431"/>
                      <a:pt x="4287" y="11431"/>
                    </a:cubicBezTo>
                    <a:cubicBezTo>
                      <a:pt x="4411" y="11431"/>
                      <a:pt x="4498" y="11404"/>
                      <a:pt x="4501" y="11329"/>
                    </a:cubicBezTo>
                    <a:cubicBezTo>
                      <a:pt x="4798" y="5680"/>
                      <a:pt x="5834" y="3230"/>
                      <a:pt x="4101" y="1590"/>
                    </a:cubicBezTo>
                    <a:cubicBezTo>
                      <a:pt x="3353" y="883"/>
                      <a:pt x="421" y="1"/>
                      <a:pt x="421" y="1"/>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1913807" y="3734390"/>
                <a:ext cx="163845" cy="96356"/>
              </a:xfrm>
              <a:custGeom>
                <a:avLst/>
                <a:gdLst/>
                <a:ahLst/>
                <a:cxnLst/>
                <a:rect l="l" t="t" r="r" b="b"/>
                <a:pathLst>
                  <a:path w="2457" h="1445" extrusionOk="0">
                    <a:moveTo>
                      <a:pt x="797" y="1"/>
                    </a:moveTo>
                    <a:cubicBezTo>
                      <a:pt x="488" y="1"/>
                      <a:pt x="165" y="107"/>
                      <a:pt x="165" y="107"/>
                    </a:cubicBezTo>
                    <a:lnTo>
                      <a:pt x="1" y="1132"/>
                    </a:lnTo>
                    <a:cubicBezTo>
                      <a:pt x="236" y="1163"/>
                      <a:pt x="462" y="1214"/>
                      <a:pt x="688" y="1307"/>
                    </a:cubicBezTo>
                    <a:cubicBezTo>
                      <a:pt x="870" y="1377"/>
                      <a:pt x="1436" y="1444"/>
                      <a:pt x="1875" y="1444"/>
                    </a:cubicBezTo>
                    <a:cubicBezTo>
                      <a:pt x="2201" y="1444"/>
                      <a:pt x="2457" y="1407"/>
                      <a:pt x="2430" y="1307"/>
                    </a:cubicBezTo>
                    <a:cubicBezTo>
                      <a:pt x="2379" y="1061"/>
                      <a:pt x="1221" y="118"/>
                      <a:pt x="1221" y="118"/>
                    </a:cubicBezTo>
                    <a:cubicBezTo>
                      <a:pt x="1115" y="30"/>
                      <a:pt x="958" y="1"/>
                      <a:pt x="797" y="1"/>
                    </a:cubicBez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1902871" y="3769532"/>
                <a:ext cx="294014" cy="133632"/>
              </a:xfrm>
              <a:custGeom>
                <a:avLst/>
                <a:gdLst/>
                <a:ahLst/>
                <a:cxnLst/>
                <a:rect l="l" t="t" r="r" b="b"/>
                <a:pathLst>
                  <a:path w="4409" h="2004" extrusionOk="0">
                    <a:moveTo>
                      <a:pt x="267" y="1"/>
                    </a:moveTo>
                    <a:lnTo>
                      <a:pt x="165" y="195"/>
                    </a:lnTo>
                    <a:cubicBezTo>
                      <a:pt x="165" y="195"/>
                      <a:pt x="1" y="513"/>
                      <a:pt x="165" y="1169"/>
                    </a:cubicBezTo>
                    <a:cubicBezTo>
                      <a:pt x="339" y="1815"/>
                      <a:pt x="482" y="2000"/>
                      <a:pt x="482" y="2000"/>
                    </a:cubicBezTo>
                    <a:lnTo>
                      <a:pt x="739" y="1938"/>
                    </a:lnTo>
                    <a:lnTo>
                      <a:pt x="739" y="1221"/>
                    </a:lnTo>
                    <a:cubicBezTo>
                      <a:pt x="739" y="1221"/>
                      <a:pt x="1231" y="1497"/>
                      <a:pt x="1374" y="1723"/>
                    </a:cubicBezTo>
                    <a:cubicBezTo>
                      <a:pt x="1512" y="1924"/>
                      <a:pt x="2123" y="2003"/>
                      <a:pt x="2573" y="2003"/>
                    </a:cubicBezTo>
                    <a:cubicBezTo>
                      <a:pt x="2627" y="2003"/>
                      <a:pt x="2679" y="2002"/>
                      <a:pt x="2728" y="2000"/>
                    </a:cubicBezTo>
                    <a:cubicBezTo>
                      <a:pt x="3168" y="1979"/>
                      <a:pt x="3855" y="2000"/>
                      <a:pt x="4132" y="1795"/>
                    </a:cubicBezTo>
                    <a:cubicBezTo>
                      <a:pt x="4409" y="1590"/>
                      <a:pt x="3332" y="1057"/>
                      <a:pt x="2963" y="913"/>
                    </a:cubicBezTo>
                    <a:cubicBezTo>
                      <a:pt x="2594" y="780"/>
                      <a:pt x="2523" y="646"/>
                      <a:pt x="2523" y="646"/>
                    </a:cubicBezTo>
                    <a:cubicBezTo>
                      <a:pt x="2330" y="677"/>
                      <a:pt x="2136" y="693"/>
                      <a:pt x="1943" y="693"/>
                    </a:cubicBezTo>
                    <a:cubicBezTo>
                      <a:pt x="1682" y="693"/>
                      <a:pt x="1422" y="664"/>
                      <a:pt x="1169" y="605"/>
                    </a:cubicBezTo>
                    <a:cubicBezTo>
                      <a:pt x="462" y="441"/>
                      <a:pt x="267" y="1"/>
                      <a:pt x="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1593189" y="3046951"/>
                <a:ext cx="403311" cy="705768"/>
              </a:xfrm>
              <a:custGeom>
                <a:avLst/>
                <a:gdLst/>
                <a:ahLst/>
                <a:cxnLst/>
                <a:rect l="l" t="t" r="r" b="b"/>
                <a:pathLst>
                  <a:path w="6048" h="10584" extrusionOk="0">
                    <a:moveTo>
                      <a:pt x="1" y="1"/>
                    </a:moveTo>
                    <a:lnTo>
                      <a:pt x="21" y="2492"/>
                    </a:lnTo>
                    <a:lnTo>
                      <a:pt x="3035" y="2830"/>
                    </a:lnTo>
                    <a:cubicBezTo>
                      <a:pt x="3035" y="2830"/>
                      <a:pt x="3179" y="3107"/>
                      <a:pt x="3363" y="4840"/>
                    </a:cubicBezTo>
                    <a:cubicBezTo>
                      <a:pt x="3599" y="6869"/>
                      <a:pt x="4962" y="10539"/>
                      <a:pt x="4962" y="10539"/>
                    </a:cubicBezTo>
                    <a:cubicBezTo>
                      <a:pt x="4962" y="10539"/>
                      <a:pt x="5280" y="10583"/>
                      <a:pt x="5569" y="10583"/>
                    </a:cubicBezTo>
                    <a:cubicBezTo>
                      <a:pt x="5819" y="10583"/>
                      <a:pt x="6048" y="10550"/>
                      <a:pt x="6029" y="10427"/>
                    </a:cubicBezTo>
                    <a:cubicBezTo>
                      <a:pt x="5321" y="4809"/>
                      <a:pt x="5895" y="2215"/>
                      <a:pt x="3907" y="913"/>
                    </a:cubicBezTo>
                    <a:cubicBezTo>
                      <a:pt x="3045" y="349"/>
                      <a:pt x="1" y="1"/>
                      <a:pt x="1" y="1"/>
                    </a:cubicBez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1170077" y="2415192"/>
                <a:ext cx="365100" cy="556732"/>
              </a:xfrm>
              <a:custGeom>
                <a:avLst/>
                <a:gdLst/>
                <a:ahLst/>
                <a:cxnLst/>
                <a:rect l="l" t="t" r="r" b="b"/>
                <a:pathLst>
                  <a:path w="5475" h="8349" extrusionOk="0">
                    <a:moveTo>
                      <a:pt x="2422" y="1"/>
                    </a:moveTo>
                    <a:cubicBezTo>
                      <a:pt x="1375" y="1"/>
                      <a:pt x="309" y="181"/>
                      <a:pt x="195" y="689"/>
                    </a:cubicBezTo>
                    <a:cubicBezTo>
                      <a:pt x="0" y="1592"/>
                      <a:pt x="1251" y="4626"/>
                      <a:pt x="1251" y="4626"/>
                    </a:cubicBezTo>
                    <a:lnTo>
                      <a:pt x="1507" y="5549"/>
                    </a:lnTo>
                    <a:lnTo>
                      <a:pt x="1323" y="6174"/>
                    </a:lnTo>
                    <a:cubicBezTo>
                      <a:pt x="974" y="6645"/>
                      <a:pt x="595" y="7814"/>
                      <a:pt x="595" y="7814"/>
                    </a:cubicBezTo>
                    <a:cubicBezTo>
                      <a:pt x="595" y="7814"/>
                      <a:pt x="2854" y="8348"/>
                      <a:pt x="3909" y="8348"/>
                    </a:cubicBezTo>
                    <a:cubicBezTo>
                      <a:pt x="3995" y="8348"/>
                      <a:pt x="4073" y="8345"/>
                      <a:pt x="4142" y="8337"/>
                    </a:cubicBezTo>
                    <a:cubicBezTo>
                      <a:pt x="5044" y="8245"/>
                      <a:pt x="5269" y="7814"/>
                      <a:pt x="5269" y="7814"/>
                    </a:cubicBezTo>
                    <a:lnTo>
                      <a:pt x="4808" y="4646"/>
                    </a:lnTo>
                    <a:cubicBezTo>
                      <a:pt x="4808" y="4646"/>
                      <a:pt x="5474" y="3406"/>
                      <a:pt x="5218" y="2483"/>
                    </a:cubicBezTo>
                    <a:cubicBezTo>
                      <a:pt x="4993" y="1735"/>
                      <a:pt x="4716" y="987"/>
                      <a:pt x="4398" y="269"/>
                    </a:cubicBezTo>
                    <a:cubicBezTo>
                      <a:pt x="4076" y="115"/>
                      <a:pt x="3254" y="1"/>
                      <a:pt x="2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1318383" y="2189069"/>
                <a:ext cx="202456" cy="272798"/>
              </a:xfrm>
              <a:custGeom>
                <a:avLst/>
                <a:gdLst/>
                <a:ahLst/>
                <a:cxnLst/>
                <a:rect l="l" t="t" r="r" b="b"/>
                <a:pathLst>
                  <a:path w="3036" h="4091" extrusionOk="0">
                    <a:moveTo>
                      <a:pt x="288" y="0"/>
                    </a:moveTo>
                    <a:lnTo>
                      <a:pt x="185" y="2502"/>
                    </a:lnTo>
                    <a:lnTo>
                      <a:pt x="52" y="3158"/>
                    </a:lnTo>
                    <a:cubicBezTo>
                      <a:pt x="1" y="3435"/>
                      <a:pt x="154" y="3711"/>
                      <a:pt x="421" y="3804"/>
                    </a:cubicBezTo>
                    <a:lnTo>
                      <a:pt x="1231" y="4091"/>
                    </a:lnTo>
                    <a:lnTo>
                      <a:pt x="1385" y="3188"/>
                    </a:lnTo>
                    <a:cubicBezTo>
                      <a:pt x="1385" y="3188"/>
                      <a:pt x="1425" y="3191"/>
                      <a:pt x="1493" y="3191"/>
                    </a:cubicBezTo>
                    <a:cubicBezTo>
                      <a:pt x="1734" y="3191"/>
                      <a:pt x="2323" y="3154"/>
                      <a:pt x="2635" y="2809"/>
                    </a:cubicBezTo>
                    <a:cubicBezTo>
                      <a:pt x="3035" y="2358"/>
                      <a:pt x="2994" y="267"/>
                      <a:pt x="2994" y="267"/>
                    </a:cubicBezTo>
                    <a:lnTo>
                      <a:pt x="288" y="0"/>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1366263" y="2364713"/>
                <a:ext cx="44479" cy="61615"/>
              </a:xfrm>
              <a:custGeom>
                <a:avLst/>
                <a:gdLst/>
                <a:ahLst/>
                <a:cxnLst/>
                <a:rect l="l" t="t" r="r" b="b"/>
                <a:pathLst>
                  <a:path w="667" h="924" extrusionOk="0">
                    <a:moveTo>
                      <a:pt x="103" y="1"/>
                    </a:moveTo>
                    <a:cubicBezTo>
                      <a:pt x="103" y="1"/>
                      <a:pt x="0" y="688"/>
                      <a:pt x="605" y="924"/>
                    </a:cubicBezTo>
                    <a:lnTo>
                      <a:pt x="667" y="554"/>
                    </a:lnTo>
                    <a:cubicBezTo>
                      <a:pt x="667" y="554"/>
                      <a:pt x="113" y="319"/>
                      <a:pt x="103" y="1"/>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1277372" y="2126186"/>
                <a:ext cx="240733" cy="224920"/>
              </a:xfrm>
              <a:custGeom>
                <a:avLst/>
                <a:gdLst/>
                <a:ahLst/>
                <a:cxnLst/>
                <a:rect l="l" t="t" r="r" b="b"/>
                <a:pathLst>
                  <a:path w="3610" h="3373" extrusionOk="0">
                    <a:moveTo>
                      <a:pt x="1713" y="0"/>
                    </a:moveTo>
                    <a:cubicBezTo>
                      <a:pt x="1169" y="10"/>
                      <a:pt x="421" y="123"/>
                      <a:pt x="206" y="1097"/>
                    </a:cubicBezTo>
                    <a:cubicBezTo>
                      <a:pt x="1" y="2071"/>
                      <a:pt x="800" y="3373"/>
                      <a:pt x="800" y="3373"/>
                    </a:cubicBezTo>
                    <a:lnTo>
                      <a:pt x="1220" y="3035"/>
                    </a:lnTo>
                    <a:cubicBezTo>
                      <a:pt x="1220" y="3035"/>
                      <a:pt x="995" y="2973"/>
                      <a:pt x="923" y="2584"/>
                    </a:cubicBezTo>
                    <a:cubicBezTo>
                      <a:pt x="882" y="2348"/>
                      <a:pt x="923" y="2112"/>
                      <a:pt x="1026" y="1907"/>
                    </a:cubicBezTo>
                    <a:cubicBezTo>
                      <a:pt x="1075" y="1824"/>
                      <a:pt x="1138" y="1775"/>
                      <a:pt x="1198" y="1775"/>
                    </a:cubicBezTo>
                    <a:cubicBezTo>
                      <a:pt x="1213" y="1775"/>
                      <a:pt x="1227" y="1778"/>
                      <a:pt x="1241" y="1784"/>
                    </a:cubicBezTo>
                    <a:cubicBezTo>
                      <a:pt x="1272" y="1804"/>
                      <a:pt x="1303" y="1835"/>
                      <a:pt x="1323" y="1876"/>
                    </a:cubicBezTo>
                    <a:cubicBezTo>
                      <a:pt x="1395" y="2030"/>
                      <a:pt x="1426" y="2194"/>
                      <a:pt x="1426" y="2368"/>
                    </a:cubicBezTo>
                    <a:cubicBezTo>
                      <a:pt x="2020" y="2112"/>
                      <a:pt x="1907" y="1210"/>
                      <a:pt x="1907" y="1210"/>
                    </a:cubicBezTo>
                    <a:lnTo>
                      <a:pt x="1907" y="1210"/>
                    </a:lnTo>
                    <a:cubicBezTo>
                      <a:pt x="2256" y="1323"/>
                      <a:pt x="2615" y="1394"/>
                      <a:pt x="2994" y="1425"/>
                    </a:cubicBezTo>
                    <a:cubicBezTo>
                      <a:pt x="3005" y="1425"/>
                      <a:pt x="3016" y="1425"/>
                      <a:pt x="3026" y="1425"/>
                    </a:cubicBezTo>
                    <a:cubicBezTo>
                      <a:pt x="3491" y="1425"/>
                      <a:pt x="3609" y="1210"/>
                      <a:pt x="3609" y="1210"/>
                    </a:cubicBezTo>
                    <a:cubicBezTo>
                      <a:pt x="3578" y="1077"/>
                      <a:pt x="3527" y="964"/>
                      <a:pt x="3466" y="861"/>
                    </a:cubicBezTo>
                    <a:cubicBezTo>
                      <a:pt x="3271" y="595"/>
                      <a:pt x="3025" y="390"/>
                      <a:pt x="2727" y="256"/>
                    </a:cubicBezTo>
                    <a:cubicBezTo>
                      <a:pt x="2410" y="92"/>
                      <a:pt x="2061" y="10"/>
                      <a:pt x="1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1200819" y="2093845"/>
                <a:ext cx="131303" cy="165506"/>
              </a:xfrm>
              <a:custGeom>
                <a:avLst/>
                <a:gdLst/>
                <a:ahLst/>
                <a:cxnLst/>
                <a:rect l="l" t="t" r="r" b="b"/>
                <a:pathLst>
                  <a:path w="1969" h="2482" extrusionOk="0">
                    <a:moveTo>
                      <a:pt x="1095" y="0"/>
                    </a:moveTo>
                    <a:cubicBezTo>
                      <a:pt x="440" y="0"/>
                      <a:pt x="188" y="582"/>
                      <a:pt x="257" y="1418"/>
                    </a:cubicBezTo>
                    <a:cubicBezTo>
                      <a:pt x="317" y="2161"/>
                      <a:pt x="93" y="2220"/>
                      <a:pt x="22" y="2220"/>
                    </a:cubicBezTo>
                    <a:cubicBezTo>
                      <a:pt x="8" y="2220"/>
                      <a:pt x="0" y="2218"/>
                      <a:pt x="0" y="2218"/>
                    </a:cubicBezTo>
                    <a:lnTo>
                      <a:pt x="0" y="2218"/>
                    </a:lnTo>
                    <a:cubicBezTo>
                      <a:pt x="0" y="2218"/>
                      <a:pt x="149" y="2482"/>
                      <a:pt x="420" y="2482"/>
                    </a:cubicBezTo>
                    <a:cubicBezTo>
                      <a:pt x="482" y="2482"/>
                      <a:pt x="551" y="2468"/>
                      <a:pt x="626" y="2433"/>
                    </a:cubicBezTo>
                    <a:cubicBezTo>
                      <a:pt x="1015" y="2248"/>
                      <a:pt x="1405" y="1756"/>
                      <a:pt x="1077" y="1039"/>
                    </a:cubicBezTo>
                    <a:cubicBezTo>
                      <a:pt x="931" y="725"/>
                      <a:pt x="1040" y="598"/>
                      <a:pt x="1214" y="598"/>
                    </a:cubicBezTo>
                    <a:cubicBezTo>
                      <a:pt x="1431" y="598"/>
                      <a:pt x="1749" y="796"/>
                      <a:pt x="1794" y="1069"/>
                    </a:cubicBezTo>
                    <a:lnTo>
                      <a:pt x="1969" y="854"/>
                    </a:lnTo>
                    <a:cubicBezTo>
                      <a:pt x="1969" y="854"/>
                      <a:pt x="1907" y="44"/>
                      <a:pt x="1179" y="3"/>
                    </a:cubicBezTo>
                    <a:cubicBezTo>
                      <a:pt x="1151" y="1"/>
                      <a:pt x="1122" y="0"/>
                      <a:pt x="10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1331387" y="2142524"/>
                <a:ext cx="177115" cy="120429"/>
              </a:xfrm>
              <a:custGeom>
                <a:avLst/>
                <a:gdLst/>
                <a:ahLst/>
                <a:cxnLst/>
                <a:rect l="l" t="t" r="r" b="b"/>
                <a:pathLst>
                  <a:path w="2656" h="1806" extrusionOk="0">
                    <a:moveTo>
                      <a:pt x="1877" y="1"/>
                    </a:moveTo>
                    <a:cubicBezTo>
                      <a:pt x="1454" y="1"/>
                      <a:pt x="1042" y="123"/>
                      <a:pt x="698" y="350"/>
                    </a:cubicBezTo>
                    <a:cubicBezTo>
                      <a:pt x="0" y="821"/>
                      <a:pt x="154" y="1805"/>
                      <a:pt x="154" y="1805"/>
                    </a:cubicBezTo>
                    <a:lnTo>
                      <a:pt x="226" y="1652"/>
                    </a:lnTo>
                    <a:cubicBezTo>
                      <a:pt x="273" y="1573"/>
                      <a:pt x="326" y="1525"/>
                      <a:pt x="381" y="1525"/>
                    </a:cubicBezTo>
                    <a:cubicBezTo>
                      <a:pt x="397" y="1525"/>
                      <a:pt x="414" y="1529"/>
                      <a:pt x="431" y="1539"/>
                    </a:cubicBezTo>
                    <a:cubicBezTo>
                      <a:pt x="472" y="1559"/>
                      <a:pt x="503" y="1590"/>
                      <a:pt x="523" y="1621"/>
                    </a:cubicBezTo>
                    <a:cubicBezTo>
                      <a:pt x="585" y="1170"/>
                      <a:pt x="903" y="791"/>
                      <a:pt x="1343" y="647"/>
                    </a:cubicBezTo>
                    <a:cubicBezTo>
                      <a:pt x="1619" y="544"/>
                      <a:pt x="1866" y="511"/>
                      <a:pt x="2069" y="511"/>
                    </a:cubicBezTo>
                    <a:cubicBezTo>
                      <a:pt x="2432" y="511"/>
                      <a:pt x="2656" y="616"/>
                      <a:pt x="2656" y="616"/>
                    </a:cubicBezTo>
                    <a:cubicBezTo>
                      <a:pt x="2471" y="350"/>
                      <a:pt x="2215" y="134"/>
                      <a:pt x="1928" y="1"/>
                    </a:cubicBezTo>
                    <a:cubicBezTo>
                      <a:pt x="1911" y="1"/>
                      <a:pt x="1894" y="1"/>
                      <a:pt x="18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1163876" y="2931989"/>
                <a:ext cx="529212" cy="281133"/>
              </a:xfrm>
              <a:custGeom>
                <a:avLst/>
                <a:gdLst/>
                <a:ahLst/>
                <a:cxnLst/>
                <a:rect l="l" t="t" r="r" b="b"/>
                <a:pathLst>
                  <a:path w="7936" h="4216" extrusionOk="0">
                    <a:moveTo>
                      <a:pt x="3882" y="0"/>
                    </a:moveTo>
                    <a:cubicBezTo>
                      <a:pt x="2496" y="0"/>
                      <a:pt x="688" y="64"/>
                      <a:pt x="688" y="64"/>
                    </a:cubicBezTo>
                    <a:cubicBezTo>
                      <a:pt x="688" y="64"/>
                      <a:pt x="1" y="1192"/>
                      <a:pt x="267" y="2514"/>
                    </a:cubicBezTo>
                    <a:cubicBezTo>
                      <a:pt x="544" y="3837"/>
                      <a:pt x="2041" y="4216"/>
                      <a:pt x="3363" y="4216"/>
                    </a:cubicBezTo>
                    <a:lnTo>
                      <a:pt x="6459" y="4216"/>
                    </a:lnTo>
                    <a:lnTo>
                      <a:pt x="7935" y="1069"/>
                    </a:lnTo>
                    <a:cubicBezTo>
                      <a:pt x="7935" y="1069"/>
                      <a:pt x="6244" y="279"/>
                      <a:pt x="5362" y="64"/>
                    </a:cubicBezTo>
                    <a:cubicBezTo>
                      <a:pt x="5161" y="16"/>
                      <a:pt x="4574" y="0"/>
                      <a:pt x="38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1450352" y="2938990"/>
                <a:ext cx="236598" cy="117628"/>
              </a:xfrm>
              <a:custGeom>
                <a:avLst/>
                <a:gdLst/>
                <a:ahLst/>
                <a:cxnLst/>
                <a:rect l="l" t="t" r="r" b="b"/>
                <a:pathLst>
                  <a:path w="3548" h="1764" extrusionOk="0">
                    <a:moveTo>
                      <a:pt x="3547" y="0"/>
                    </a:moveTo>
                    <a:lnTo>
                      <a:pt x="0" y="769"/>
                    </a:lnTo>
                    <a:lnTo>
                      <a:pt x="2963" y="1763"/>
                    </a:lnTo>
                    <a:lnTo>
                      <a:pt x="3547" y="0"/>
                    </a:ln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1168877" y="2432263"/>
                <a:ext cx="379304" cy="545063"/>
              </a:xfrm>
              <a:custGeom>
                <a:avLst/>
                <a:gdLst/>
                <a:ahLst/>
                <a:cxnLst/>
                <a:rect l="l" t="t" r="r" b="b"/>
                <a:pathLst>
                  <a:path w="5688" h="8174" extrusionOk="0">
                    <a:moveTo>
                      <a:pt x="868" y="1"/>
                    </a:moveTo>
                    <a:cubicBezTo>
                      <a:pt x="430" y="1"/>
                      <a:pt x="1" y="350"/>
                      <a:pt x="8" y="864"/>
                    </a:cubicBezTo>
                    <a:cubicBezTo>
                      <a:pt x="39" y="2340"/>
                      <a:pt x="110" y="6174"/>
                      <a:pt x="172" y="6441"/>
                    </a:cubicBezTo>
                    <a:cubicBezTo>
                      <a:pt x="244" y="6779"/>
                      <a:pt x="5134" y="8173"/>
                      <a:pt x="5134" y="8173"/>
                    </a:cubicBezTo>
                    <a:lnTo>
                      <a:pt x="5687" y="7087"/>
                    </a:lnTo>
                    <a:lnTo>
                      <a:pt x="1884" y="5395"/>
                    </a:lnTo>
                    <a:cubicBezTo>
                      <a:pt x="1884" y="5395"/>
                      <a:pt x="1945" y="843"/>
                      <a:pt x="1484" y="300"/>
                    </a:cubicBezTo>
                    <a:lnTo>
                      <a:pt x="1474" y="280"/>
                    </a:lnTo>
                    <a:cubicBezTo>
                      <a:pt x="1304" y="86"/>
                      <a:pt x="1085" y="1"/>
                      <a:pt x="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1510501" y="2895913"/>
                <a:ext cx="198321" cy="123096"/>
              </a:xfrm>
              <a:custGeom>
                <a:avLst/>
                <a:gdLst/>
                <a:ahLst/>
                <a:cxnLst/>
                <a:rect l="l" t="t" r="r" b="b"/>
                <a:pathLst>
                  <a:path w="2974" h="1846" extrusionOk="0">
                    <a:moveTo>
                      <a:pt x="2061" y="0"/>
                    </a:moveTo>
                    <a:lnTo>
                      <a:pt x="564" y="134"/>
                    </a:lnTo>
                    <a:cubicBezTo>
                      <a:pt x="62" y="318"/>
                      <a:pt x="0" y="1220"/>
                      <a:pt x="0" y="1220"/>
                    </a:cubicBezTo>
                    <a:cubicBezTo>
                      <a:pt x="154" y="1261"/>
                      <a:pt x="318" y="1292"/>
                      <a:pt x="472" y="1292"/>
                    </a:cubicBezTo>
                    <a:cubicBezTo>
                      <a:pt x="738" y="1312"/>
                      <a:pt x="1436" y="1323"/>
                      <a:pt x="1436" y="1323"/>
                    </a:cubicBezTo>
                    <a:lnTo>
                      <a:pt x="1559" y="1528"/>
                    </a:lnTo>
                    <a:lnTo>
                      <a:pt x="1538" y="1774"/>
                    </a:lnTo>
                    <a:lnTo>
                      <a:pt x="1774" y="1846"/>
                    </a:lnTo>
                    <a:lnTo>
                      <a:pt x="1846" y="1651"/>
                    </a:lnTo>
                    <a:lnTo>
                      <a:pt x="2163" y="1784"/>
                    </a:lnTo>
                    <a:lnTo>
                      <a:pt x="2245" y="1620"/>
                    </a:lnTo>
                    <a:lnTo>
                      <a:pt x="2471" y="1682"/>
                    </a:lnTo>
                    <a:lnTo>
                      <a:pt x="2532" y="1220"/>
                    </a:lnTo>
                    <a:lnTo>
                      <a:pt x="2358" y="708"/>
                    </a:lnTo>
                    <a:lnTo>
                      <a:pt x="2645" y="984"/>
                    </a:lnTo>
                    <a:lnTo>
                      <a:pt x="2737" y="1415"/>
                    </a:lnTo>
                    <a:lnTo>
                      <a:pt x="2973" y="1415"/>
                    </a:lnTo>
                    <a:lnTo>
                      <a:pt x="2973" y="544"/>
                    </a:lnTo>
                    <a:lnTo>
                      <a:pt x="2061" y="0"/>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647870" y="2725003"/>
                <a:ext cx="399977" cy="331612"/>
              </a:xfrm>
              <a:custGeom>
                <a:avLst/>
                <a:gdLst/>
                <a:ahLst/>
                <a:cxnLst/>
                <a:rect l="l" t="t" r="r" b="b"/>
                <a:pathLst>
                  <a:path w="5998" h="4973" extrusionOk="0">
                    <a:moveTo>
                      <a:pt x="5998" y="0"/>
                    </a:moveTo>
                    <a:lnTo>
                      <a:pt x="1600" y="154"/>
                    </a:lnTo>
                    <a:lnTo>
                      <a:pt x="1" y="4972"/>
                    </a:lnTo>
                    <a:lnTo>
                      <a:pt x="4573" y="4665"/>
                    </a:lnTo>
                    <a:lnTo>
                      <a:pt x="5998" y="0"/>
                    </a:lnTo>
                    <a:close/>
                  </a:path>
                </a:pathLst>
              </a:custGeom>
              <a:solidFill>
                <a:srgbClr val="A6A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616462" y="2949926"/>
                <a:ext cx="26007" cy="59547"/>
              </a:xfrm>
              <a:custGeom>
                <a:avLst/>
                <a:gdLst/>
                <a:ahLst/>
                <a:cxnLst/>
                <a:rect l="l" t="t" r="r" b="b"/>
                <a:pathLst>
                  <a:path w="390" h="893" extrusionOk="0">
                    <a:moveTo>
                      <a:pt x="62" y="0"/>
                    </a:moveTo>
                    <a:lnTo>
                      <a:pt x="0" y="41"/>
                    </a:lnTo>
                    <a:lnTo>
                      <a:pt x="246" y="338"/>
                    </a:lnTo>
                    <a:lnTo>
                      <a:pt x="287" y="718"/>
                    </a:lnTo>
                    <a:lnTo>
                      <a:pt x="257" y="831"/>
                    </a:lnTo>
                    <a:lnTo>
                      <a:pt x="390" y="892"/>
                    </a:lnTo>
                    <a:lnTo>
                      <a:pt x="359" y="287"/>
                    </a:lnTo>
                    <a:lnTo>
                      <a:pt x="62" y="0"/>
                    </a:ln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1636934" y="2938990"/>
                <a:ext cx="28808" cy="65015"/>
              </a:xfrm>
              <a:custGeom>
                <a:avLst/>
                <a:gdLst/>
                <a:ahLst/>
                <a:cxnLst/>
                <a:rect l="l" t="t" r="r" b="b"/>
                <a:pathLst>
                  <a:path w="432" h="975" extrusionOk="0">
                    <a:moveTo>
                      <a:pt x="83" y="0"/>
                    </a:moveTo>
                    <a:lnTo>
                      <a:pt x="1" y="41"/>
                    </a:lnTo>
                    <a:lnTo>
                      <a:pt x="298" y="420"/>
                    </a:lnTo>
                    <a:lnTo>
                      <a:pt x="349" y="974"/>
                    </a:lnTo>
                    <a:lnTo>
                      <a:pt x="431" y="974"/>
                    </a:lnTo>
                    <a:lnTo>
                      <a:pt x="380" y="379"/>
                    </a:lnTo>
                    <a:lnTo>
                      <a:pt x="83" y="0"/>
                    </a:ln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1659540" y="2923920"/>
                <a:ext cx="23940" cy="33541"/>
              </a:xfrm>
              <a:custGeom>
                <a:avLst/>
                <a:gdLst/>
                <a:ahLst/>
                <a:cxnLst/>
                <a:rect l="l" t="t" r="r" b="b"/>
                <a:pathLst>
                  <a:path w="359" h="503" extrusionOk="0">
                    <a:moveTo>
                      <a:pt x="0" y="1"/>
                    </a:moveTo>
                    <a:lnTo>
                      <a:pt x="123" y="288"/>
                    </a:lnTo>
                    <a:lnTo>
                      <a:pt x="349" y="503"/>
                    </a:lnTo>
                    <a:lnTo>
                      <a:pt x="359" y="390"/>
                    </a:lnTo>
                    <a:lnTo>
                      <a:pt x="0" y="1"/>
                    </a:ln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1308114" y="3830414"/>
                <a:ext cx="214726" cy="72484"/>
              </a:xfrm>
              <a:custGeom>
                <a:avLst/>
                <a:gdLst/>
                <a:ahLst/>
                <a:cxnLst/>
                <a:rect l="l" t="t" r="r" b="b"/>
                <a:pathLst>
                  <a:path w="3220" h="1087" extrusionOk="0">
                    <a:moveTo>
                      <a:pt x="698" y="0"/>
                    </a:moveTo>
                    <a:cubicBezTo>
                      <a:pt x="319" y="0"/>
                      <a:pt x="1" y="318"/>
                      <a:pt x="1" y="707"/>
                    </a:cubicBezTo>
                    <a:lnTo>
                      <a:pt x="1" y="1087"/>
                    </a:lnTo>
                    <a:lnTo>
                      <a:pt x="3220" y="1087"/>
                    </a:lnTo>
                    <a:lnTo>
                      <a:pt x="3220" y="707"/>
                    </a:lnTo>
                    <a:cubicBezTo>
                      <a:pt x="3220" y="318"/>
                      <a:pt x="2912" y="0"/>
                      <a:pt x="2523" y="0"/>
                    </a:cubicBez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1297178" y="2389319"/>
                <a:ext cx="103295" cy="104491"/>
              </a:xfrm>
              <a:custGeom>
                <a:avLst/>
                <a:gdLst/>
                <a:ahLst/>
                <a:cxnLst/>
                <a:rect l="l" t="t" r="r" b="b"/>
                <a:pathLst>
                  <a:path w="1549" h="1567" extrusionOk="0">
                    <a:moveTo>
                      <a:pt x="401" y="1"/>
                    </a:moveTo>
                    <a:lnTo>
                      <a:pt x="1" y="391"/>
                    </a:lnTo>
                    <a:cubicBezTo>
                      <a:pt x="1" y="391"/>
                      <a:pt x="349" y="1375"/>
                      <a:pt x="718" y="1539"/>
                    </a:cubicBezTo>
                    <a:cubicBezTo>
                      <a:pt x="760" y="1558"/>
                      <a:pt x="803" y="1566"/>
                      <a:pt x="847" y="1566"/>
                    </a:cubicBezTo>
                    <a:cubicBezTo>
                      <a:pt x="1180" y="1566"/>
                      <a:pt x="1549" y="1077"/>
                      <a:pt x="1549" y="1077"/>
                    </a:cubicBezTo>
                    <a:cubicBezTo>
                      <a:pt x="1118" y="903"/>
                      <a:pt x="401" y="1"/>
                      <a:pt x="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1400405" y="2409191"/>
                <a:ext cx="55482" cy="70950"/>
              </a:xfrm>
              <a:custGeom>
                <a:avLst/>
                <a:gdLst/>
                <a:ahLst/>
                <a:cxnLst/>
                <a:rect l="l" t="t" r="r" b="b"/>
                <a:pathLst>
                  <a:path w="832" h="1064" extrusionOk="0">
                    <a:moveTo>
                      <a:pt x="134" y="0"/>
                    </a:moveTo>
                    <a:lnTo>
                      <a:pt x="1" y="779"/>
                    </a:lnTo>
                    <a:lnTo>
                      <a:pt x="42" y="831"/>
                    </a:lnTo>
                    <a:cubicBezTo>
                      <a:pt x="42" y="831"/>
                      <a:pt x="251" y="1063"/>
                      <a:pt x="474" y="1063"/>
                    </a:cubicBezTo>
                    <a:cubicBezTo>
                      <a:pt x="508" y="1063"/>
                      <a:pt x="541" y="1058"/>
                      <a:pt x="575" y="1046"/>
                    </a:cubicBezTo>
                    <a:cubicBezTo>
                      <a:pt x="831" y="954"/>
                      <a:pt x="380" y="257"/>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4028233" y="4146894"/>
                <a:ext cx="604366" cy="256394"/>
              </a:xfrm>
              <a:custGeom>
                <a:avLst/>
                <a:gdLst/>
                <a:ahLst/>
                <a:cxnLst/>
                <a:rect l="l" t="t" r="r" b="b"/>
                <a:pathLst>
                  <a:path w="9063" h="3845" extrusionOk="0">
                    <a:moveTo>
                      <a:pt x="4532" y="0"/>
                    </a:moveTo>
                    <a:cubicBezTo>
                      <a:pt x="2092" y="0"/>
                      <a:pt x="103" y="523"/>
                      <a:pt x="1" y="1169"/>
                    </a:cubicBezTo>
                    <a:lnTo>
                      <a:pt x="1" y="1220"/>
                    </a:lnTo>
                    <a:lnTo>
                      <a:pt x="1" y="2625"/>
                    </a:lnTo>
                    <a:lnTo>
                      <a:pt x="1" y="2635"/>
                    </a:lnTo>
                    <a:lnTo>
                      <a:pt x="1" y="2656"/>
                    </a:lnTo>
                    <a:cubicBezTo>
                      <a:pt x="42" y="3312"/>
                      <a:pt x="2051" y="3845"/>
                      <a:pt x="4532" y="3845"/>
                    </a:cubicBezTo>
                    <a:cubicBezTo>
                      <a:pt x="6982" y="3845"/>
                      <a:pt x="8981" y="3322"/>
                      <a:pt x="9063" y="2676"/>
                    </a:cubicBezTo>
                    <a:lnTo>
                      <a:pt x="9063" y="2666"/>
                    </a:lnTo>
                    <a:lnTo>
                      <a:pt x="9063" y="2635"/>
                    </a:lnTo>
                    <a:cubicBezTo>
                      <a:pt x="9063" y="2625"/>
                      <a:pt x="9063" y="2604"/>
                      <a:pt x="9063" y="2594"/>
                    </a:cubicBezTo>
                    <a:lnTo>
                      <a:pt x="9063" y="1220"/>
                    </a:lnTo>
                    <a:lnTo>
                      <a:pt x="9063" y="1169"/>
                    </a:lnTo>
                    <a:cubicBezTo>
                      <a:pt x="8971" y="513"/>
                      <a:pt x="6982" y="0"/>
                      <a:pt x="4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4028233" y="4229581"/>
                <a:ext cx="605100" cy="173708"/>
              </a:xfrm>
              <a:custGeom>
                <a:avLst/>
                <a:gdLst/>
                <a:ahLst/>
                <a:cxnLst/>
                <a:rect l="l" t="t" r="r" b="b"/>
                <a:pathLst>
                  <a:path w="9074" h="2605" extrusionOk="0">
                    <a:moveTo>
                      <a:pt x="1" y="1"/>
                    </a:moveTo>
                    <a:lnTo>
                      <a:pt x="1" y="1385"/>
                    </a:lnTo>
                    <a:lnTo>
                      <a:pt x="1" y="1395"/>
                    </a:lnTo>
                    <a:lnTo>
                      <a:pt x="1" y="1405"/>
                    </a:lnTo>
                    <a:lnTo>
                      <a:pt x="1" y="1416"/>
                    </a:lnTo>
                    <a:cubicBezTo>
                      <a:pt x="42" y="2072"/>
                      <a:pt x="2061" y="2605"/>
                      <a:pt x="4542" y="2605"/>
                    </a:cubicBezTo>
                    <a:cubicBezTo>
                      <a:pt x="6992" y="2605"/>
                      <a:pt x="8981" y="2092"/>
                      <a:pt x="9073" y="1436"/>
                    </a:cubicBezTo>
                    <a:lnTo>
                      <a:pt x="9073" y="1426"/>
                    </a:lnTo>
                    <a:lnTo>
                      <a:pt x="9073" y="1395"/>
                    </a:lnTo>
                    <a:cubicBezTo>
                      <a:pt x="9073" y="1385"/>
                      <a:pt x="9073" y="1375"/>
                      <a:pt x="9073" y="1364"/>
                    </a:cubicBezTo>
                    <a:lnTo>
                      <a:pt x="9073" y="21"/>
                    </a:lnTo>
                    <a:cubicBezTo>
                      <a:pt x="8981" y="677"/>
                      <a:pt x="6992" y="1200"/>
                      <a:pt x="4542" y="1200"/>
                    </a:cubicBezTo>
                    <a:cubicBezTo>
                      <a:pt x="2061" y="1200"/>
                      <a:pt x="42" y="66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3"/>
              <p:cNvSpPr/>
              <p:nvPr/>
            </p:nvSpPr>
            <p:spPr>
              <a:xfrm>
                <a:off x="4028233" y="4224847"/>
                <a:ext cx="67" cy="3467"/>
              </a:xfrm>
              <a:custGeom>
                <a:avLst/>
                <a:gdLst/>
                <a:ahLst/>
                <a:cxnLst/>
                <a:rect l="l" t="t" r="r" b="b"/>
                <a:pathLst>
                  <a:path w="1" h="52" extrusionOk="0">
                    <a:moveTo>
                      <a:pt x="1" y="0"/>
                    </a:moveTo>
                    <a:lnTo>
                      <a:pt x="1" y="41"/>
                    </a:lnTo>
                    <a:lnTo>
                      <a:pt x="1" y="51"/>
                    </a:lnTo>
                    <a:lnTo>
                      <a:pt x="1" y="5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4110921" y="4170833"/>
                <a:ext cx="440321" cy="111493"/>
              </a:xfrm>
              <a:custGeom>
                <a:avLst/>
                <a:gdLst/>
                <a:ahLst/>
                <a:cxnLst/>
                <a:rect l="l" t="t" r="r" b="b"/>
                <a:pathLst>
                  <a:path w="6603" h="1672" extrusionOk="0">
                    <a:moveTo>
                      <a:pt x="3302" y="0"/>
                    </a:moveTo>
                    <a:cubicBezTo>
                      <a:pt x="1477" y="0"/>
                      <a:pt x="1" y="380"/>
                      <a:pt x="1" y="841"/>
                    </a:cubicBezTo>
                    <a:cubicBezTo>
                      <a:pt x="1" y="1292"/>
                      <a:pt x="1477" y="1671"/>
                      <a:pt x="3302" y="1671"/>
                    </a:cubicBezTo>
                    <a:cubicBezTo>
                      <a:pt x="5127" y="1671"/>
                      <a:pt x="6603" y="1292"/>
                      <a:pt x="6603" y="841"/>
                    </a:cubicBezTo>
                    <a:cubicBezTo>
                      <a:pt x="6603" y="380"/>
                      <a:pt x="5127" y="0"/>
                      <a:pt x="33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4038502" y="4267857"/>
                <a:ext cx="16471" cy="66416"/>
              </a:xfrm>
              <a:custGeom>
                <a:avLst/>
                <a:gdLst/>
                <a:ahLst/>
                <a:cxnLst/>
                <a:rect l="l" t="t" r="r" b="b"/>
                <a:pathLst>
                  <a:path w="247" h="996" extrusionOk="0">
                    <a:moveTo>
                      <a:pt x="123" y="1"/>
                    </a:moveTo>
                    <a:cubicBezTo>
                      <a:pt x="52" y="1"/>
                      <a:pt x="0" y="52"/>
                      <a:pt x="0" y="114"/>
                    </a:cubicBezTo>
                    <a:lnTo>
                      <a:pt x="0" y="872"/>
                    </a:lnTo>
                    <a:cubicBezTo>
                      <a:pt x="0" y="934"/>
                      <a:pt x="52" y="995"/>
                      <a:pt x="123" y="995"/>
                    </a:cubicBezTo>
                    <a:cubicBezTo>
                      <a:pt x="185" y="995"/>
                      <a:pt x="246" y="934"/>
                      <a:pt x="246" y="872"/>
                    </a:cubicBezTo>
                    <a:lnTo>
                      <a:pt x="246" y="114"/>
                    </a:lnTo>
                    <a:cubicBezTo>
                      <a:pt x="24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4063775" y="4281527"/>
                <a:ext cx="16471" cy="71884"/>
              </a:xfrm>
              <a:custGeom>
                <a:avLst/>
                <a:gdLst/>
                <a:ahLst/>
                <a:cxnLst/>
                <a:rect l="l" t="t" r="r" b="b"/>
                <a:pathLst>
                  <a:path w="247" h="1078" extrusionOk="0">
                    <a:moveTo>
                      <a:pt x="124" y="1"/>
                    </a:moveTo>
                    <a:cubicBezTo>
                      <a:pt x="52" y="1"/>
                      <a:pt x="1" y="62"/>
                      <a:pt x="1" y="134"/>
                    </a:cubicBezTo>
                    <a:lnTo>
                      <a:pt x="1" y="954"/>
                    </a:lnTo>
                    <a:cubicBezTo>
                      <a:pt x="11" y="1016"/>
                      <a:pt x="62" y="1067"/>
                      <a:pt x="124" y="1077"/>
                    </a:cubicBezTo>
                    <a:cubicBezTo>
                      <a:pt x="195" y="1077"/>
                      <a:pt x="247" y="1016"/>
                      <a:pt x="247" y="954"/>
                    </a:cubicBezTo>
                    <a:lnTo>
                      <a:pt x="247" y="134"/>
                    </a:lnTo>
                    <a:cubicBezTo>
                      <a:pt x="247" y="62"/>
                      <a:pt x="19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4091783" y="4292530"/>
                <a:ext cx="16471" cy="71817"/>
              </a:xfrm>
              <a:custGeom>
                <a:avLst/>
                <a:gdLst/>
                <a:ahLst/>
                <a:cxnLst/>
                <a:rect l="l" t="t" r="r" b="b"/>
                <a:pathLst>
                  <a:path w="247" h="1077" extrusionOk="0">
                    <a:moveTo>
                      <a:pt x="124" y="0"/>
                    </a:moveTo>
                    <a:cubicBezTo>
                      <a:pt x="62" y="0"/>
                      <a:pt x="1" y="51"/>
                      <a:pt x="1" y="123"/>
                    </a:cubicBezTo>
                    <a:lnTo>
                      <a:pt x="1" y="953"/>
                    </a:lnTo>
                    <a:cubicBezTo>
                      <a:pt x="1" y="1025"/>
                      <a:pt x="62" y="1076"/>
                      <a:pt x="124" y="1076"/>
                    </a:cubicBezTo>
                    <a:cubicBezTo>
                      <a:pt x="185" y="1076"/>
                      <a:pt x="237" y="1025"/>
                      <a:pt x="247" y="953"/>
                    </a:cubicBezTo>
                    <a:lnTo>
                      <a:pt x="247" y="123"/>
                    </a:lnTo>
                    <a:cubicBezTo>
                      <a:pt x="23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4123258" y="4300732"/>
                <a:ext cx="16471" cy="71150"/>
              </a:xfrm>
              <a:custGeom>
                <a:avLst/>
                <a:gdLst/>
                <a:ahLst/>
                <a:cxnLst/>
                <a:rect l="l" t="t" r="r" b="b"/>
                <a:pathLst>
                  <a:path w="247" h="1067" extrusionOk="0">
                    <a:moveTo>
                      <a:pt x="124" y="0"/>
                    </a:moveTo>
                    <a:cubicBezTo>
                      <a:pt x="62" y="0"/>
                      <a:pt x="1" y="51"/>
                      <a:pt x="1" y="123"/>
                    </a:cubicBezTo>
                    <a:lnTo>
                      <a:pt x="1" y="953"/>
                    </a:lnTo>
                    <a:cubicBezTo>
                      <a:pt x="1" y="1015"/>
                      <a:pt x="62" y="1066"/>
                      <a:pt x="124" y="1066"/>
                    </a:cubicBezTo>
                    <a:cubicBezTo>
                      <a:pt x="185" y="1066"/>
                      <a:pt x="236" y="1015"/>
                      <a:pt x="247" y="953"/>
                    </a:cubicBezTo>
                    <a:lnTo>
                      <a:pt x="247" y="123"/>
                    </a:lnTo>
                    <a:cubicBezTo>
                      <a:pt x="236"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4149931" y="4306867"/>
                <a:ext cx="17138" cy="74551"/>
              </a:xfrm>
              <a:custGeom>
                <a:avLst/>
                <a:gdLst/>
                <a:ahLst/>
                <a:cxnLst/>
                <a:rect l="l" t="t" r="r" b="b"/>
                <a:pathLst>
                  <a:path w="257" h="1118" extrusionOk="0">
                    <a:moveTo>
                      <a:pt x="134" y="0"/>
                    </a:moveTo>
                    <a:cubicBezTo>
                      <a:pt x="62" y="0"/>
                      <a:pt x="11" y="52"/>
                      <a:pt x="11" y="123"/>
                    </a:cubicBezTo>
                    <a:lnTo>
                      <a:pt x="11" y="984"/>
                    </a:lnTo>
                    <a:cubicBezTo>
                      <a:pt x="0" y="1056"/>
                      <a:pt x="62" y="1118"/>
                      <a:pt x="134" y="1118"/>
                    </a:cubicBezTo>
                    <a:cubicBezTo>
                      <a:pt x="205" y="1118"/>
                      <a:pt x="257" y="1056"/>
                      <a:pt x="257" y="984"/>
                    </a:cubicBezTo>
                    <a:lnTo>
                      <a:pt x="257" y="123"/>
                    </a:lnTo>
                    <a:cubicBezTo>
                      <a:pt x="257" y="62"/>
                      <a:pt x="20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4183407" y="4312269"/>
                <a:ext cx="16471" cy="74684"/>
              </a:xfrm>
              <a:custGeom>
                <a:avLst/>
                <a:gdLst/>
                <a:ahLst/>
                <a:cxnLst/>
                <a:rect l="l" t="t" r="r" b="b"/>
                <a:pathLst>
                  <a:path w="247" h="1120" extrusionOk="0">
                    <a:moveTo>
                      <a:pt x="137" y="0"/>
                    </a:moveTo>
                    <a:cubicBezTo>
                      <a:pt x="133" y="0"/>
                      <a:pt x="128" y="1"/>
                      <a:pt x="124" y="1"/>
                    </a:cubicBezTo>
                    <a:cubicBezTo>
                      <a:pt x="52" y="1"/>
                      <a:pt x="1" y="53"/>
                      <a:pt x="1" y="124"/>
                    </a:cubicBezTo>
                    <a:lnTo>
                      <a:pt x="1" y="996"/>
                    </a:lnTo>
                    <a:cubicBezTo>
                      <a:pt x="1" y="1067"/>
                      <a:pt x="52" y="1119"/>
                      <a:pt x="124" y="1119"/>
                    </a:cubicBezTo>
                    <a:cubicBezTo>
                      <a:pt x="129" y="1120"/>
                      <a:pt x="134" y="1120"/>
                      <a:pt x="139" y="1120"/>
                    </a:cubicBezTo>
                    <a:cubicBezTo>
                      <a:pt x="195" y="1120"/>
                      <a:pt x="247" y="1072"/>
                      <a:pt x="247" y="1006"/>
                    </a:cubicBezTo>
                    <a:lnTo>
                      <a:pt x="247" y="124"/>
                    </a:lnTo>
                    <a:cubicBezTo>
                      <a:pt x="247" y="58"/>
                      <a:pt x="194" y="0"/>
                      <a:pt x="137"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4218283" y="4315069"/>
                <a:ext cx="16471" cy="75218"/>
              </a:xfrm>
              <a:custGeom>
                <a:avLst/>
                <a:gdLst/>
                <a:ahLst/>
                <a:cxnLst/>
                <a:rect l="l" t="t" r="r" b="b"/>
                <a:pathLst>
                  <a:path w="247" h="1128" extrusionOk="0">
                    <a:moveTo>
                      <a:pt x="123" y="0"/>
                    </a:moveTo>
                    <a:cubicBezTo>
                      <a:pt x="62" y="0"/>
                      <a:pt x="0" y="62"/>
                      <a:pt x="0" y="134"/>
                    </a:cubicBezTo>
                    <a:lnTo>
                      <a:pt x="0" y="1005"/>
                    </a:lnTo>
                    <a:cubicBezTo>
                      <a:pt x="0" y="1066"/>
                      <a:pt x="62" y="1128"/>
                      <a:pt x="123" y="1128"/>
                    </a:cubicBezTo>
                    <a:cubicBezTo>
                      <a:pt x="195" y="1128"/>
                      <a:pt x="247" y="1066"/>
                      <a:pt x="247" y="1005"/>
                    </a:cubicBezTo>
                    <a:lnTo>
                      <a:pt x="247" y="134"/>
                    </a:lnTo>
                    <a:cubicBezTo>
                      <a:pt x="247" y="6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4251092" y="4317803"/>
                <a:ext cx="16471" cy="75218"/>
              </a:xfrm>
              <a:custGeom>
                <a:avLst/>
                <a:gdLst/>
                <a:ahLst/>
                <a:cxnLst/>
                <a:rect l="l" t="t" r="r" b="b"/>
                <a:pathLst>
                  <a:path w="247" h="1128" extrusionOk="0">
                    <a:moveTo>
                      <a:pt x="134" y="0"/>
                    </a:moveTo>
                    <a:cubicBezTo>
                      <a:pt x="62" y="0"/>
                      <a:pt x="1" y="52"/>
                      <a:pt x="1" y="123"/>
                    </a:cubicBezTo>
                    <a:lnTo>
                      <a:pt x="1" y="1005"/>
                    </a:lnTo>
                    <a:cubicBezTo>
                      <a:pt x="1" y="1077"/>
                      <a:pt x="62" y="1128"/>
                      <a:pt x="134" y="1128"/>
                    </a:cubicBezTo>
                    <a:cubicBezTo>
                      <a:pt x="195" y="1128"/>
                      <a:pt x="247" y="1066"/>
                      <a:pt x="247" y="1005"/>
                    </a:cubicBezTo>
                    <a:lnTo>
                      <a:pt x="247" y="123"/>
                    </a:lnTo>
                    <a:cubicBezTo>
                      <a:pt x="247" y="62"/>
                      <a:pt x="19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4289368" y="4317803"/>
                <a:ext cx="16471" cy="75218"/>
              </a:xfrm>
              <a:custGeom>
                <a:avLst/>
                <a:gdLst/>
                <a:ahLst/>
                <a:cxnLst/>
                <a:rect l="l" t="t" r="r" b="b"/>
                <a:pathLst>
                  <a:path w="247" h="1128" extrusionOk="0">
                    <a:moveTo>
                      <a:pt x="134" y="0"/>
                    </a:moveTo>
                    <a:cubicBezTo>
                      <a:pt x="62" y="0"/>
                      <a:pt x="1" y="52"/>
                      <a:pt x="1" y="123"/>
                    </a:cubicBezTo>
                    <a:lnTo>
                      <a:pt x="1" y="1005"/>
                    </a:lnTo>
                    <a:cubicBezTo>
                      <a:pt x="11" y="1077"/>
                      <a:pt x="62" y="1128"/>
                      <a:pt x="134" y="1128"/>
                    </a:cubicBezTo>
                    <a:cubicBezTo>
                      <a:pt x="195" y="1128"/>
                      <a:pt x="247" y="1066"/>
                      <a:pt x="247" y="1005"/>
                    </a:cubicBezTo>
                    <a:lnTo>
                      <a:pt x="247" y="123"/>
                    </a:lnTo>
                    <a:cubicBezTo>
                      <a:pt x="247" y="62"/>
                      <a:pt x="19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4321510" y="4317803"/>
                <a:ext cx="16471" cy="75218"/>
              </a:xfrm>
              <a:custGeom>
                <a:avLst/>
                <a:gdLst/>
                <a:ahLst/>
                <a:cxnLst/>
                <a:rect l="l" t="t" r="r" b="b"/>
                <a:pathLst>
                  <a:path w="247" h="1128" extrusionOk="0">
                    <a:moveTo>
                      <a:pt x="123" y="0"/>
                    </a:moveTo>
                    <a:cubicBezTo>
                      <a:pt x="52" y="0"/>
                      <a:pt x="0" y="62"/>
                      <a:pt x="0" y="123"/>
                    </a:cubicBezTo>
                    <a:lnTo>
                      <a:pt x="0" y="1005"/>
                    </a:lnTo>
                    <a:cubicBezTo>
                      <a:pt x="0" y="1066"/>
                      <a:pt x="52" y="1128"/>
                      <a:pt x="123" y="1128"/>
                    </a:cubicBezTo>
                    <a:cubicBezTo>
                      <a:pt x="185" y="1118"/>
                      <a:pt x="236" y="1066"/>
                      <a:pt x="246" y="1005"/>
                    </a:cubicBezTo>
                    <a:lnTo>
                      <a:pt x="246" y="123"/>
                    </a:lnTo>
                    <a:cubicBezTo>
                      <a:pt x="246" y="6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4356386" y="4317803"/>
                <a:ext cx="15804" cy="75218"/>
              </a:xfrm>
              <a:custGeom>
                <a:avLst/>
                <a:gdLst/>
                <a:ahLst/>
                <a:cxnLst/>
                <a:rect l="l" t="t" r="r" b="b"/>
                <a:pathLst>
                  <a:path w="237" h="1128" extrusionOk="0">
                    <a:moveTo>
                      <a:pt x="113" y="0"/>
                    </a:moveTo>
                    <a:cubicBezTo>
                      <a:pt x="52" y="0"/>
                      <a:pt x="0" y="62"/>
                      <a:pt x="0" y="123"/>
                    </a:cubicBezTo>
                    <a:lnTo>
                      <a:pt x="0" y="1005"/>
                    </a:lnTo>
                    <a:cubicBezTo>
                      <a:pt x="0" y="1066"/>
                      <a:pt x="52" y="1128"/>
                      <a:pt x="113" y="1128"/>
                    </a:cubicBezTo>
                    <a:cubicBezTo>
                      <a:pt x="185" y="1128"/>
                      <a:pt x="236" y="1066"/>
                      <a:pt x="236" y="1005"/>
                    </a:cubicBezTo>
                    <a:lnTo>
                      <a:pt x="236" y="123"/>
                    </a:lnTo>
                    <a:cubicBezTo>
                      <a:pt x="236" y="62"/>
                      <a:pt x="185" y="0"/>
                      <a:pt x="11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4555305" y="4291797"/>
                <a:ext cx="15804" cy="70483"/>
              </a:xfrm>
              <a:custGeom>
                <a:avLst/>
                <a:gdLst/>
                <a:ahLst/>
                <a:cxnLst/>
                <a:rect l="l" t="t" r="r" b="b"/>
                <a:pathLst>
                  <a:path w="237" h="1057" extrusionOk="0">
                    <a:moveTo>
                      <a:pt x="123" y="1"/>
                    </a:moveTo>
                    <a:cubicBezTo>
                      <a:pt x="52" y="1"/>
                      <a:pt x="0" y="52"/>
                      <a:pt x="0" y="124"/>
                    </a:cubicBezTo>
                    <a:lnTo>
                      <a:pt x="0" y="934"/>
                    </a:lnTo>
                    <a:cubicBezTo>
                      <a:pt x="0" y="995"/>
                      <a:pt x="52" y="1057"/>
                      <a:pt x="123" y="1057"/>
                    </a:cubicBezTo>
                    <a:cubicBezTo>
                      <a:pt x="185" y="1057"/>
                      <a:pt x="236" y="995"/>
                      <a:pt x="236" y="934"/>
                    </a:cubicBezTo>
                    <a:lnTo>
                      <a:pt x="23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4523830" y="4300732"/>
                <a:ext cx="16471" cy="71150"/>
              </a:xfrm>
              <a:custGeom>
                <a:avLst/>
                <a:gdLst/>
                <a:ahLst/>
                <a:cxnLst/>
                <a:rect l="l" t="t" r="r" b="b"/>
                <a:pathLst>
                  <a:path w="247" h="1067" extrusionOk="0">
                    <a:moveTo>
                      <a:pt x="124" y="0"/>
                    </a:moveTo>
                    <a:cubicBezTo>
                      <a:pt x="62" y="0"/>
                      <a:pt x="11" y="51"/>
                      <a:pt x="1" y="123"/>
                    </a:cubicBezTo>
                    <a:lnTo>
                      <a:pt x="1" y="953"/>
                    </a:lnTo>
                    <a:cubicBezTo>
                      <a:pt x="11" y="1015"/>
                      <a:pt x="62" y="1066"/>
                      <a:pt x="124" y="1066"/>
                    </a:cubicBezTo>
                    <a:cubicBezTo>
                      <a:pt x="196" y="1066"/>
                      <a:pt x="247" y="1015"/>
                      <a:pt x="247" y="953"/>
                    </a:cubicBezTo>
                    <a:lnTo>
                      <a:pt x="247" y="123"/>
                    </a:lnTo>
                    <a:cubicBezTo>
                      <a:pt x="247" y="51"/>
                      <a:pt x="196"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4495823" y="4306867"/>
                <a:ext cx="17138" cy="74551"/>
              </a:xfrm>
              <a:custGeom>
                <a:avLst/>
                <a:gdLst/>
                <a:ahLst/>
                <a:cxnLst/>
                <a:rect l="l" t="t" r="r" b="b"/>
                <a:pathLst>
                  <a:path w="257" h="1118" extrusionOk="0">
                    <a:moveTo>
                      <a:pt x="134" y="0"/>
                    </a:moveTo>
                    <a:cubicBezTo>
                      <a:pt x="62" y="0"/>
                      <a:pt x="11" y="52"/>
                      <a:pt x="11" y="123"/>
                    </a:cubicBezTo>
                    <a:lnTo>
                      <a:pt x="11" y="984"/>
                    </a:lnTo>
                    <a:cubicBezTo>
                      <a:pt x="1" y="1056"/>
                      <a:pt x="62" y="1118"/>
                      <a:pt x="134" y="1118"/>
                    </a:cubicBezTo>
                    <a:cubicBezTo>
                      <a:pt x="206" y="1118"/>
                      <a:pt x="257" y="1056"/>
                      <a:pt x="257" y="984"/>
                    </a:cubicBezTo>
                    <a:lnTo>
                      <a:pt x="257" y="123"/>
                    </a:lnTo>
                    <a:cubicBezTo>
                      <a:pt x="257" y="52"/>
                      <a:pt x="19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4463681" y="4312335"/>
                <a:ext cx="15804" cy="74551"/>
              </a:xfrm>
              <a:custGeom>
                <a:avLst/>
                <a:gdLst/>
                <a:ahLst/>
                <a:cxnLst/>
                <a:rect l="l" t="t" r="r" b="b"/>
                <a:pathLst>
                  <a:path w="237" h="1118" extrusionOk="0">
                    <a:moveTo>
                      <a:pt x="124" y="0"/>
                    </a:moveTo>
                    <a:cubicBezTo>
                      <a:pt x="52" y="0"/>
                      <a:pt x="1" y="52"/>
                      <a:pt x="1" y="113"/>
                    </a:cubicBezTo>
                    <a:lnTo>
                      <a:pt x="1" y="995"/>
                    </a:lnTo>
                    <a:cubicBezTo>
                      <a:pt x="1" y="1066"/>
                      <a:pt x="52" y="1118"/>
                      <a:pt x="124" y="1118"/>
                    </a:cubicBezTo>
                    <a:cubicBezTo>
                      <a:pt x="185" y="1118"/>
                      <a:pt x="237" y="1066"/>
                      <a:pt x="237" y="995"/>
                    </a:cubicBezTo>
                    <a:lnTo>
                      <a:pt x="237" y="113"/>
                    </a:lnTo>
                    <a:cubicBezTo>
                      <a:pt x="237" y="5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4428138" y="4315069"/>
                <a:ext cx="16471" cy="75218"/>
              </a:xfrm>
              <a:custGeom>
                <a:avLst/>
                <a:gdLst/>
                <a:ahLst/>
                <a:cxnLst/>
                <a:rect l="l" t="t" r="r" b="b"/>
                <a:pathLst>
                  <a:path w="247" h="1128" extrusionOk="0">
                    <a:moveTo>
                      <a:pt x="124" y="0"/>
                    </a:moveTo>
                    <a:cubicBezTo>
                      <a:pt x="62" y="0"/>
                      <a:pt x="1" y="62"/>
                      <a:pt x="11" y="123"/>
                    </a:cubicBezTo>
                    <a:lnTo>
                      <a:pt x="11" y="1005"/>
                    </a:lnTo>
                    <a:cubicBezTo>
                      <a:pt x="1" y="1066"/>
                      <a:pt x="62" y="1128"/>
                      <a:pt x="124" y="1128"/>
                    </a:cubicBezTo>
                    <a:cubicBezTo>
                      <a:pt x="195" y="1128"/>
                      <a:pt x="247" y="1066"/>
                      <a:pt x="247" y="1005"/>
                    </a:cubicBezTo>
                    <a:lnTo>
                      <a:pt x="247" y="123"/>
                    </a:lnTo>
                    <a:cubicBezTo>
                      <a:pt x="247" y="62"/>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4395330" y="4317803"/>
                <a:ext cx="16471" cy="75218"/>
              </a:xfrm>
              <a:custGeom>
                <a:avLst/>
                <a:gdLst/>
                <a:ahLst/>
                <a:cxnLst/>
                <a:rect l="l" t="t" r="r" b="b"/>
                <a:pathLst>
                  <a:path w="247" h="1128" extrusionOk="0">
                    <a:moveTo>
                      <a:pt x="124" y="0"/>
                    </a:moveTo>
                    <a:cubicBezTo>
                      <a:pt x="62" y="0"/>
                      <a:pt x="1" y="62"/>
                      <a:pt x="1" y="123"/>
                    </a:cubicBezTo>
                    <a:lnTo>
                      <a:pt x="1" y="1005"/>
                    </a:lnTo>
                    <a:cubicBezTo>
                      <a:pt x="1" y="1066"/>
                      <a:pt x="62" y="1128"/>
                      <a:pt x="124" y="1128"/>
                    </a:cubicBezTo>
                    <a:cubicBezTo>
                      <a:pt x="195" y="1118"/>
                      <a:pt x="247" y="1066"/>
                      <a:pt x="247" y="1005"/>
                    </a:cubicBezTo>
                    <a:lnTo>
                      <a:pt x="247" y="123"/>
                    </a:lnTo>
                    <a:cubicBezTo>
                      <a:pt x="247" y="52"/>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4019364" y="4008126"/>
                <a:ext cx="605033" cy="256394"/>
              </a:xfrm>
              <a:custGeom>
                <a:avLst/>
                <a:gdLst/>
                <a:ahLst/>
                <a:cxnLst/>
                <a:rect l="l" t="t" r="r" b="b"/>
                <a:pathLst>
                  <a:path w="9073" h="3845" extrusionOk="0">
                    <a:moveTo>
                      <a:pt x="4542" y="0"/>
                    </a:moveTo>
                    <a:cubicBezTo>
                      <a:pt x="2092" y="0"/>
                      <a:pt x="103" y="523"/>
                      <a:pt x="11" y="1169"/>
                    </a:cubicBezTo>
                    <a:lnTo>
                      <a:pt x="11" y="1220"/>
                    </a:lnTo>
                    <a:lnTo>
                      <a:pt x="0" y="1210"/>
                    </a:lnTo>
                    <a:lnTo>
                      <a:pt x="0" y="2625"/>
                    </a:lnTo>
                    <a:lnTo>
                      <a:pt x="0" y="2635"/>
                    </a:lnTo>
                    <a:lnTo>
                      <a:pt x="0" y="2645"/>
                    </a:lnTo>
                    <a:cubicBezTo>
                      <a:pt x="41" y="3312"/>
                      <a:pt x="2061" y="3845"/>
                      <a:pt x="4542" y="3845"/>
                    </a:cubicBezTo>
                    <a:cubicBezTo>
                      <a:pt x="6992" y="3845"/>
                      <a:pt x="8981" y="3322"/>
                      <a:pt x="9073" y="2676"/>
                    </a:cubicBezTo>
                    <a:lnTo>
                      <a:pt x="9073" y="2666"/>
                    </a:lnTo>
                    <a:cubicBezTo>
                      <a:pt x="9073" y="2656"/>
                      <a:pt x="9073" y="2635"/>
                      <a:pt x="9073" y="2625"/>
                    </a:cubicBezTo>
                    <a:lnTo>
                      <a:pt x="9073" y="2594"/>
                    </a:lnTo>
                    <a:lnTo>
                      <a:pt x="9073" y="1220"/>
                    </a:lnTo>
                    <a:lnTo>
                      <a:pt x="9073" y="1169"/>
                    </a:lnTo>
                    <a:cubicBezTo>
                      <a:pt x="8970" y="513"/>
                      <a:pt x="6982" y="0"/>
                      <a:pt x="45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a:off x="4020031" y="4090146"/>
                <a:ext cx="604366" cy="174375"/>
              </a:xfrm>
              <a:custGeom>
                <a:avLst/>
                <a:gdLst/>
                <a:ahLst/>
                <a:cxnLst/>
                <a:rect l="l" t="t" r="r" b="b"/>
                <a:pathLst>
                  <a:path w="9063" h="2615" extrusionOk="0">
                    <a:moveTo>
                      <a:pt x="1" y="1"/>
                    </a:moveTo>
                    <a:lnTo>
                      <a:pt x="1" y="1385"/>
                    </a:lnTo>
                    <a:lnTo>
                      <a:pt x="1" y="1395"/>
                    </a:lnTo>
                    <a:lnTo>
                      <a:pt x="1" y="1405"/>
                    </a:lnTo>
                    <a:lnTo>
                      <a:pt x="1" y="1415"/>
                    </a:lnTo>
                    <a:cubicBezTo>
                      <a:pt x="42" y="2082"/>
                      <a:pt x="2051" y="2615"/>
                      <a:pt x="4532" y="2615"/>
                    </a:cubicBezTo>
                    <a:cubicBezTo>
                      <a:pt x="6982" y="2615"/>
                      <a:pt x="8981" y="2092"/>
                      <a:pt x="9063" y="1436"/>
                    </a:cubicBezTo>
                    <a:lnTo>
                      <a:pt x="9063" y="1426"/>
                    </a:lnTo>
                    <a:cubicBezTo>
                      <a:pt x="9063" y="1415"/>
                      <a:pt x="9063" y="1405"/>
                      <a:pt x="9063" y="1395"/>
                    </a:cubicBezTo>
                    <a:lnTo>
                      <a:pt x="9063" y="1364"/>
                    </a:lnTo>
                    <a:lnTo>
                      <a:pt x="9063" y="21"/>
                    </a:lnTo>
                    <a:cubicBezTo>
                      <a:pt x="8981" y="677"/>
                      <a:pt x="6982" y="1200"/>
                      <a:pt x="4532" y="1200"/>
                    </a:cubicBezTo>
                    <a:cubicBezTo>
                      <a:pt x="2051" y="1200"/>
                      <a:pt x="42" y="66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4020031" y="4086078"/>
                <a:ext cx="67" cy="3467"/>
              </a:xfrm>
              <a:custGeom>
                <a:avLst/>
                <a:gdLst/>
                <a:ahLst/>
                <a:cxnLst/>
                <a:rect l="l" t="t" r="r" b="b"/>
                <a:pathLst>
                  <a:path w="1" h="52" extrusionOk="0">
                    <a:moveTo>
                      <a:pt x="1" y="0"/>
                    </a:moveTo>
                    <a:lnTo>
                      <a:pt x="1" y="41"/>
                    </a:lnTo>
                    <a:lnTo>
                      <a:pt x="1" y="51"/>
                    </a:lnTo>
                    <a:lnTo>
                      <a:pt x="1" y="5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4102052" y="4032065"/>
                <a:ext cx="440321" cy="110760"/>
              </a:xfrm>
              <a:custGeom>
                <a:avLst/>
                <a:gdLst/>
                <a:ahLst/>
                <a:cxnLst/>
                <a:rect l="l" t="t" r="r" b="b"/>
                <a:pathLst>
                  <a:path w="6603" h="1661" extrusionOk="0">
                    <a:moveTo>
                      <a:pt x="3302" y="0"/>
                    </a:moveTo>
                    <a:cubicBezTo>
                      <a:pt x="1477" y="0"/>
                      <a:pt x="1" y="369"/>
                      <a:pt x="1" y="831"/>
                    </a:cubicBezTo>
                    <a:cubicBezTo>
                      <a:pt x="1" y="1292"/>
                      <a:pt x="1477" y="1661"/>
                      <a:pt x="3302" y="1661"/>
                    </a:cubicBezTo>
                    <a:cubicBezTo>
                      <a:pt x="5126" y="1661"/>
                      <a:pt x="6603" y="1292"/>
                      <a:pt x="6603" y="831"/>
                    </a:cubicBezTo>
                    <a:cubicBezTo>
                      <a:pt x="6603" y="369"/>
                      <a:pt x="5126" y="0"/>
                      <a:pt x="33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4029633" y="4129089"/>
                <a:ext cx="16471" cy="66416"/>
              </a:xfrm>
              <a:custGeom>
                <a:avLst/>
                <a:gdLst/>
                <a:ahLst/>
                <a:cxnLst/>
                <a:rect l="l" t="t" r="r" b="b"/>
                <a:pathLst>
                  <a:path w="247" h="996" extrusionOk="0">
                    <a:moveTo>
                      <a:pt x="123" y="1"/>
                    </a:moveTo>
                    <a:cubicBezTo>
                      <a:pt x="62" y="1"/>
                      <a:pt x="10" y="52"/>
                      <a:pt x="0" y="124"/>
                    </a:cubicBezTo>
                    <a:lnTo>
                      <a:pt x="0" y="872"/>
                    </a:lnTo>
                    <a:cubicBezTo>
                      <a:pt x="10" y="944"/>
                      <a:pt x="62" y="995"/>
                      <a:pt x="123" y="995"/>
                    </a:cubicBezTo>
                    <a:cubicBezTo>
                      <a:pt x="195" y="995"/>
                      <a:pt x="246" y="944"/>
                      <a:pt x="246" y="872"/>
                    </a:cubicBezTo>
                    <a:lnTo>
                      <a:pt x="246"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4054240" y="4142693"/>
                <a:ext cx="17138" cy="71350"/>
              </a:xfrm>
              <a:custGeom>
                <a:avLst/>
                <a:gdLst/>
                <a:ahLst/>
                <a:cxnLst/>
                <a:rect l="l" t="t" r="r" b="b"/>
                <a:pathLst>
                  <a:path w="257" h="1070" extrusionOk="0">
                    <a:moveTo>
                      <a:pt x="118" y="1"/>
                    </a:moveTo>
                    <a:cubicBezTo>
                      <a:pt x="53" y="1"/>
                      <a:pt x="1" y="58"/>
                      <a:pt x="10" y="125"/>
                    </a:cubicBezTo>
                    <a:lnTo>
                      <a:pt x="10" y="945"/>
                    </a:lnTo>
                    <a:cubicBezTo>
                      <a:pt x="1" y="1012"/>
                      <a:pt x="53" y="1069"/>
                      <a:pt x="118" y="1069"/>
                    </a:cubicBezTo>
                    <a:cubicBezTo>
                      <a:pt x="123" y="1069"/>
                      <a:pt x="128" y="1069"/>
                      <a:pt x="133" y="1068"/>
                    </a:cubicBezTo>
                    <a:cubicBezTo>
                      <a:pt x="205" y="1068"/>
                      <a:pt x="256" y="1017"/>
                      <a:pt x="256" y="945"/>
                    </a:cubicBezTo>
                    <a:lnTo>
                      <a:pt x="256" y="125"/>
                    </a:lnTo>
                    <a:cubicBezTo>
                      <a:pt x="256" y="53"/>
                      <a:pt x="195" y="2"/>
                      <a:pt x="133" y="2"/>
                    </a:cubicBezTo>
                    <a:cubicBezTo>
                      <a:pt x="128" y="1"/>
                      <a:pt x="123" y="1"/>
                      <a:pt x="118"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4082914" y="4152362"/>
                <a:ext cx="17138" cy="73217"/>
              </a:xfrm>
              <a:custGeom>
                <a:avLst/>
                <a:gdLst/>
                <a:ahLst/>
                <a:cxnLst/>
                <a:rect l="l" t="t" r="r" b="b"/>
                <a:pathLst>
                  <a:path w="257" h="1098" extrusionOk="0">
                    <a:moveTo>
                      <a:pt x="124" y="0"/>
                    </a:moveTo>
                    <a:cubicBezTo>
                      <a:pt x="62" y="0"/>
                      <a:pt x="1" y="62"/>
                      <a:pt x="11" y="134"/>
                    </a:cubicBezTo>
                    <a:lnTo>
                      <a:pt x="11" y="974"/>
                    </a:lnTo>
                    <a:cubicBezTo>
                      <a:pt x="1" y="1036"/>
                      <a:pt x="62" y="1097"/>
                      <a:pt x="124" y="1097"/>
                    </a:cubicBezTo>
                    <a:cubicBezTo>
                      <a:pt x="195" y="1097"/>
                      <a:pt x="257" y="1036"/>
                      <a:pt x="247" y="974"/>
                    </a:cubicBezTo>
                    <a:lnTo>
                      <a:pt x="247" y="134"/>
                    </a:lnTo>
                    <a:cubicBezTo>
                      <a:pt x="257" y="62"/>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4115056" y="4161897"/>
                <a:ext cx="15804" cy="71217"/>
              </a:xfrm>
              <a:custGeom>
                <a:avLst/>
                <a:gdLst/>
                <a:ahLst/>
                <a:cxnLst/>
                <a:rect l="l" t="t" r="r" b="b"/>
                <a:pathLst>
                  <a:path w="237" h="1068" extrusionOk="0">
                    <a:moveTo>
                      <a:pt x="124" y="1"/>
                    </a:moveTo>
                    <a:cubicBezTo>
                      <a:pt x="52" y="1"/>
                      <a:pt x="0" y="52"/>
                      <a:pt x="0" y="114"/>
                    </a:cubicBezTo>
                    <a:lnTo>
                      <a:pt x="0" y="944"/>
                    </a:lnTo>
                    <a:cubicBezTo>
                      <a:pt x="0" y="1016"/>
                      <a:pt x="52" y="1067"/>
                      <a:pt x="124" y="1067"/>
                    </a:cubicBezTo>
                    <a:cubicBezTo>
                      <a:pt x="185" y="1067"/>
                      <a:pt x="236" y="1016"/>
                      <a:pt x="236" y="944"/>
                    </a:cubicBezTo>
                    <a:lnTo>
                      <a:pt x="236" y="114"/>
                    </a:lnTo>
                    <a:cubicBezTo>
                      <a:pt x="236"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4141729" y="4168766"/>
                <a:ext cx="17138" cy="73884"/>
              </a:xfrm>
              <a:custGeom>
                <a:avLst/>
                <a:gdLst/>
                <a:ahLst/>
                <a:cxnLst/>
                <a:rect l="l" t="t" r="r" b="b"/>
                <a:pathLst>
                  <a:path w="257" h="1108" extrusionOk="0">
                    <a:moveTo>
                      <a:pt x="134" y="0"/>
                    </a:moveTo>
                    <a:cubicBezTo>
                      <a:pt x="62" y="0"/>
                      <a:pt x="0" y="52"/>
                      <a:pt x="0" y="124"/>
                    </a:cubicBezTo>
                    <a:lnTo>
                      <a:pt x="0" y="985"/>
                    </a:lnTo>
                    <a:cubicBezTo>
                      <a:pt x="0" y="1056"/>
                      <a:pt x="62" y="1108"/>
                      <a:pt x="134" y="1108"/>
                    </a:cubicBezTo>
                    <a:cubicBezTo>
                      <a:pt x="195" y="1108"/>
                      <a:pt x="257" y="1046"/>
                      <a:pt x="246" y="985"/>
                    </a:cubicBezTo>
                    <a:lnTo>
                      <a:pt x="246" y="124"/>
                    </a:lnTo>
                    <a:cubicBezTo>
                      <a:pt x="246" y="52"/>
                      <a:pt x="19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4174538" y="4172900"/>
                <a:ext cx="17138" cy="75218"/>
              </a:xfrm>
              <a:custGeom>
                <a:avLst/>
                <a:gdLst/>
                <a:ahLst/>
                <a:cxnLst/>
                <a:rect l="l" t="t" r="r" b="b"/>
                <a:pathLst>
                  <a:path w="257" h="1128" extrusionOk="0">
                    <a:moveTo>
                      <a:pt x="123" y="0"/>
                    </a:moveTo>
                    <a:cubicBezTo>
                      <a:pt x="52" y="0"/>
                      <a:pt x="0" y="51"/>
                      <a:pt x="0" y="123"/>
                    </a:cubicBezTo>
                    <a:lnTo>
                      <a:pt x="0" y="1005"/>
                    </a:lnTo>
                    <a:cubicBezTo>
                      <a:pt x="0" y="1066"/>
                      <a:pt x="62" y="1128"/>
                      <a:pt x="123" y="1128"/>
                    </a:cubicBezTo>
                    <a:cubicBezTo>
                      <a:pt x="195" y="1128"/>
                      <a:pt x="246" y="1076"/>
                      <a:pt x="257" y="1005"/>
                    </a:cubicBezTo>
                    <a:lnTo>
                      <a:pt x="257" y="123"/>
                    </a:lnTo>
                    <a:cubicBezTo>
                      <a:pt x="257"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4210081" y="4176968"/>
                <a:ext cx="16471" cy="74551"/>
              </a:xfrm>
              <a:custGeom>
                <a:avLst/>
                <a:gdLst/>
                <a:ahLst/>
                <a:cxnLst/>
                <a:rect l="l" t="t" r="r" b="b"/>
                <a:pathLst>
                  <a:path w="247" h="1118" extrusionOk="0">
                    <a:moveTo>
                      <a:pt x="123" y="1"/>
                    </a:moveTo>
                    <a:cubicBezTo>
                      <a:pt x="52" y="1"/>
                      <a:pt x="0" y="52"/>
                      <a:pt x="0" y="124"/>
                    </a:cubicBezTo>
                    <a:lnTo>
                      <a:pt x="0" y="995"/>
                    </a:lnTo>
                    <a:cubicBezTo>
                      <a:pt x="0" y="1056"/>
                      <a:pt x="52" y="1108"/>
                      <a:pt x="123" y="1118"/>
                    </a:cubicBezTo>
                    <a:cubicBezTo>
                      <a:pt x="185" y="1118"/>
                      <a:pt x="246" y="1056"/>
                      <a:pt x="246" y="995"/>
                    </a:cubicBezTo>
                    <a:lnTo>
                      <a:pt x="246" y="124"/>
                    </a:lnTo>
                    <a:cubicBezTo>
                      <a:pt x="24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4242289" y="4178902"/>
                <a:ext cx="17071" cy="75351"/>
              </a:xfrm>
              <a:custGeom>
                <a:avLst/>
                <a:gdLst/>
                <a:ahLst/>
                <a:cxnLst/>
                <a:rect l="l" t="t" r="r" b="b"/>
                <a:pathLst>
                  <a:path w="256" h="1130" extrusionOk="0">
                    <a:moveTo>
                      <a:pt x="114" y="1"/>
                    </a:moveTo>
                    <a:cubicBezTo>
                      <a:pt x="51" y="1"/>
                      <a:pt x="0" y="49"/>
                      <a:pt x="10" y="115"/>
                    </a:cubicBezTo>
                    <a:lnTo>
                      <a:pt x="10" y="997"/>
                    </a:lnTo>
                    <a:cubicBezTo>
                      <a:pt x="10" y="1068"/>
                      <a:pt x="61" y="1130"/>
                      <a:pt x="133" y="1130"/>
                    </a:cubicBezTo>
                    <a:cubicBezTo>
                      <a:pt x="204" y="1120"/>
                      <a:pt x="256" y="1068"/>
                      <a:pt x="256" y="997"/>
                    </a:cubicBezTo>
                    <a:lnTo>
                      <a:pt x="256" y="115"/>
                    </a:lnTo>
                    <a:cubicBezTo>
                      <a:pt x="256" y="54"/>
                      <a:pt x="194" y="2"/>
                      <a:pt x="133" y="2"/>
                    </a:cubicBezTo>
                    <a:cubicBezTo>
                      <a:pt x="126" y="1"/>
                      <a:pt x="120" y="1"/>
                      <a:pt x="11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4281166" y="4178968"/>
                <a:ext cx="16471" cy="75285"/>
              </a:xfrm>
              <a:custGeom>
                <a:avLst/>
                <a:gdLst/>
                <a:ahLst/>
                <a:cxnLst/>
                <a:rect l="l" t="t" r="r" b="b"/>
                <a:pathLst>
                  <a:path w="247" h="1129" extrusionOk="0">
                    <a:moveTo>
                      <a:pt x="108" y="0"/>
                    </a:moveTo>
                    <a:cubicBezTo>
                      <a:pt x="45" y="0"/>
                      <a:pt x="1" y="57"/>
                      <a:pt x="1" y="114"/>
                    </a:cubicBezTo>
                    <a:lnTo>
                      <a:pt x="1" y="996"/>
                    </a:lnTo>
                    <a:cubicBezTo>
                      <a:pt x="1" y="1067"/>
                      <a:pt x="52" y="1129"/>
                      <a:pt x="124" y="1129"/>
                    </a:cubicBezTo>
                    <a:cubicBezTo>
                      <a:pt x="195" y="1119"/>
                      <a:pt x="247" y="1067"/>
                      <a:pt x="247" y="996"/>
                    </a:cubicBezTo>
                    <a:lnTo>
                      <a:pt x="247" y="114"/>
                    </a:lnTo>
                    <a:cubicBezTo>
                      <a:pt x="247" y="53"/>
                      <a:pt x="185" y="1"/>
                      <a:pt x="124" y="1"/>
                    </a:cubicBezTo>
                    <a:cubicBezTo>
                      <a:pt x="118" y="1"/>
                      <a:pt x="113" y="0"/>
                      <a:pt x="108"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4312641" y="4178968"/>
                <a:ext cx="17138" cy="75285"/>
              </a:xfrm>
              <a:custGeom>
                <a:avLst/>
                <a:gdLst/>
                <a:ahLst/>
                <a:cxnLst/>
                <a:rect l="l" t="t" r="r" b="b"/>
                <a:pathLst>
                  <a:path w="257" h="1129" extrusionOk="0">
                    <a:moveTo>
                      <a:pt x="139" y="0"/>
                    </a:moveTo>
                    <a:cubicBezTo>
                      <a:pt x="134" y="0"/>
                      <a:pt x="129" y="1"/>
                      <a:pt x="123" y="1"/>
                    </a:cubicBezTo>
                    <a:cubicBezTo>
                      <a:pt x="62" y="1"/>
                      <a:pt x="0" y="53"/>
                      <a:pt x="0" y="114"/>
                    </a:cubicBezTo>
                    <a:lnTo>
                      <a:pt x="0" y="996"/>
                    </a:lnTo>
                    <a:cubicBezTo>
                      <a:pt x="0" y="1067"/>
                      <a:pt x="62" y="1119"/>
                      <a:pt x="123" y="1129"/>
                    </a:cubicBezTo>
                    <a:cubicBezTo>
                      <a:pt x="195" y="1129"/>
                      <a:pt x="256" y="1067"/>
                      <a:pt x="256" y="996"/>
                    </a:cubicBezTo>
                    <a:lnTo>
                      <a:pt x="256" y="114"/>
                    </a:lnTo>
                    <a:cubicBezTo>
                      <a:pt x="247" y="57"/>
                      <a:pt x="202" y="0"/>
                      <a:pt x="139"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4347517" y="4179035"/>
                <a:ext cx="16471" cy="75218"/>
              </a:xfrm>
              <a:custGeom>
                <a:avLst/>
                <a:gdLst/>
                <a:ahLst/>
                <a:cxnLst/>
                <a:rect l="l" t="t" r="r" b="b"/>
                <a:pathLst>
                  <a:path w="247" h="1128" extrusionOk="0">
                    <a:moveTo>
                      <a:pt x="123" y="0"/>
                    </a:moveTo>
                    <a:cubicBezTo>
                      <a:pt x="51" y="0"/>
                      <a:pt x="0" y="52"/>
                      <a:pt x="0" y="113"/>
                    </a:cubicBezTo>
                    <a:lnTo>
                      <a:pt x="0" y="995"/>
                    </a:lnTo>
                    <a:cubicBezTo>
                      <a:pt x="0" y="1066"/>
                      <a:pt x="51" y="1118"/>
                      <a:pt x="123" y="1128"/>
                    </a:cubicBezTo>
                    <a:cubicBezTo>
                      <a:pt x="185" y="1118"/>
                      <a:pt x="246" y="1066"/>
                      <a:pt x="246" y="995"/>
                    </a:cubicBezTo>
                    <a:lnTo>
                      <a:pt x="246" y="113"/>
                    </a:lnTo>
                    <a:cubicBezTo>
                      <a:pt x="24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4574444" y="4142759"/>
                <a:ext cx="16471" cy="71217"/>
              </a:xfrm>
              <a:custGeom>
                <a:avLst/>
                <a:gdLst/>
                <a:ahLst/>
                <a:cxnLst/>
                <a:rect l="l" t="t" r="r" b="b"/>
                <a:pathLst>
                  <a:path w="247" h="1068" extrusionOk="0">
                    <a:moveTo>
                      <a:pt x="124" y="1"/>
                    </a:moveTo>
                    <a:cubicBezTo>
                      <a:pt x="52" y="1"/>
                      <a:pt x="0" y="52"/>
                      <a:pt x="0" y="114"/>
                    </a:cubicBezTo>
                    <a:lnTo>
                      <a:pt x="0" y="944"/>
                    </a:lnTo>
                    <a:cubicBezTo>
                      <a:pt x="0" y="1016"/>
                      <a:pt x="52" y="1067"/>
                      <a:pt x="124" y="1067"/>
                    </a:cubicBezTo>
                    <a:cubicBezTo>
                      <a:pt x="195" y="1067"/>
                      <a:pt x="247" y="1016"/>
                      <a:pt x="247" y="944"/>
                    </a:cubicBezTo>
                    <a:lnTo>
                      <a:pt x="247" y="114"/>
                    </a:lnTo>
                    <a:cubicBezTo>
                      <a:pt x="247"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4546436" y="4153029"/>
                <a:ext cx="16471" cy="70483"/>
              </a:xfrm>
              <a:custGeom>
                <a:avLst/>
                <a:gdLst/>
                <a:ahLst/>
                <a:cxnLst/>
                <a:rect l="l" t="t" r="r" b="b"/>
                <a:pathLst>
                  <a:path w="247" h="1057" extrusionOk="0">
                    <a:moveTo>
                      <a:pt x="123" y="1"/>
                    </a:moveTo>
                    <a:cubicBezTo>
                      <a:pt x="51" y="1"/>
                      <a:pt x="0" y="52"/>
                      <a:pt x="0" y="124"/>
                    </a:cubicBezTo>
                    <a:lnTo>
                      <a:pt x="0" y="934"/>
                    </a:lnTo>
                    <a:cubicBezTo>
                      <a:pt x="10" y="995"/>
                      <a:pt x="62" y="1046"/>
                      <a:pt x="123" y="1057"/>
                    </a:cubicBezTo>
                    <a:cubicBezTo>
                      <a:pt x="185" y="1057"/>
                      <a:pt x="246" y="995"/>
                      <a:pt x="246" y="934"/>
                    </a:cubicBezTo>
                    <a:lnTo>
                      <a:pt x="246" y="124"/>
                    </a:lnTo>
                    <a:cubicBezTo>
                      <a:pt x="246" y="6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4514961" y="4161231"/>
                <a:ext cx="17138" cy="71884"/>
              </a:xfrm>
              <a:custGeom>
                <a:avLst/>
                <a:gdLst/>
                <a:ahLst/>
                <a:cxnLst/>
                <a:rect l="l" t="t" r="r" b="b"/>
                <a:pathLst>
                  <a:path w="257" h="1078" extrusionOk="0">
                    <a:moveTo>
                      <a:pt x="134" y="1"/>
                    </a:moveTo>
                    <a:cubicBezTo>
                      <a:pt x="62" y="1"/>
                      <a:pt x="1" y="52"/>
                      <a:pt x="1" y="124"/>
                    </a:cubicBezTo>
                    <a:lnTo>
                      <a:pt x="1" y="954"/>
                    </a:lnTo>
                    <a:cubicBezTo>
                      <a:pt x="1" y="1026"/>
                      <a:pt x="62" y="1077"/>
                      <a:pt x="134" y="1077"/>
                    </a:cubicBezTo>
                    <a:cubicBezTo>
                      <a:pt x="195" y="1077"/>
                      <a:pt x="247" y="1026"/>
                      <a:pt x="247" y="954"/>
                    </a:cubicBezTo>
                    <a:lnTo>
                      <a:pt x="247" y="124"/>
                    </a:lnTo>
                    <a:cubicBezTo>
                      <a:pt x="257" y="62"/>
                      <a:pt x="195" y="1"/>
                      <a:pt x="13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4487621" y="4168766"/>
                <a:ext cx="16471" cy="73884"/>
              </a:xfrm>
              <a:custGeom>
                <a:avLst/>
                <a:gdLst/>
                <a:ahLst/>
                <a:cxnLst/>
                <a:rect l="l" t="t" r="r" b="b"/>
                <a:pathLst>
                  <a:path w="247" h="1108" extrusionOk="0">
                    <a:moveTo>
                      <a:pt x="124" y="0"/>
                    </a:moveTo>
                    <a:cubicBezTo>
                      <a:pt x="52" y="0"/>
                      <a:pt x="1" y="52"/>
                      <a:pt x="1" y="124"/>
                    </a:cubicBezTo>
                    <a:lnTo>
                      <a:pt x="1" y="985"/>
                    </a:lnTo>
                    <a:cubicBezTo>
                      <a:pt x="1" y="1046"/>
                      <a:pt x="52" y="1108"/>
                      <a:pt x="124" y="1108"/>
                    </a:cubicBezTo>
                    <a:cubicBezTo>
                      <a:pt x="185" y="1108"/>
                      <a:pt x="247" y="1056"/>
                      <a:pt x="247" y="985"/>
                    </a:cubicBezTo>
                    <a:lnTo>
                      <a:pt x="247" y="124"/>
                    </a:lnTo>
                    <a:cubicBezTo>
                      <a:pt x="247" y="5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4454812" y="4172900"/>
                <a:ext cx="16471" cy="75218"/>
              </a:xfrm>
              <a:custGeom>
                <a:avLst/>
                <a:gdLst/>
                <a:ahLst/>
                <a:cxnLst/>
                <a:rect l="l" t="t" r="r" b="b"/>
                <a:pathLst>
                  <a:path w="247" h="1128" extrusionOk="0">
                    <a:moveTo>
                      <a:pt x="124" y="0"/>
                    </a:moveTo>
                    <a:cubicBezTo>
                      <a:pt x="52" y="0"/>
                      <a:pt x="0" y="51"/>
                      <a:pt x="0" y="123"/>
                    </a:cubicBezTo>
                    <a:lnTo>
                      <a:pt x="0" y="1005"/>
                    </a:lnTo>
                    <a:cubicBezTo>
                      <a:pt x="0" y="1066"/>
                      <a:pt x="52" y="1128"/>
                      <a:pt x="124" y="1128"/>
                    </a:cubicBezTo>
                    <a:cubicBezTo>
                      <a:pt x="185" y="1128"/>
                      <a:pt x="247" y="1066"/>
                      <a:pt x="247" y="1005"/>
                    </a:cubicBezTo>
                    <a:lnTo>
                      <a:pt x="247" y="123"/>
                    </a:lnTo>
                    <a:cubicBezTo>
                      <a:pt x="247" y="51"/>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4419936" y="4176968"/>
                <a:ext cx="15804" cy="74551"/>
              </a:xfrm>
              <a:custGeom>
                <a:avLst/>
                <a:gdLst/>
                <a:ahLst/>
                <a:cxnLst/>
                <a:rect l="l" t="t" r="r" b="b"/>
                <a:pathLst>
                  <a:path w="237" h="1118" extrusionOk="0">
                    <a:moveTo>
                      <a:pt x="124" y="1"/>
                    </a:moveTo>
                    <a:cubicBezTo>
                      <a:pt x="52" y="1"/>
                      <a:pt x="1" y="52"/>
                      <a:pt x="1" y="124"/>
                    </a:cubicBezTo>
                    <a:lnTo>
                      <a:pt x="1" y="995"/>
                    </a:lnTo>
                    <a:cubicBezTo>
                      <a:pt x="1" y="1056"/>
                      <a:pt x="52" y="1118"/>
                      <a:pt x="124" y="1118"/>
                    </a:cubicBezTo>
                    <a:cubicBezTo>
                      <a:pt x="185" y="1118"/>
                      <a:pt x="236" y="1056"/>
                      <a:pt x="236" y="995"/>
                    </a:cubicBezTo>
                    <a:lnTo>
                      <a:pt x="236" y="124"/>
                    </a:lnTo>
                    <a:cubicBezTo>
                      <a:pt x="236"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4387127" y="4178368"/>
                <a:ext cx="16471" cy="75218"/>
              </a:xfrm>
              <a:custGeom>
                <a:avLst/>
                <a:gdLst/>
                <a:ahLst/>
                <a:cxnLst/>
                <a:rect l="l" t="t" r="r" b="b"/>
                <a:pathLst>
                  <a:path w="247" h="1128" extrusionOk="0">
                    <a:moveTo>
                      <a:pt x="124" y="0"/>
                    </a:moveTo>
                    <a:cubicBezTo>
                      <a:pt x="52" y="0"/>
                      <a:pt x="1" y="62"/>
                      <a:pt x="1" y="123"/>
                    </a:cubicBezTo>
                    <a:lnTo>
                      <a:pt x="1" y="1005"/>
                    </a:lnTo>
                    <a:cubicBezTo>
                      <a:pt x="1" y="1066"/>
                      <a:pt x="52" y="1128"/>
                      <a:pt x="124" y="1128"/>
                    </a:cubicBezTo>
                    <a:cubicBezTo>
                      <a:pt x="185" y="1128"/>
                      <a:pt x="247" y="1076"/>
                      <a:pt x="247" y="1005"/>
                    </a:cubicBezTo>
                    <a:lnTo>
                      <a:pt x="247" y="123"/>
                    </a:lnTo>
                    <a:cubicBezTo>
                      <a:pt x="236" y="62"/>
                      <a:pt x="185" y="1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4169070" y="4059338"/>
                <a:ext cx="309752" cy="51412"/>
              </a:xfrm>
              <a:custGeom>
                <a:avLst/>
                <a:gdLst/>
                <a:ahLst/>
                <a:cxnLst/>
                <a:rect l="l" t="t" r="r" b="b"/>
                <a:pathLst>
                  <a:path w="4645" h="771" extrusionOk="0">
                    <a:moveTo>
                      <a:pt x="3352" y="113"/>
                    </a:moveTo>
                    <a:cubicBezTo>
                      <a:pt x="3369" y="113"/>
                      <a:pt x="3387" y="113"/>
                      <a:pt x="3404" y="114"/>
                    </a:cubicBezTo>
                    <a:cubicBezTo>
                      <a:pt x="3660" y="114"/>
                      <a:pt x="3855" y="155"/>
                      <a:pt x="3927" y="237"/>
                    </a:cubicBezTo>
                    <a:lnTo>
                      <a:pt x="2809" y="258"/>
                    </a:lnTo>
                    <a:cubicBezTo>
                      <a:pt x="2978" y="164"/>
                      <a:pt x="3165" y="113"/>
                      <a:pt x="3352" y="113"/>
                    </a:cubicBezTo>
                    <a:close/>
                    <a:moveTo>
                      <a:pt x="3957" y="268"/>
                    </a:moveTo>
                    <a:cubicBezTo>
                      <a:pt x="3968" y="288"/>
                      <a:pt x="3968" y="299"/>
                      <a:pt x="3968" y="319"/>
                    </a:cubicBezTo>
                    <a:cubicBezTo>
                      <a:pt x="3968" y="340"/>
                      <a:pt x="3957" y="360"/>
                      <a:pt x="3947" y="381"/>
                    </a:cubicBezTo>
                    <a:lnTo>
                      <a:pt x="2553" y="422"/>
                    </a:lnTo>
                    <a:cubicBezTo>
                      <a:pt x="2625" y="381"/>
                      <a:pt x="2686" y="340"/>
                      <a:pt x="2738" y="299"/>
                    </a:cubicBezTo>
                    <a:lnTo>
                      <a:pt x="3957" y="268"/>
                    </a:lnTo>
                    <a:close/>
                    <a:moveTo>
                      <a:pt x="2174" y="319"/>
                    </a:moveTo>
                    <a:lnTo>
                      <a:pt x="2163" y="329"/>
                    </a:lnTo>
                    <a:cubicBezTo>
                      <a:pt x="2102" y="360"/>
                      <a:pt x="2040" y="401"/>
                      <a:pt x="1979" y="432"/>
                    </a:cubicBezTo>
                    <a:lnTo>
                      <a:pt x="667" y="463"/>
                    </a:lnTo>
                    <a:cubicBezTo>
                      <a:pt x="656" y="452"/>
                      <a:pt x="656" y="432"/>
                      <a:pt x="656" y="411"/>
                    </a:cubicBezTo>
                    <a:cubicBezTo>
                      <a:pt x="656" y="391"/>
                      <a:pt x="656" y="370"/>
                      <a:pt x="667" y="350"/>
                    </a:cubicBezTo>
                    <a:lnTo>
                      <a:pt x="2174" y="319"/>
                    </a:lnTo>
                    <a:close/>
                    <a:moveTo>
                      <a:pt x="1917" y="463"/>
                    </a:moveTo>
                    <a:lnTo>
                      <a:pt x="1917" y="463"/>
                    </a:lnTo>
                    <a:cubicBezTo>
                      <a:pt x="1723" y="565"/>
                      <a:pt x="1507" y="616"/>
                      <a:pt x="1292" y="616"/>
                    </a:cubicBezTo>
                    <a:cubicBezTo>
                      <a:pt x="1269" y="617"/>
                      <a:pt x="1246" y="617"/>
                      <a:pt x="1224" y="617"/>
                    </a:cubicBezTo>
                    <a:cubicBezTo>
                      <a:pt x="946" y="617"/>
                      <a:pt x="773" y="560"/>
                      <a:pt x="697" y="493"/>
                    </a:cubicBezTo>
                    <a:lnTo>
                      <a:pt x="1917" y="463"/>
                    </a:lnTo>
                    <a:close/>
                    <a:moveTo>
                      <a:pt x="3182" y="1"/>
                    </a:moveTo>
                    <a:cubicBezTo>
                      <a:pt x="2849" y="1"/>
                      <a:pt x="2519" y="102"/>
                      <a:pt x="2245" y="288"/>
                    </a:cubicBezTo>
                    <a:lnTo>
                      <a:pt x="687" y="319"/>
                    </a:lnTo>
                    <a:cubicBezTo>
                      <a:pt x="810" y="165"/>
                      <a:pt x="1241" y="94"/>
                      <a:pt x="1733" y="63"/>
                    </a:cubicBezTo>
                    <a:lnTo>
                      <a:pt x="1733" y="32"/>
                    </a:lnTo>
                    <a:cubicBezTo>
                      <a:pt x="1067" y="53"/>
                      <a:pt x="790" y="53"/>
                      <a:pt x="595" y="53"/>
                    </a:cubicBezTo>
                    <a:lnTo>
                      <a:pt x="595" y="94"/>
                    </a:lnTo>
                    <a:cubicBezTo>
                      <a:pt x="728" y="94"/>
                      <a:pt x="800" y="104"/>
                      <a:pt x="800" y="124"/>
                    </a:cubicBezTo>
                    <a:cubicBezTo>
                      <a:pt x="800" y="135"/>
                      <a:pt x="790" y="155"/>
                      <a:pt x="738" y="186"/>
                    </a:cubicBezTo>
                    <a:cubicBezTo>
                      <a:pt x="677" y="217"/>
                      <a:pt x="626" y="258"/>
                      <a:pt x="585" y="319"/>
                    </a:cubicBezTo>
                    <a:lnTo>
                      <a:pt x="0" y="340"/>
                    </a:lnTo>
                    <a:lnTo>
                      <a:pt x="0" y="370"/>
                    </a:lnTo>
                    <a:lnTo>
                      <a:pt x="574" y="360"/>
                    </a:lnTo>
                    <a:lnTo>
                      <a:pt x="574" y="360"/>
                    </a:lnTo>
                    <a:cubicBezTo>
                      <a:pt x="564" y="381"/>
                      <a:pt x="564" y="401"/>
                      <a:pt x="564" y="422"/>
                    </a:cubicBezTo>
                    <a:lnTo>
                      <a:pt x="564" y="463"/>
                    </a:lnTo>
                    <a:lnTo>
                      <a:pt x="0" y="483"/>
                    </a:lnTo>
                    <a:lnTo>
                      <a:pt x="0" y="514"/>
                    </a:lnTo>
                    <a:lnTo>
                      <a:pt x="574" y="504"/>
                    </a:lnTo>
                    <a:cubicBezTo>
                      <a:pt x="643" y="651"/>
                      <a:pt x="930" y="771"/>
                      <a:pt x="1416" y="771"/>
                    </a:cubicBezTo>
                    <a:cubicBezTo>
                      <a:pt x="1436" y="771"/>
                      <a:pt x="1456" y="771"/>
                      <a:pt x="1477" y="770"/>
                    </a:cubicBezTo>
                    <a:cubicBezTo>
                      <a:pt x="1835" y="770"/>
                      <a:pt x="2194" y="657"/>
                      <a:pt x="2502" y="452"/>
                    </a:cubicBezTo>
                    <a:lnTo>
                      <a:pt x="3927" y="422"/>
                    </a:lnTo>
                    <a:lnTo>
                      <a:pt x="3927" y="422"/>
                    </a:lnTo>
                    <a:cubicBezTo>
                      <a:pt x="3793" y="545"/>
                      <a:pt x="3424" y="606"/>
                      <a:pt x="3066" y="627"/>
                    </a:cubicBezTo>
                    <a:lnTo>
                      <a:pt x="3066" y="668"/>
                    </a:lnTo>
                    <a:cubicBezTo>
                      <a:pt x="3660" y="647"/>
                      <a:pt x="3865" y="647"/>
                      <a:pt x="4039" y="647"/>
                    </a:cubicBezTo>
                    <a:lnTo>
                      <a:pt x="4039" y="606"/>
                    </a:lnTo>
                    <a:cubicBezTo>
                      <a:pt x="3896" y="606"/>
                      <a:pt x="3824" y="596"/>
                      <a:pt x="3824" y="575"/>
                    </a:cubicBezTo>
                    <a:cubicBezTo>
                      <a:pt x="3824" y="565"/>
                      <a:pt x="3845" y="545"/>
                      <a:pt x="3896" y="514"/>
                    </a:cubicBezTo>
                    <a:cubicBezTo>
                      <a:pt x="3937" y="493"/>
                      <a:pt x="3988" y="463"/>
                      <a:pt x="4019" y="422"/>
                    </a:cubicBezTo>
                    <a:lnTo>
                      <a:pt x="4644" y="411"/>
                    </a:lnTo>
                    <a:lnTo>
                      <a:pt x="4644" y="370"/>
                    </a:lnTo>
                    <a:lnTo>
                      <a:pt x="4039" y="391"/>
                    </a:lnTo>
                    <a:cubicBezTo>
                      <a:pt x="4060" y="360"/>
                      <a:pt x="4060" y="329"/>
                      <a:pt x="4060" y="299"/>
                    </a:cubicBezTo>
                    <a:lnTo>
                      <a:pt x="4060" y="278"/>
                    </a:lnTo>
                    <a:lnTo>
                      <a:pt x="4644" y="268"/>
                    </a:lnTo>
                    <a:lnTo>
                      <a:pt x="4644" y="227"/>
                    </a:lnTo>
                    <a:lnTo>
                      <a:pt x="4050" y="247"/>
                    </a:lnTo>
                    <a:cubicBezTo>
                      <a:pt x="4001" y="110"/>
                      <a:pt x="3754" y="1"/>
                      <a:pt x="3292" y="1"/>
                    </a:cubicBezTo>
                    <a:cubicBezTo>
                      <a:pt x="3272" y="1"/>
                      <a:pt x="3251" y="1"/>
                      <a:pt x="3230" y="1"/>
                    </a:cubicBezTo>
                    <a:cubicBezTo>
                      <a:pt x="3214" y="1"/>
                      <a:pt x="3198"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1980158" y="4088079"/>
                <a:ext cx="605033" cy="256461"/>
              </a:xfrm>
              <a:custGeom>
                <a:avLst/>
                <a:gdLst/>
                <a:ahLst/>
                <a:cxnLst/>
                <a:rect l="l" t="t" r="r" b="b"/>
                <a:pathLst>
                  <a:path w="9073" h="3846" extrusionOk="0">
                    <a:moveTo>
                      <a:pt x="4531" y="1"/>
                    </a:moveTo>
                    <a:cubicBezTo>
                      <a:pt x="2091" y="1"/>
                      <a:pt x="103" y="513"/>
                      <a:pt x="0" y="1169"/>
                    </a:cubicBezTo>
                    <a:lnTo>
                      <a:pt x="0" y="1210"/>
                    </a:lnTo>
                    <a:lnTo>
                      <a:pt x="0" y="2646"/>
                    </a:lnTo>
                    <a:cubicBezTo>
                      <a:pt x="41" y="3312"/>
                      <a:pt x="2061" y="3845"/>
                      <a:pt x="4531" y="3845"/>
                    </a:cubicBezTo>
                    <a:cubicBezTo>
                      <a:pt x="6992" y="3845"/>
                      <a:pt x="8980" y="3322"/>
                      <a:pt x="9073" y="2666"/>
                    </a:cubicBezTo>
                    <a:cubicBezTo>
                      <a:pt x="9073" y="2646"/>
                      <a:pt x="9073" y="2635"/>
                      <a:pt x="9073" y="2625"/>
                    </a:cubicBezTo>
                    <a:cubicBezTo>
                      <a:pt x="9073" y="2615"/>
                      <a:pt x="9073" y="2605"/>
                      <a:pt x="9073" y="2594"/>
                    </a:cubicBezTo>
                    <a:lnTo>
                      <a:pt x="9073" y="1210"/>
                    </a:lnTo>
                    <a:lnTo>
                      <a:pt x="9073" y="1169"/>
                    </a:lnTo>
                    <a:cubicBezTo>
                      <a:pt x="8970" y="513"/>
                      <a:pt x="6981" y="1"/>
                      <a:pt x="4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1980158" y="4170100"/>
                <a:ext cx="605033" cy="174441"/>
              </a:xfrm>
              <a:custGeom>
                <a:avLst/>
                <a:gdLst/>
                <a:ahLst/>
                <a:cxnLst/>
                <a:rect l="l" t="t" r="r" b="b"/>
                <a:pathLst>
                  <a:path w="9073" h="2616" extrusionOk="0">
                    <a:moveTo>
                      <a:pt x="0" y="1"/>
                    </a:moveTo>
                    <a:lnTo>
                      <a:pt x="0" y="1416"/>
                    </a:lnTo>
                    <a:cubicBezTo>
                      <a:pt x="41" y="2072"/>
                      <a:pt x="2061" y="2615"/>
                      <a:pt x="4542" y="2615"/>
                    </a:cubicBezTo>
                    <a:cubicBezTo>
                      <a:pt x="6992" y="2615"/>
                      <a:pt x="8980" y="2092"/>
                      <a:pt x="9073" y="1436"/>
                    </a:cubicBezTo>
                    <a:lnTo>
                      <a:pt x="9073" y="1426"/>
                    </a:lnTo>
                    <a:cubicBezTo>
                      <a:pt x="9073" y="1416"/>
                      <a:pt x="9073" y="1405"/>
                      <a:pt x="9073" y="1395"/>
                    </a:cubicBezTo>
                    <a:cubicBezTo>
                      <a:pt x="9073" y="1385"/>
                      <a:pt x="9073" y="1375"/>
                      <a:pt x="9073" y="1364"/>
                    </a:cubicBezTo>
                    <a:lnTo>
                      <a:pt x="9073" y="21"/>
                    </a:lnTo>
                    <a:cubicBezTo>
                      <a:pt x="8980" y="678"/>
                      <a:pt x="6992" y="1200"/>
                      <a:pt x="4542" y="1200"/>
                    </a:cubicBezTo>
                    <a:cubicBezTo>
                      <a:pt x="2061" y="1200"/>
                      <a:pt x="41" y="667"/>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2585118" y="4166032"/>
                <a:ext cx="67" cy="2801"/>
              </a:xfrm>
              <a:custGeom>
                <a:avLst/>
                <a:gdLst/>
                <a:ahLst/>
                <a:cxnLst/>
                <a:rect l="l" t="t" r="r" b="b"/>
                <a:pathLst>
                  <a:path w="1" h="42" extrusionOk="0">
                    <a:moveTo>
                      <a:pt x="1" y="41"/>
                    </a:moveTo>
                    <a:cubicBezTo>
                      <a:pt x="1" y="31"/>
                      <a:pt x="1" y="21"/>
                      <a:pt x="1" y="11"/>
                    </a:cubicBezTo>
                    <a:lnTo>
                      <a:pt x="1" y="0"/>
                    </a:lnTo>
                    <a:lnTo>
                      <a:pt x="1" y="0"/>
                    </a:lnTo>
                    <a:lnTo>
                      <a:pt x="1" y="4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1980158" y="4166032"/>
                <a:ext cx="67" cy="2801"/>
              </a:xfrm>
              <a:custGeom>
                <a:avLst/>
                <a:gdLst/>
                <a:ahLst/>
                <a:cxnLst/>
                <a:rect l="l" t="t" r="r" b="b"/>
                <a:pathLst>
                  <a:path w="1" h="42" extrusionOk="0">
                    <a:moveTo>
                      <a:pt x="0" y="0"/>
                    </a:moveTo>
                    <a:lnTo>
                      <a:pt x="0" y="41"/>
                    </a:lnTo>
                    <a:lnTo>
                      <a:pt x="0" y="4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2062847" y="4111351"/>
                <a:ext cx="440321" cy="111493"/>
              </a:xfrm>
              <a:custGeom>
                <a:avLst/>
                <a:gdLst/>
                <a:ahLst/>
                <a:cxnLst/>
                <a:rect l="l" t="t" r="r" b="b"/>
                <a:pathLst>
                  <a:path w="6603" h="1672" extrusionOk="0">
                    <a:moveTo>
                      <a:pt x="3302" y="0"/>
                    </a:moveTo>
                    <a:cubicBezTo>
                      <a:pt x="1477" y="0"/>
                      <a:pt x="1" y="380"/>
                      <a:pt x="1" y="841"/>
                    </a:cubicBezTo>
                    <a:cubicBezTo>
                      <a:pt x="1" y="1292"/>
                      <a:pt x="1477" y="1671"/>
                      <a:pt x="3302" y="1671"/>
                    </a:cubicBezTo>
                    <a:cubicBezTo>
                      <a:pt x="5126" y="1671"/>
                      <a:pt x="6602" y="1292"/>
                      <a:pt x="6602" y="841"/>
                    </a:cubicBezTo>
                    <a:cubicBezTo>
                      <a:pt x="6602" y="380"/>
                      <a:pt x="5126" y="0"/>
                      <a:pt x="33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1990361" y="4209109"/>
                <a:ext cx="16471" cy="65682"/>
              </a:xfrm>
              <a:custGeom>
                <a:avLst/>
                <a:gdLst/>
                <a:ahLst/>
                <a:cxnLst/>
                <a:rect l="l" t="t" r="r" b="b"/>
                <a:pathLst>
                  <a:path w="247" h="985" extrusionOk="0">
                    <a:moveTo>
                      <a:pt x="124" y="0"/>
                    </a:moveTo>
                    <a:cubicBezTo>
                      <a:pt x="52" y="0"/>
                      <a:pt x="1" y="52"/>
                      <a:pt x="1" y="123"/>
                    </a:cubicBezTo>
                    <a:lnTo>
                      <a:pt x="1" y="861"/>
                    </a:lnTo>
                    <a:cubicBezTo>
                      <a:pt x="1" y="923"/>
                      <a:pt x="52" y="984"/>
                      <a:pt x="124" y="984"/>
                    </a:cubicBezTo>
                    <a:cubicBezTo>
                      <a:pt x="185" y="984"/>
                      <a:pt x="237" y="933"/>
                      <a:pt x="247" y="872"/>
                    </a:cubicBezTo>
                    <a:lnTo>
                      <a:pt x="247" y="123"/>
                    </a:lnTo>
                    <a:cubicBezTo>
                      <a:pt x="247" y="5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2015701" y="4222779"/>
                <a:ext cx="16471" cy="71150"/>
              </a:xfrm>
              <a:custGeom>
                <a:avLst/>
                <a:gdLst/>
                <a:ahLst/>
                <a:cxnLst/>
                <a:rect l="l" t="t" r="r" b="b"/>
                <a:pathLst>
                  <a:path w="247" h="1067" extrusionOk="0">
                    <a:moveTo>
                      <a:pt x="123" y="0"/>
                    </a:moveTo>
                    <a:cubicBezTo>
                      <a:pt x="62" y="0"/>
                      <a:pt x="10" y="52"/>
                      <a:pt x="0" y="123"/>
                    </a:cubicBezTo>
                    <a:lnTo>
                      <a:pt x="0" y="943"/>
                    </a:lnTo>
                    <a:cubicBezTo>
                      <a:pt x="0" y="1015"/>
                      <a:pt x="62" y="1067"/>
                      <a:pt x="123" y="1067"/>
                    </a:cubicBezTo>
                    <a:cubicBezTo>
                      <a:pt x="195" y="1067"/>
                      <a:pt x="246" y="1005"/>
                      <a:pt x="246" y="943"/>
                    </a:cubicBezTo>
                    <a:lnTo>
                      <a:pt x="246" y="123"/>
                    </a:lnTo>
                    <a:cubicBezTo>
                      <a:pt x="24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2043708" y="4233049"/>
                <a:ext cx="16471" cy="71817"/>
              </a:xfrm>
              <a:custGeom>
                <a:avLst/>
                <a:gdLst/>
                <a:ahLst/>
                <a:cxnLst/>
                <a:rect l="l" t="t" r="r" b="b"/>
                <a:pathLst>
                  <a:path w="247" h="1077" extrusionOk="0">
                    <a:moveTo>
                      <a:pt x="124" y="0"/>
                    </a:moveTo>
                    <a:cubicBezTo>
                      <a:pt x="62" y="0"/>
                      <a:pt x="0" y="51"/>
                      <a:pt x="0" y="123"/>
                    </a:cubicBezTo>
                    <a:lnTo>
                      <a:pt x="0" y="954"/>
                    </a:lnTo>
                    <a:cubicBezTo>
                      <a:pt x="0" y="1025"/>
                      <a:pt x="62" y="1077"/>
                      <a:pt x="124" y="1077"/>
                    </a:cubicBezTo>
                    <a:cubicBezTo>
                      <a:pt x="195" y="1077"/>
                      <a:pt x="247" y="1025"/>
                      <a:pt x="247" y="954"/>
                    </a:cubicBezTo>
                    <a:lnTo>
                      <a:pt x="247" y="123"/>
                    </a:lnTo>
                    <a:cubicBezTo>
                      <a:pt x="247" y="51"/>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2075183" y="4241251"/>
                <a:ext cx="16471" cy="71217"/>
              </a:xfrm>
              <a:custGeom>
                <a:avLst/>
                <a:gdLst/>
                <a:ahLst/>
                <a:cxnLst/>
                <a:rect l="l" t="t" r="r" b="b"/>
                <a:pathLst>
                  <a:path w="247" h="1068" extrusionOk="0">
                    <a:moveTo>
                      <a:pt x="113" y="0"/>
                    </a:moveTo>
                    <a:cubicBezTo>
                      <a:pt x="51" y="0"/>
                      <a:pt x="0" y="51"/>
                      <a:pt x="0" y="123"/>
                    </a:cubicBezTo>
                    <a:lnTo>
                      <a:pt x="0" y="954"/>
                    </a:lnTo>
                    <a:cubicBezTo>
                      <a:pt x="0" y="1015"/>
                      <a:pt x="51" y="1066"/>
                      <a:pt x="113" y="1066"/>
                    </a:cubicBezTo>
                    <a:cubicBezTo>
                      <a:pt x="118" y="1067"/>
                      <a:pt x="123" y="1067"/>
                      <a:pt x="129" y="1067"/>
                    </a:cubicBezTo>
                    <a:cubicBezTo>
                      <a:pt x="193" y="1067"/>
                      <a:pt x="246" y="1010"/>
                      <a:pt x="246" y="954"/>
                    </a:cubicBezTo>
                    <a:lnTo>
                      <a:pt x="246" y="123"/>
                    </a:lnTo>
                    <a:cubicBezTo>
                      <a:pt x="246" y="51"/>
                      <a:pt x="185" y="0"/>
                      <a:pt x="11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2102524" y="4247386"/>
                <a:ext cx="16471" cy="74551"/>
              </a:xfrm>
              <a:custGeom>
                <a:avLst/>
                <a:gdLst/>
                <a:ahLst/>
                <a:cxnLst/>
                <a:rect l="l" t="t" r="r" b="b"/>
                <a:pathLst>
                  <a:path w="247" h="1118" extrusionOk="0">
                    <a:moveTo>
                      <a:pt x="123" y="0"/>
                    </a:moveTo>
                    <a:cubicBezTo>
                      <a:pt x="62" y="11"/>
                      <a:pt x="10" y="62"/>
                      <a:pt x="0" y="123"/>
                    </a:cubicBezTo>
                    <a:lnTo>
                      <a:pt x="0" y="985"/>
                    </a:lnTo>
                    <a:cubicBezTo>
                      <a:pt x="0" y="1056"/>
                      <a:pt x="51" y="1118"/>
                      <a:pt x="123" y="1118"/>
                    </a:cubicBezTo>
                    <a:cubicBezTo>
                      <a:pt x="195" y="1108"/>
                      <a:pt x="246" y="1056"/>
                      <a:pt x="246" y="985"/>
                    </a:cubicBezTo>
                    <a:lnTo>
                      <a:pt x="246" y="123"/>
                    </a:lnTo>
                    <a:cubicBezTo>
                      <a:pt x="246" y="6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2135333" y="4252187"/>
                <a:ext cx="16471" cy="75218"/>
              </a:xfrm>
              <a:custGeom>
                <a:avLst/>
                <a:gdLst/>
                <a:ahLst/>
                <a:cxnLst/>
                <a:rect l="l" t="t" r="r" b="b"/>
                <a:pathLst>
                  <a:path w="247" h="1128" extrusionOk="0">
                    <a:moveTo>
                      <a:pt x="123" y="0"/>
                    </a:moveTo>
                    <a:cubicBezTo>
                      <a:pt x="62" y="0"/>
                      <a:pt x="10" y="51"/>
                      <a:pt x="0" y="123"/>
                    </a:cubicBezTo>
                    <a:lnTo>
                      <a:pt x="0" y="1005"/>
                    </a:lnTo>
                    <a:cubicBezTo>
                      <a:pt x="0" y="1066"/>
                      <a:pt x="51" y="1128"/>
                      <a:pt x="123" y="1128"/>
                    </a:cubicBezTo>
                    <a:cubicBezTo>
                      <a:pt x="195" y="1128"/>
                      <a:pt x="246" y="1077"/>
                      <a:pt x="246" y="1015"/>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2170875" y="4256254"/>
                <a:ext cx="15804" cy="74618"/>
              </a:xfrm>
              <a:custGeom>
                <a:avLst/>
                <a:gdLst/>
                <a:ahLst/>
                <a:cxnLst/>
                <a:rect l="l" t="t" r="r" b="b"/>
                <a:pathLst>
                  <a:path w="237" h="1119" extrusionOk="0">
                    <a:moveTo>
                      <a:pt x="113" y="1"/>
                    </a:moveTo>
                    <a:cubicBezTo>
                      <a:pt x="52" y="1"/>
                      <a:pt x="0" y="62"/>
                      <a:pt x="0" y="124"/>
                    </a:cubicBezTo>
                    <a:lnTo>
                      <a:pt x="0" y="995"/>
                    </a:lnTo>
                    <a:cubicBezTo>
                      <a:pt x="0" y="1067"/>
                      <a:pt x="52" y="1118"/>
                      <a:pt x="113" y="1118"/>
                    </a:cubicBezTo>
                    <a:cubicBezTo>
                      <a:pt x="185" y="1118"/>
                      <a:pt x="236" y="1067"/>
                      <a:pt x="236" y="995"/>
                    </a:cubicBezTo>
                    <a:lnTo>
                      <a:pt x="236" y="124"/>
                    </a:lnTo>
                    <a:cubicBezTo>
                      <a:pt x="236" y="62"/>
                      <a:pt x="185" y="1"/>
                      <a:pt x="11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2203017" y="4258322"/>
                <a:ext cx="17138" cy="75285"/>
              </a:xfrm>
              <a:custGeom>
                <a:avLst/>
                <a:gdLst/>
                <a:ahLst/>
                <a:cxnLst/>
                <a:rect l="l" t="t" r="r" b="b"/>
                <a:pathLst>
                  <a:path w="257" h="1129" extrusionOk="0">
                    <a:moveTo>
                      <a:pt x="123" y="0"/>
                    </a:moveTo>
                    <a:cubicBezTo>
                      <a:pt x="62" y="0"/>
                      <a:pt x="0" y="52"/>
                      <a:pt x="10" y="123"/>
                    </a:cubicBezTo>
                    <a:lnTo>
                      <a:pt x="10" y="1005"/>
                    </a:lnTo>
                    <a:cubicBezTo>
                      <a:pt x="10" y="1067"/>
                      <a:pt x="62" y="1128"/>
                      <a:pt x="123" y="1128"/>
                    </a:cubicBezTo>
                    <a:cubicBezTo>
                      <a:pt x="195" y="1128"/>
                      <a:pt x="246" y="1067"/>
                      <a:pt x="246" y="1005"/>
                    </a:cubicBezTo>
                    <a:lnTo>
                      <a:pt x="246" y="123"/>
                    </a:lnTo>
                    <a:cubicBezTo>
                      <a:pt x="25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2241294" y="4258322"/>
                <a:ext cx="17138" cy="75285"/>
              </a:xfrm>
              <a:custGeom>
                <a:avLst/>
                <a:gdLst/>
                <a:ahLst/>
                <a:cxnLst/>
                <a:rect l="l" t="t" r="r" b="b"/>
                <a:pathLst>
                  <a:path w="257" h="1129" extrusionOk="0">
                    <a:moveTo>
                      <a:pt x="133" y="0"/>
                    </a:moveTo>
                    <a:cubicBezTo>
                      <a:pt x="62" y="0"/>
                      <a:pt x="0" y="52"/>
                      <a:pt x="10" y="123"/>
                    </a:cubicBezTo>
                    <a:lnTo>
                      <a:pt x="10" y="1005"/>
                    </a:lnTo>
                    <a:cubicBezTo>
                      <a:pt x="10" y="1067"/>
                      <a:pt x="62" y="1128"/>
                      <a:pt x="133" y="1128"/>
                    </a:cubicBezTo>
                    <a:cubicBezTo>
                      <a:pt x="195" y="1128"/>
                      <a:pt x="246" y="1067"/>
                      <a:pt x="246" y="1005"/>
                    </a:cubicBezTo>
                    <a:lnTo>
                      <a:pt x="246" y="123"/>
                    </a:lnTo>
                    <a:cubicBezTo>
                      <a:pt x="256" y="52"/>
                      <a:pt x="195" y="0"/>
                      <a:pt x="13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2273369" y="4258322"/>
                <a:ext cx="16538" cy="75285"/>
              </a:xfrm>
              <a:custGeom>
                <a:avLst/>
                <a:gdLst/>
                <a:ahLst/>
                <a:cxnLst/>
                <a:rect l="l" t="t" r="r" b="b"/>
                <a:pathLst>
                  <a:path w="248" h="1129" extrusionOk="0">
                    <a:moveTo>
                      <a:pt x="124" y="0"/>
                    </a:moveTo>
                    <a:cubicBezTo>
                      <a:pt x="52" y="0"/>
                      <a:pt x="1" y="52"/>
                      <a:pt x="1" y="123"/>
                    </a:cubicBezTo>
                    <a:lnTo>
                      <a:pt x="1" y="1005"/>
                    </a:lnTo>
                    <a:cubicBezTo>
                      <a:pt x="1" y="1077"/>
                      <a:pt x="52" y="1128"/>
                      <a:pt x="124" y="1128"/>
                    </a:cubicBezTo>
                    <a:cubicBezTo>
                      <a:pt x="186" y="1128"/>
                      <a:pt x="247" y="1067"/>
                      <a:pt x="247" y="1005"/>
                    </a:cubicBezTo>
                    <a:lnTo>
                      <a:pt x="247" y="123"/>
                    </a:lnTo>
                    <a:cubicBezTo>
                      <a:pt x="247" y="52"/>
                      <a:pt x="196"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2307578" y="4258322"/>
                <a:ext cx="16471" cy="75285"/>
              </a:xfrm>
              <a:custGeom>
                <a:avLst/>
                <a:gdLst/>
                <a:ahLst/>
                <a:cxnLst/>
                <a:rect l="l" t="t" r="r" b="b"/>
                <a:pathLst>
                  <a:path w="247" h="1129" extrusionOk="0">
                    <a:moveTo>
                      <a:pt x="124" y="0"/>
                    </a:moveTo>
                    <a:cubicBezTo>
                      <a:pt x="62" y="0"/>
                      <a:pt x="1" y="52"/>
                      <a:pt x="11" y="123"/>
                    </a:cubicBezTo>
                    <a:lnTo>
                      <a:pt x="11" y="1005"/>
                    </a:lnTo>
                    <a:cubicBezTo>
                      <a:pt x="11" y="1067"/>
                      <a:pt x="62" y="1128"/>
                      <a:pt x="124" y="1128"/>
                    </a:cubicBezTo>
                    <a:cubicBezTo>
                      <a:pt x="195" y="1118"/>
                      <a:pt x="247" y="1067"/>
                      <a:pt x="247" y="1005"/>
                    </a:cubicBezTo>
                    <a:lnTo>
                      <a:pt x="247" y="123"/>
                    </a:lnTo>
                    <a:cubicBezTo>
                      <a:pt x="247" y="62"/>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2560512" y="4209109"/>
                <a:ext cx="16471" cy="67749"/>
              </a:xfrm>
              <a:custGeom>
                <a:avLst/>
                <a:gdLst/>
                <a:ahLst/>
                <a:cxnLst/>
                <a:rect l="l" t="t" r="r" b="b"/>
                <a:pathLst>
                  <a:path w="247" h="1016" extrusionOk="0">
                    <a:moveTo>
                      <a:pt x="124" y="0"/>
                    </a:moveTo>
                    <a:cubicBezTo>
                      <a:pt x="52" y="0"/>
                      <a:pt x="1" y="52"/>
                      <a:pt x="1" y="123"/>
                    </a:cubicBezTo>
                    <a:lnTo>
                      <a:pt x="1" y="902"/>
                    </a:lnTo>
                    <a:cubicBezTo>
                      <a:pt x="1" y="964"/>
                      <a:pt x="52" y="1015"/>
                      <a:pt x="124" y="1015"/>
                    </a:cubicBezTo>
                    <a:cubicBezTo>
                      <a:pt x="185" y="1015"/>
                      <a:pt x="236" y="964"/>
                      <a:pt x="247" y="892"/>
                    </a:cubicBezTo>
                    <a:lnTo>
                      <a:pt x="247" y="123"/>
                    </a:lnTo>
                    <a:cubicBezTo>
                      <a:pt x="236" y="5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2534571" y="4222779"/>
                <a:ext cx="16471" cy="71150"/>
              </a:xfrm>
              <a:custGeom>
                <a:avLst/>
                <a:gdLst/>
                <a:ahLst/>
                <a:cxnLst/>
                <a:rect l="l" t="t" r="r" b="b"/>
                <a:pathLst>
                  <a:path w="247" h="1067" extrusionOk="0">
                    <a:moveTo>
                      <a:pt x="133" y="0"/>
                    </a:moveTo>
                    <a:cubicBezTo>
                      <a:pt x="62" y="0"/>
                      <a:pt x="10" y="52"/>
                      <a:pt x="10" y="123"/>
                    </a:cubicBezTo>
                    <a:lnTo>
                      <a:pt x="10" y="943"/>
                    </a:lnTo>
                    <a:cubicBezTo>
                      <a:pt x="0" y="1005"/>
                      <a:pt x="62" y="1067"/>
                      <a:pt x="133" y="1067"/>
                    </a:cubicBezTo>
                    <a:cubicBezTo>
                      <a:pt x="195" y="1067"/>
                      <a:pt x="246" y="1015"/>
                      <a:pt x="246" y="943"/>
                    </a:cubicBezTo>
                    <a:lnTo>
                      <a:pt x="246" y="123"/>
                    </a:lnTo>
                    <a:cubicBezTo>
                      <a:pt x="246" y="52"/>
                      <a:pt x="195" y="0"/>
                      <a:pt x="13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2507164" y="4232315"/>
                <a:ext cx="15804" cy="70483"/>
              </a:xfrm>
              <a:custGeom>
                <a:avLst/>
                <a:gdLst/>
                <a:ahLst/>
                <a:cxnLst/>
                <a:rect l="l" t="t" r="r" b="b"/>
                <a:pathLst>
                  <a:path w="237" h="1057" extrusionOk="0">
                    <a:moveTo>
                      <a:pt x="124" y="1"/>
                    </a:moveTo>
                    <a:cubicBezTo>
                      <a:pt x="52" y="1"/>
                      <a:pt x="1" y="62"/>
                      <a:pt x="1" y="124"/>
                    </a:cubicBezTo>
                    <a:lnTo>
                      <a:pt x="1" y="934"/>
                    </a:lnTo>
                    <a:cubicBezTo>
                      <a:pt x="1" y="995"/>
                      <a:pt x="52" y="1057"/>
                      <a:pt x="124" y="1057"/>
                    </a:cubicBezTo>
                    <a:cubicBezTo>
                      <a:pt x="186" y="1057"/>
                      <a:pt x="237" y="995"/>
                      <a:pt x="237" y="934"/>
                    </a:cubicBezTo>
                    <a:lnTo>
                      <a:pt x="237" y="124"/>
                    </a:lnTo>
                    <a:cubicBezTo>
                      <a:pt x="237" y="62"/>
                      <a:pt x="186"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2475756" y="4241251"/>
                <a:ext cx="16471" cy="71150"/>
              </a:xfrm>
              <a:custGeom>
                <a:avLst/>
                <a:gdLst/>
                <a:ahLst/>
                <a:cxnLst/>
                <a:rect l="l" t="t" r="r" b="b"/>
                <a:pathLst>
                  <a:path w="247" h="1067" extrusionOk="0">
                    <a:moveTo>
                      <a:pt x="123" y="0"/>
                    </a:moveTo>
                    <a:cubicBezTo>
                      <a:pt x="62" y="0"/>
                      <a:pt x="0" y="51"/>
                      <a:pt x="0" y="123"/>
                    </a:cubicBezTo>
                    <a:lnTo>
                      <a:pt x="0" y="954"/>
                    </a:lnTo>
                    <a:cubicBezTo>
                      <a:pt x="0" y="1015"/>
                      <a:pt x="62" y="1066"/>
                      <a:pt x="123" y="1066"/>
                    </a:cubicBezTo>
                    <a:cubicBezTo>
                      <a:pt x="195" y="1066"/>
                      <a:pt x="246" y="1015"/>
                      <a:pt x="246" y="954"/>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a:off x="2448415" y="4247386"/>
                <a:ext cx="16471" cy="74551"/>
              </a:xfrm>
              <a:custGeom>
                <a:avLst/>
                <a:gdLst/>
                <a:ahLst/>
                <a:cxnLst/>
                <a:rect l="l" t="t" r="r" b="b"/>
                <a:pathLst>
                  <a:path w="247" h="1118" extrusionOk="0">
                    <a:moveTo>
                      <a:pt x="123" y="0"/>
                    </a:moveTo>
                    <a:cubicBezTo>
                      <a:pt x="52" y="0"/>
                      <a:pt x="0" y="52"/>
                      <a:pt x="0" y="123"/>
                    </a:cubicBezTo>
                    <a:lnTo>
                      <a:pt x="0" y="985"/>
                    </a:lnTo>
                    <a:cubicBezTo>
                      <a:pt x="0" y="1056"/>
                      <a:pt x="52" y="1118"/>
                      <a:pt x="123" y="1118"/>
                    </a:cubicBezTo>
                    <a:cubicBezTo>
                      <a:pt x="195" y="1108"/>
                      <a:pt x="246" y="1056"/>
                      <a:pt x="246" y="985"/>
                    </a:cubicBezTo>
                    <a:lnTo>
                      <a:pt x="246" y="123"/>
                    </a:lnTo>
                    <a:cubicBezTo>
                      <a:pt x="24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a:off x="2415607" y="4252854"/>
                <a:ext cx="16471" cy="74551"/>
              </a:xfrm>
              <a:custGeom>
                <a:avLst/>
                <a:gdLst/>
                <a:ahLst/>
                <a:cxnLst/>
                <a:rect l="l" t="t" r="r" b="b"/>
                <a:pathLst>
                  <a:path w="247" h="1118" extrusionOk="0">
                    <a:moveTo>
                      <a:pt x="123" y="0"/>
                    </a:moveTo>
                    <a:cubicBezTo>
                      <a:pt x="52" y="0"/>
                      <a:pt x="0" y="52"/>
                      <a:pt x="0" y="113"/>
                    </a:cubicBezTo>
                    <a:lnTo>
                      <a:pt x="0" y="995"/>
                    </a:lnTo>
                    <a:cubicBezTo>
                      <a:pt x="0" y="1067"/>
                      <a:pt x="52" y="1118"/>
                      <a:pt x="123" y="1118"/>
                    </a:cubicBezTo>
                    <a:cubicBezTo>
                      <a:pt x="185" y="1118"/>
                      <a:pt x="246" y="1067"/>
                      <a:pt x="246" y="995"/>
                    </a:cubicBezTo>
                    <a:lnTo>
                      <a:pt x="246" y="113"/>
                    </a:lnTo>
                    <a:cubicBezTo>
                      <a:pt x="24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2380064" y="4256254"/>
                <a:ext cx="17138" cy="74618"/>
              </a:xfrm>
              <a:custGeom>
                <a:avLst/>
                <a:gdLst/>
                <a:ahLst/>
                <a:cxnLst/>
                <a:rect l="l" t="t" r="r" b="b"/>
                <a:pathLst>
                  <a:path w="257" h="1119" extrusionOk="0">
                    <a:moveTo>
                      <a:pt x="123" y="1"/>
                    </a:moveTo>
                    <a:cubicBezTo>
                      <a:pt x="62" y="1"/>
                      <a:pt x="0" y="52"/>
                      <a:pt x="0" y="124"/>
                    </a:cubicBezTo>
                    <a:lnTo>
                      <a:pt x="0" y="995"/>
                    </a:lnTo>
                    <a:cubicBezTo>
                      <a:pt x="0" y="1067"/>
                      <a:pt x="62" y="1118"/>
                      <a:pt x="123" y="1118"/>
                    </a:cubicBezTo>
                    <a:cubicBezTo>
                      <a:pt x="195" y="1118"/>
                      <a:pt x="257" y="1067"/>
                      <a:pt x="257" y="995"/>
                    </a:cubicBezTo>
                    <a:lnTo>
                      <a:pt x="257" y="124"/>
                    </a:lnTo>
                    <a:cubicBezTo>
                      <a:pt x="257"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2347255" y="4258322"/>
                <a:ext cx="17138" cy="75285"/>
              </a:xfrm>
              <a:custGeom>
                <a:avLst/>
                <a:gdLst/>
                <a:ahLst/>
                <a:cxnLst/>
                <a:rect l="l" t="t" r="r" b="b"/>
                <a:pathLst>
                  <a:path w="257" h="1129" extrusionOk="0">
                    <a:moveTo>
                      <a:pt x="123" y="0"/>
                    </a:moveTo>
                    <a:cubicBezTo>
                      <a:pt x="62" y="0"/>
                      <a:pt x="0" y="52"/>
                      <a:pt x="10" y="123"/>
                    </a:cubicBezTo>
                    <a:lnTo>
                      <a:pt x="10" y="1005"/>
                    </a:lnTo>
                    <a:cubicBezTo>
                      <a:pt x="0" y="1067"/>
                      <a:pt x="62" y="1128"/>
                      <a:pt x="123" y="1128"/>
                    </a:cubicBezTo>
                    <a:cubicBezTo>
                      <a:pt x="195" y="1128"/>
                      <a:pt x="246" y="1067"/>
                      <a:pt x="246" y="1005"/>
                    </a:cubicBezTo>
                    <a:lnTo>
                      <a:pt x="246" y="123"/>
                    </a:lnTo>
                    <a:cubicBezTo>
                      <a:pt x="25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2137333" y="4133157"/>
                <a:ext cx="309752" cy="51412"/>
              </a:xfrm>
              <a:custGeom>
                <a:avLst/>
                <a:gdLst/>
                <a:ahLst/>
                <a:cxnLst/>
                <a:rect l="l" t="t" r="r" b="b"/>
                <a:pathLst>
                  <a:path w="4645" h="771" extrusionOk="0">
                    <a:moveTo>
                      <a:pt x="3368" y="113"/>
                    </a:moveTo>
                    <a:cubicBezTo>
                      <a:pt x="3383" y="113"/>
                      <a:pt x="3399" y="113"/>
                      <a:pt x="3415" y="114"/>
                    </a:cubicBezTo>
                    <a:cubicBezTo>
                      <a:pt x="3671" y="114"/>
                      <a:pt x="3866" y="165"/>
                      <a:pt x="3938" y="237"/>
                    </a:cubicBezTo>
                    <a:lnTo>
                      <a:pt x="2810" y="258"/>
                    </a:lnTo>
                    <a:cubicBezTo>
                      <a:pt x="2981" y="172"/>
                      <a:pt x="3170" y="113"/>
                      <a:pt x="3368" y="113"/>
                    </a:cubicBezTo>
                    <a:close/>
                    <a:moveTo>
                      <a:pt x="3958" y="278"/>
                    </a:moveTo>
                    <a:cubicBezTo>
                      <a:pt x="3968" y="288"/>
                      <a:pt x="3968" y="299"/>
                      <a:pt x="3968" y="319"/>
                    </a:cubicBezTo>
                    <a:cubicBezTo>
                      <a:pt x="3968" y="340"/>
                      <a:pt x="3968" y="360"/>
                      <a:pt x="3948" y="381"/>
                    </a:cubicBezTo>
                    <a:lnTo>
                      <a:pt x="2564" y="422"/>
                    </a:lnTo>
                    <a:lnTo>
                      <a:pt x="2564" y="422"/>
                    </a:lnTo>
                    <a:lnTo>
                      <a:pt x="2748" y="309"/>
                    </a:lnTo>
                    <a:lnTo>
                      <a:pt x="3958" y="278"/>
                    </a:lnTo>
                    <a:close/>
                    <a:moveTo>
                      <a:pt x="2185" y="319"/>
                    </a:moveTo>
                    <a:lnTo>
                      <a:pt x="2164" y="329"/>
                    </a:lnTo>
                    <a:cubicBezTo>
                      <a:pt x="2102" y="360"/>
                      <a:pt x="2051" y="401"/>
                      <a:pt x="1990" y="432"/>
                    </a:cubicBezTo>
                    <a:lnTo>
                      <a:pt x="678" y="463"/>
                    </a:lnTo>
                    <a:cubicBezTo>
                      <a:pt x="667" y="442"/>
                      <a:pt x="657" y="432"/>
                      <a:pt x="657" y="411"/>
                    </a:cubicBezTo>
                    <a:cubicBezTo>
                      <a:pt x="657" y="391"/>
                      <a:pt x="657" y="370"/>
                      <a:pt x="667" y="350"/>
                    </a:cubicBezTo>
                    <a:lnTo>
                      <a:pt x="2185" y="319"/>
                    </a:lnTo>
                    <a:close/>
                    <a:moveTo>
                      <a:pt x="1918" y="473"/>
                    </a:moveTo>
                    <a:lnTo>
                      <a:pt x="1918" y="473"/>
                    </a:lnTo>
                    <a:cubicBezTo>
                      <a:pt x="1733" y="565"/>
                      <a:pt x="1518" y="617"/>
                      <a:pt x="1303" y="617"/>
                    </a:cubicBezTo>
                    <a:cubicBezTo>
                      <a:pt x="1275" y="617"/>
                      <a:pt x="1248" y="618"/>
                      <a:pt x="1222" y="618"/>
                    </a:cubicBezTo>
                    <a:cubicBezTo>
                      <a:pt x="944" y="618"/>
                      <a:pt x="783" y="569"/>
                      <a:pt x="708" y="493"/>
                    </a:cubicBezTo>
                    <a:lnTo>
                      <a:pt x="1918" y="473"/>
                    </a:lnTo>
                    <a:close/>
                    <a:moveTo>
                      <a:pt x="3182" y="1"/>
                    </a:moveTo>
                    <a:cubicBezTo>
                      <a:pt x="2850" y="1"/>
                      <a:pt x="2520" y="103"/>
                      <a:pt x="2246" y="288"/>
                    </a:cubicBezTo>
                    <a:lnTo>
                      <a:pt x="698" y="329"/>
                    </a:lnTo>
                    <a:cubicBezTo>
                      <a:pt x="811" y="165"/>
                      <a:pt x="1252" y="94"/>
                      <a:pt x="1744" y="73"/>
                    </a:cubicBezTo>
                    <a:lnTo>
                      <a:pt x="1744" y="32"/>
                    </a:lnTo>
                    <a:cubicBezTo>
                      <a:pt x="1067" y="53"/>
                      <a:pt x="790" y="53"/>
                      <a:pt x="596" y="53"/>
                    </a:cubicBezTo>
                    <a:lnTo>
                      <a:pt x="596" y="94"/>
                    </a:lnTo>
                    <a:cubicBezTo>
                      <a:pt x="739" y="94"/>
                      <a:pt x="811" y="104"/>
                      <a:pt x="811" y="124"/>
                    </a:cubicBezTo>
                    <a:cubicBezTo>
                      <a:pt x="811" y="135"/>
                      <a:pt x="790" y="155"/>
                      <a:pt x="739" y="186"/>
                    </a:cubicBezTo>
                    <a:cubicBezTo>
                      <a:pt x="678" y="217"/>
                      <a:pt x="626" y="258"/>
                      <a:pt x="596" y="319"/>
                    </a:cubicBezTo>
                    <a:lnTo>
                      <a:pt x="11" y="340"/>
                    </a:lnTo>
                    <a:lnTo>
                      <a:pt x="11" y="370"/>
                    </a:lnTo>
                    <a:lnTo>
                      <a:pt x="575" y="360"/>
                    </a:lnTo>
                    <a:lnTo>
                      <a:pt x="575" y="360"/>
                    </a:lnTo>
                    <a:cubicBezTo>
                      <a:pt x="575" y="381"/>
                      <a:pt x="565" y="401"/>
                      <a:pt x="565" y="422"/>
                    </a:cubicBezTo>
                    <a:cubicBezTo>
                      <a:pt x="565" y="432"/>
                      <a:pt x="565" y="452"/>
                      <a:pt x="565" y="463"/>
                    </a:cubicBezTo>
                    <a:lnTo>
                      <a:pt x="1" y="483"/>
                    </a:lnTo>
                    <a:lnTo>
                      <a:pt x="1" y="514"/>
                    </a:lnTo>
                    <a:lnTo>
                      <a:pt x="585" y="504"/>
                    </a:lnTo>
                    <a:cubicBezTo>
                      <a:pt x="654" y="652"/>
                      <a:pt x="931" y="771"/>
                      <a:pt x="1417" y="771"/>
                    </a:cubicBezTo>
                    <a:cubicBezTo>
                      <a:pt x="1437" y="771"/>
                      <a:pt x="1457" y="771"/>
                      <a:pt x="1477" y="770"/>
                    </a:cubicBezTo>
                    <a:cubicBezTo>
                      <a:pt x="1846" y="770"/>
                      <a:pt x="2205" y="658"/>
                      <a:pt x="2502" y="452"/>
                    </a:cubicBezTo>
                    <a:lnTo>
                      <a:pt x="3927" y="422"/>
                    </a:lnTo>
                    <a:lnTo>
                      <a:pt x="3927" y="422"/>
                    </a:lnTo>
                    <a:cubicBezTo>
                      <a:pt x="3794" y="534"/>
                      <a:pt x="3425" y="596"/>
                      <a:pt x="3066" y="617"/>
                    </a:cubicBezTo>
                    <a:lnTo>
                      <a:pt x="3066" y="668"/>
                    </a:lnTo>
                    <a:cubicBezTo>
                      <a:pt x="3671" y="647"/>
                      <a:pt x="3876" y="647"/>
                      <a:pt x="4040" y="647"/>
                    </a:cubicBezTo>
                    <a:lnTo>
                      <a:pt x="4040" y="606"/>
                    </a:lnTo>
                    <a:cubicBezTo>
                      <a:pt x="3897" y="606"/>
                      <a:pt x="3835" y="596"/>
                      <a:pt x="3825" y="575"/>
                    </a:cubicBezTo>
                    <a:cubicBezTo>
                      <a:pt x="3825" y="565"/>
                      <a:pt x="3845" y="545"/>
                      <a:pt x="3897" y="514"/>
                    </a:cubicBezTo>
                    <a:cubicBezTo>
                      <a:pt x="3938" y="493"/>
                      <a:pt x="3989" y="463"/>
                      <a:pt x="4020" y="422"/>
                    </a:cubicBezTo>
                    <a:lnTo>
                      <a:pt x="4645" y="411"/>
                    </a:lnTo>
                    <a:lnTo>
                      <a:pt x="4645" y="370"/>
                    </a:lnTo>
                    <a:lnTo>
                      <a:pt x="4050" y="391"/>
                    </a:lnTo>
                    <a:cubicBezTo>
                      <a:pt x="4061" y="360"/>
                      <a:pt x="4071" y="329"/>
                      <a:pt x="4061" y="299"/>
                    </a:cubicBezTo>
                    <a:lnTo>
                      <a:pt x="4061" y="278"/>
                    </a:lnTo>
                    <a:lnTo>
                      <a:pt x="4645" y="268"/>
                    </a:lnTo>
                    <a:lnTo>
                      <a:pt x="4645" y="227"/>
                    </a:lnTo>
                    <a:lnTo>
                      <a:pt x="4061" y="247"/>
                    </a:lnTo>
                    <a:cubicBezTo>
                      <a:pt x="4002" y="110"/>
                      <a:pt x="3755" y="1"/>
                      <a:pt x="3293" y="1"/>
                    </a:cubicBezTo>
                    <a:cubicBezTo>
                      <a:pt x="3272" y="1"/>
                      <a:pt x="3251" y="1"/>
                      <a:pt x="3230" y="1"/>
                    </a:cubicBezTo>
                    <a:cubicBezTo>
                      <a:pt x="3214" y="1"/>
                      <a:pt x="3198"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2785438" y="3975317"/>
                <a:ext cx="604366" cy="256394"/>
              </a:xfrm>
              <a:custGeom>
                <a:avLst/>
                <a:gdLst/>
                <a:ahLst/>
                <a:cxnLst/>
                <a:rect l="l" t="t" r="r" b="b"/>
                <a:pathLst>
                  <a:path w="9063" h="3845" extrusionOk="0">
                    <a:moveTo>
                      <a:pt x="4532" y="0"/>
                    </a:moveTo>
                    <a:cubicBezTo>
                      <a:pt x="2092" y="0"/>
                      <a:pt x="93" y="513"/>
                      <a:pt x="0" y="1169"/>
                    </a:cubicBezTo>
                    <a:lnTo>
                      <a:pt x="0" y="1210"/>
                    </a:lnTo>
                    <a:lnTo>
                      <a:pt x="0" y="2645"/>
                    </a:lnTo>
                    <a:cubicBezTo>
                      <a:pt x="41" y="3312"/>
                      <a:pt x="2051" y="3845"/>
                      <a:pt x="4532" y="3845"/>
                    </a:cubicBezTo>
                    <a:cubicBezTo>
                      <a:pt x="6982" y="3845"/>
                      <a:pt x="8981" y="3322"/>
                      <a:pt x="9063" y="2666"/>
                    </a:cubicBezTo>
                    <a:lnTo>
                      <a:pt x="9063" y="2655"/>
                    </a:lnTo>
                    <a:cubicBezTo>
                      <a:pt x="9063" y="2645"/>
                      <a:pt x="9063" y="2635"/>
                      <a:pt x="9063" y="2625"/>
                    </a:cubicBezTo>
                    <a:cubicBezTo>
                      <a:pt x="9063" y="2614"/>
                      <a:pt x="9063" y="2604"/>
                      <a:pt x="9063" y="2594"/>
                    </a:cubicBezTo>
                    <a:lnTo>
                      <a:pt x="9063" y="1210"/>
                    </a:lnTo>
                    <a:lnTo>
                      <a:pt x="9063" y="1169"/>
                    </a:lnTo>
                    <a:cubicBezTo>
                      <a:pt x="8970" y="513"/>
                      <a:pt x="6971" y="0"/>
                      <a:pt x="4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2785438" y="4058005"/>
                <a:ext cx="604366" cy="173708"/>
              </a:xfrm>
              <a:custGeom>
                <a:avLst/>
                <a:gdLst/>
                <a:ahLst/>
                <a:cxnLst/>
                <a:rect l="l" t="t" r="r" b="b"/>
                <a:pathLst>
                  <a:path w="9063" h="2605" extrusionOk="0">
                    <a:moveTo>
                      <a:pt x="0" y="1"/>
                    </a:moveTo>
                    <a:lnTo>
                      <a:pt x="0" y="1405"/>
                    </a:lnTo>
                    <a:cubicBezTo>
                      <a:pt x="41" y="2072"/>
                      <a:pt x="2051" y="2605"/>
                      <a:pt x="4532" y="2605"/>
                    </a:cubicBezTo>
                    <a:cubicBezTo>
                      <a:pt x="6982" y="2605"/>
                      <a:pt x="8981" y="2082"/>
                      <a:pt x="9063" y="1436"/>
                    </a:cubicBezTo>
                    <a:lnTo>
                      <a:pt x="9063" y="1426"/>
                    </a:lnTo>
                    <a:cubicBezTo>
                      <a:pt x="9063" y="1415"/>
                      <a:pt x="9063" y="1395"/>
                      <a:pt x="9063" y="1385"/>
                    </a:cubicBezTo>
                    <a:cubicBezTo>
                      <a:pt x="9063" y="1374"/>
                      <a:pt x="9063" y="1364"/>
                      <a:pt x="9063" y="1354"/>
                    </a:cubicBezTo>
                    <a:lnTo>
                      <a:pt x="9063" y="21"/>
                    </a:lnTo>
                    <a:cubicBezTo>
                      <a:pt x="8981" y="667"/>
                      <a:pt x="6982" y="1190"/>
                      <a:pt x="4532" y="1190"/>
                    </a:cubicBezTo>
                    <a:cubicBezTo>
                      <a:pt x="2051" y="1190"/>
                      <a:pt x="41" y="657"/>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3390397" y="4053203"/>
                <a:ext cx="67" cy="2801"/>
              </a:xfrm>
              <a:custGeom>
                <a:avLst/>
                <a:gdLst/>
                <a:ahLst/>
                <a:cxnLst/>
                <a:rect l="l" t="t" r="r" b="b"/>
                <a:pathLst>
                  <a:path w="1" h="42" extrusionOk="0">
                    <a:moveTo>
                      <a:pt x="1" y="42"/>
                    </a:moveTo>
                    <a:cubicBezTo>
                      <a:pt x="1" y="32"/>
                      <a:pt x="1" y="22"/>
                      <a:pt x="1" y="11"/>
                    </a:cubicBezTo>
                    <a:lnTo>
                      <a:pt x="1" y="1"/>
                    </a:lnTo>
                    <a:lnTo>
                      <a:pt x="1" y="1"/>
                    </a:lnTo>
                    <a:lnTo>
                      <a:pt x="1" y="42"/>
                    </a:lnTo>
                    <a:lnTo>
                      <a:pt x="1" y="42"/>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2785438" y="4053203"/>
                <a:ext cx="67" cy="2801"/>
              </a:xfrm>
              <a:custGeom>
                <a:avLst/>
                <a:gdLst/>
                <a:ahLst/>
                <a:cxnLst/>
                <a:rect l="l" t="t" r="r" b="b"/>
                <a:pathLst>
                  <a:path w="1" h="42" extrusionOk="0">
                    <a:moveTo>
                      <a:pt x="0" y="1"/>
                    </a:moveTo>
                    <a:lnTo>
                      <a:pt x="0" y="42"/>
                    </a:lnTo>
                    <a:lnTo>
                      <a:pt x="0" y="42"/>
                    </a:lnTo>
                    <a:lnTo>
                      <a:pt x="0" y="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2868126" y="3999257"/>
                <a:ext cx="439654" cy="110760"/>
              </a:xfrm>
              <a:custGeom>
                <a:avLst/>
                <a:gdLst/>
                <a:ahLst/>
                <a:cxnLst/>
                <a:rect l="l" t="t" r="r" b="b"/>
                <a:pathLst>
                  <a:path w="6593" h="1661" extrusionOk="0">
                    <a:moveTo>
                      <a:pt x="3292" y="0"/>
                    </a:moveTo>
                    <a:cubicBezTo>
                      <a:pt x="1477" y="0"/>
                      <a:pt x="1" y="369"/>
                      <a:pt x="1" y="831"/>
                    </a:cubicBezTo>
                    <a:cubicBezTo>
                      <a:pt x="1" y="1292"/>
                      <a:pt x="1477" y="1661"/>
                      <a:pt x="3292" y="1661"/>
                    </a:cubicBezTo>
                    <a:cubicBezTo>
                      <a:pt x="5116" y="1661"/>
                      <a:pt x="6592" y="1292"/>
                      <a:pt x="6592" y="831"/>
                    </a:cubicBezTo>
                    <a:cubicBezTo>
                      <a:pt x="6592" y="369"/>
                      <a:pt x="5116" y="0"/>
                      <a:pt x="3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2795707" y="4095614"/>
                <a:ext cx="16471" cy="67083"/>
              </a:xfrm>
              <a:custGeom>
                <a:avLst/>
                <a:gdLst/>
                <a:ahLst/>
                <a:cxnLst/>
                <a:rect l="l" t="t" r="r" b="b"/>
                <a:pathLst>
                  <a:path w="247" h="1006" extrusionOk="0">
                    <a:moveTo>
                      <a:pt x="113" y="1"/>
                    </a:moveTo>
                    <a:cubicBezTo>
                      <a:pt x="51" y="1"/>
                      <a:pt x="0" y="62"/>
                      <a:pt x="0" y="124"/>
                    </a:cubicBezTo>
                    <a:lnTo>
                      <a:pt x="0" y="882"/>
                    </a:lnTo>
                    <a:cubicBezTo>
                      <a:pt x="0" y="944"/>
                      <a:pt x="51" y="1005"/>
                      <a:pt x="113" y="1005"/>
                    </a:cubicBezTo>
                    <a:cubicBezTo>
                      <a:pt x="185" y="1005"/>
                      <a:pt x="236" y="944"/>
                      <a:pt x="246" y="882"/>
                    </a:cubicBezTo>
                    <a:lnTo>
                      <a:pt x="246" y="124"/>
                    </a:lnTo>
                    <a:cubicBezTo>
                      <a:pt x="246" y="52"/>
                      <a:pt x="185" y="1"/>
                      <a:pt x="11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2820980" y="4109951"/>
                <a:ext cx="16471" cy="71217"/>
              </a:xfrm>
              <a:custGeom>
                <a:avLst/>
                <a:gdLst/>
                <a:ahLst/>
                <a:cxnLst/>
                <a:rect l="l" t="t" r="r" b="b"/>
                <a:pathLst>
                  <a:path w="247" h="1068" extrusionOk="0">
                    <a:moveTo>
                      <a:pt x="123" y="1"/>
                    </a:moveTo>
                    <a:cubicBezTo>
                      <a:pt x="52" y="1"/>
                      <a:pt x="0" y="52"/>
                      <a:pt x="0" y="124"/>
                    </a:cubicBezTo>
                    <a:lnTo>
                      <a:pt x="0" y="944"/>
                    </a:lnTo>
                    <a:cubicBezTo>
                      <a:pt x="0" y="1016"/>
                      <a:pt x="52" y="1067"/>
                      <a:pt x="123" y="1067"/>
                    </a:cubicBezTo>
                    <a:cubicBezTo>
                      <a:pt x="185" y="1067"/>
                      <a:pt x="236" y="1016"/>
                      <a:pt x="246" y="944"/>
                    </a:cubicBezTo>
                    <a:lnTo>
                      <a:pt x="24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2848321" y="4120220"/>
                <a:ext cx="16471" cy="71884"/>
              </a:xfrm>
              <a:custGeom>
                <a:avLst/>
                <a:gdLst/>
                <a:ahLst/>
                <a:cxnLst/>
                <a:rect l="l" t="t" r="r" b="b"/>
                <a:pathLst>
                  <a:path w="247" h="1078" extrusionOk="0">
                    <a:moveTo>
                      <a:pt x="134" y="1"/>
                    </a:moveTo>
                    <a:cubicBezTo>
                      <a:pt x="62" y="1"/>
                      <a:pt x="11" y="52"/>
                      <a:pt x="0" y="124"/>
                    </a:cubicBezTo>
                    <a:lnTo>
                      <a:pt x="0" y="964"/>
                    </a:lnTo>
                    <a:cubicBezTo>
                      <a:pt x="11" y="1026"/>
                      <a:pt x="62" y="1077"/>
                      <a:pt x="134" y="1077"/>
                    </a:cubicBezTo>
                    <a:cubicBezTo>
                      <a:pt x="195" y="1077"/>
                      <a:pt x="247" y="1026"/>
                      <a:pt x="247" y="964"/>
                    </a:cubicBezTo>
                    <a:lnTo>
                      <a:pt x="247" y="124"/>
                    </a:lnTo>
                    <a:cubicBezTo>
                      <a:pt x="247" y="52"/>
                      <a:pt x="195" y="1"/>
                      <a:pt x="13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2879796" y="4128422"/>
                <a:ext cx="16471" cy="71884"/>
              </a:xfrm>
              <a:custGeom>
                <a:avLst/>
                <a:gdLst/>
                <a:ahLst/>
                <a:cxnLst/>
                <a:rect l="l" t="t" r="r" b="b"/>
                <a:pathLst>
                  <a:path w="247" h="1078" extrusionOk="0">
                    <a:moveTo>
                      <a:pt x="123" y="1"/>
                    </a:moveTo>
                    <a:cubicBezTo>
                      <a:pt x="62" y="1"/>
                      <a:pt x="0" y="52"/>
                      <a:pt x="0" y="124"/>
                    </a:cubicBezTo>
                    <a:lnTo>
                      <a:pt x="0" y="954"/>
                    </a:lnTo>
                    <a:cubicBezTo>
                      <a:pt x="0" y="1016"/>
                      <a:pt x="62" y="1077"/>
                      <a:pt x="123" y="1077"/>
                    </a:cubicBezTo>
                    <a:cubicBezTo>
                      <a:pt x="195" y="1077"/>
                      <a:pt x="246" y="1016"/>
                      <a:pt x="246" y="954"/>
                    </a:cubicBezTo>
                    <a:lnTo>
                      <a:pt x="246"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2907803" y="4135291"/>
                <a:ext cx="15804" cy="73884"/>
              </a:xfrm>
              <a:custGeom>
                <a:avLst/>
                <a:gdLst/>
                <a:ahLst/>
                <a:cxnLst/>
                <a:rect l="l" t="t" r="r" b="b"/>
                <a:pathLst>
                  <a:path w="237" h="1108" extrusionOk="0">
                    <a:moveTo>
                      <a:pt x="123" y="0"/>
                    </a:moveTo>
                    <a:cubicBezTo>
                      <a:pt x="52" y="0"/>
                      <a:pt x="0" y="62"/>
                      <a:pt x="0" y="123"/>
                    </a:cubicBezTo>
                    <a:lnTo>
                      <a:pt x="0" y="984"/>
                    </a:lnTo>
                    <a:cubicBezTo>
                      <a:pt x="0" y="1056"/>
                      <a:pt x="52" y="1107"/>
                      <a:pt x="123" y="1107"/>
                    </a:cubicBezTo>
                    <a:cubicBezTo>
                      <a:pt x="185" y="1107"/>
                      <a:pt x="236" y="1056"/>
                      <a:pt x="236" y="984"/>
                    </a:cubicBezTo>
                    <a:lnTo>
                      <a:pt x="236" y="123"/>
                    </a:lnTo>
                    <a:cubicBezTo>
                      <a:pt x="236" y="6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2940612" y="4140759"/>
                <a:ext cx="15804" cy="74551"/>
              </a:xfrm>
              <a:custGeom>
                <a:avLst/>
                <a:gdLst/>
                <a:ahLst/>
                <a:cxnLst/>
                <a:rect l="l" t="t" r="r" b="b"/>
                <a:pathLst>
                  <a:path w="237" h="1118" extrusionOk="0">
                    <a:moveTo>
                      <a:pt x="123" y="0"/>
                    </a:moveTo>
                    <a:cubicBezTo>
                      <a:pt x="52" y="0"/>
                      <a:pt x="0" y="51"/>
                      <a:pt x="0" y="123"/>
                    </a:cubicBezTo>
                    <a:lnTo>
                      <a:pt x="0" y="984"/>
                    </a:lnTo>
                    <a:cubicBezTo>
                      <a:pt x="0" y="1056"/>
                      <a:pt x="52" y="1107"/>
                      <a:pt x="123" y="1118"/>
                    </a:cubicBezTo>
                    <a:cubicBezTo>
                      <a:pt x="185" y="1107"/>
                      <a:pt x="236" y="1056"/>
                      <a:pt x="236" y="995"/>
                    </a:cubicBezTo>
                    <a:lnTo>
                      <a:pt x="23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2975488" y="4144160"/>
                <a:ext cx="16471" cy="73884"/>
              </a:xfrm>
              <a:custGeom>
                <a:avLst/>
                <a:gdLst/>
                <a:ahLst/>
                <a:cxnLst/>
                <a:rect l="l" t="t" r="r" b="b"/>
                <a:pathLst>
                  <a:path w="247" h="1108" extrusionOk="0">
                    <a:moveTo>
                      <a:pt x="123" y="0"/>
                    </a:moveTo>
                    <a:cubicBezTo>
                      <a:pt x="52" y="0"/>
                      <a:pt x="0" y="52"/>
                      <a:pt x="0" y="113"/>
                    </a:cubicBezTo>
                    <a:lnTo>
                      <a:pt x="0" y="995"/>
                    </a:lnTo>
                    <a:cubicBezTo>
                      <a:pt x="0" y="1056"/>
                      <a:pt x="52" y="1108"/>
                      <a:pt x="123" y="1108"/>
                    </a:cubicBezTo>
                    <a:cubicBezTo>
                      <a:pt x="185" y="1108"/>
                      <a:pt x="236" y="1056"/>
                      <a:pt x="246" y="995"/>
                    </a:cubicBezTo>
                    <a:lnTo>
                      <a:pt x="246" y="113"/>
                    </a:lnTo>
                    <a:cubicBezTo>
                      <a:pt x="23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008297" y="4146227"/>
                <a:ext cx="16471" cy="74551"/>
              </a:xfrm>
              <a:custGeom>
                <a:avLst/>
                <a:gdLst/>
                <a:ahLst/>
                <a:cxnLst/>
                <a:rect l="l" t="t" r="r" b="b"/>
                <a:pathLst>
                  <a:path w="247" h="1118" extrusionOk="0">
                    <a:moveTo>
                      <a:pt x="123" y="0"/>
                    </a:moveTo>
                    <a:cubicBezTo>
                      <a:pt x="52" y="0"/>
                      <a:pt x="0" y="51"/>
                      <a:pt x="0" y="123"/>
                    </a:cubicBezTo>
                    <a:lnTo>
                      <a:pt x="0" y="995"/>
                    </a:lnTo>
                    <a:cubicBezTo>
                      <a:pt x="0" y="1066"/>
                      <a:pt x="52" y="1118"/>
                      <a:pt x="123" y="1118"/>
                    </a:cubicBezTo>
                    <a:cubicBezTo>
                      <a:pt x="185" y="1118"/>
                      <a:pt x="236" y="1066"/>
                      <a:pt x="246" y="995"/>
                    </a:cubicBezTo>
                    <a:lnTo>
                      <a:pt x="24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046573" y="4146227"/>
                <a:ext cx="16471" cy="74551"/>
              </a:xfrm>
              <a:custGeom>
                <a:avLst/>
                <a:gdLst/>
                <a:ahLst/>
                <a:cxnLst/>
                <a:rect l="l" t="t" r="r" b="b"/>
                <a:pathLst>
                  <a:path w="247" h="1118" extrusionOk="0">
                    <a:moveTo>
                      <a:pt x="123" y="0"/>
                    </a:moveTo>
                    <a:cubicBezTo>
                      <a:pt x="62" y="0"/>
                      <a:pt x="0" y="51"/>
                      <a:pt x="0" y="123"/>
                    </a:cubicBezTo>
                    <a:lnTo>
                      <a:pt x="0" y="995"/>
                    </a:lnTo>
                    <a:cubicBezTo>
                      <a:pt x="0" y="1066"/>
                      <a:pt x="62" y="1118"/>
                      <a:pt x="123" y="1118"/>
                    </a:cubicBezTo>
                    <a:cubicBezTo>
                      <a:pt x="185" y="1118"/>
                      <a:pt x="236" y="1066"/>
                      <a:pt x="246" y="995"/>
                    </a:cubicBezTo>
                    <a:lnTo>
                      <a:pt x="24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078715" y="4146227"/>
                <a:ext cx="15804" cy="74551"/>
              </a:xfrm>
              <a:custGeom>
                <a:avLst/>
                <a:gdLst/>
                <a:ahLst/>
                <a:cxnLst/>
                <a:rect l="l" t="t" r="r" b="b"/>
                <a:pathLst>
                  <a:path w="237" h="1118" extrusionOk="0">
                    <a:moveTo>
                      <a:pt x="123" y="0"/>
                    </a:moveTo>
                    <a:cubicBezTo>
                      <a:pt x="51" y="0"/>
                      <a:pt x="0" y="51"/>
                      <a:pt x="0" y="123"/>
                    </a:cubicBezTo>
                    <a:lnTo>
                      <a:pt x="0" y="995"/>
                    </a:lnTo>
                    <a:cubicBezTo>
                      <a:pt x="0" y="1066"/>
                      <a:pt x="51" y="1118"/>
                      <a:pt x="123" y="1118"/>
                    </a:cubicBezTo>
                    <a:cubicBezTo>
                      <a:pt x="185" y="1118"/>
                      <a:pt x="236" y="1066"/>
                      <a:pt x="236" y="995"/>
                    </a:cubicBezTo>
                    <a:lnTo>
                      <a:pt x="23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112857" y="4146227"/>
                <a:ext cx="16471" cy="74551"/>
              </a:xfrm>
              <a:custGeom>
                <a:avLst/>
                <a:gdLst/>
                <a:ahLst/>
                <a:cxnLst/>
                <a:rect l="l" t="t" r="r" b="b"/>
                <a:pathLst>
                  <a:path w="247" h="1118" extrusionOk="0">
                    <a:moveTo>
                      <a:pt x="124" y="0"/>
                    </a:moveTo>
                    <a:cubicBezTo>
                      <a:pt x="62" y="0"/>
                      <a:pt x="11" y="51"/>
                      <a:pt x="1" y="123"/>
                    </a:cubicBezTo>
                    <a:lnTo>
                      <a:pt x="1" y="995"/>
                    </a:lnTo>
                    <a:cubicBezTo>
                      <a:pt x="11" y="1066"/>
                      <a:pt x="62" y="1118"/>
                      <a:pt x="124" y="1118"/>
                    </a:cubicBezTo>
                    <a:cubicBezTo>
                      <a:pt x="185" y="1118"/>
                      <a:pt x="247" y="1066"/>
                      <a:pt x="247" y="995"/>
                    </a:cubicBezTo>
                    <a:lnTo>
                      <a:pt x="247" y="123"/>
                    </a:lnTo>
                    <a:cubicBezTo>
                      <a:pt x="24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3365124" y="4095614"/>
                <a:ext cx="16471" cy="68416"/>
              </a:xfrm>
              <a:custGeom>
                <a:avLst/>
                <a:gdLst/>
                <a:ahLst/>
                <a:cxnLst/>
                <a:rect l="l" t="t" r="r" b="b"/>
                <a:pathLst>
                  <a:path w="247" h="1026" extrusionOk="0">
                    <a:moveTo>
                      <a:pt x="124" y="1"/>
                    </a:moveTo>
                    <a:cubicBezTo>
                      <a:pt x="62" y="1"/>
                      <a:pt x="1" y="62"/>
                      <a:pt x="11" y="124"/>
                    </a:cubicBezTo>
                    <a:lnTo>
                      <a:pt x="11" y="913"/>
                    </a:lnTo>
                    <a:cubicBezTo>
                      <a:pt x="11" y="974"/>
                      <a:pt x="62" y="1026"/>
                      <a:pt x="124" y="1026"/>
                    </a:cubicBezTo>
                    <a:cubicBezTo>
                      <a:pt x="195" y="1026"/>
                      <a:pt x="247" y="974"/>
                      <a:pt x="247" y="913"/>
                    </a:cubicBezTo>
                    <a:lnTo>
                      <a:pt x="247" y="124"/>
                    </a:lnTo>
                    <a:cubicBezTo>
                      <a:pt x="247" y="62"/>
                      <a:pt x="19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3339851" y="4109951"/>
                <a:ext cx="16471" cy="71217"/>
              </a:xfrm>
              <a:custGeom>
                <a:avLst/>
                <a:gdLst/>
                <a:ahLst/>
                <a:cxnLst/>
                <a:rect l="l" t="t" r="r" b="b"/>
                <a:pathLst>
                  <a:path w="247" h="1068" extrusionOk="0">
                    <a:moveTo>
                      <a:pt x="123" y="1"/>
                    </a:moveTo>
                    <a:cubicBezTo>
                      <a:pt x="62" y="1"/>
                      <a:pt x="0" y="52"/>
                      <a:pt x="0" y="124"/>
                    </a:cubicBezTo>
                    <a:lnTo>
                      <a:pt x="0" y="944"/>
                    </a:lnTo>
                    <a:cubicBezTo>
                      <a:pt x="0" y="1016"/>
                      <a:pt x="62" y="1067"/>
                      <a:pt x="123" y="1067"/>
                    </a:cubicBezTo>
                    <a:cubicBezTo>
                      <a:pt x="195" y="1067"/>
                      <a:pt x="246" y="1016"/>
                      <a:pt x="246" y="944"/>
                    </a:cubicBezTo>
                    <a:lnTo>
                      <a:pt x="246"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3311777" y="4120220"/>
                <a:ext cx="16538" cy="69817"/>
              </a:xfrm>
              <a:custGeom>
                <a:avLst/>
                <a:gdLst/>
                <a:ahLst/>
                <a:cxnLst/>
                <a:rect l="l" t="t" r="r" b="b"/>
                <a:pathLst>
                  <a:path w="248" h="1047" extrusionOk="0">
                    <a:moveTo>
                      <a:pt x="124" y="1"/>
                    </a:moveTo>
                    <a:cubicBezTo>
                      <a:pt x="63" y="1"/>
                      <a:pt x="1" y="52"/>
                      <a:pt x="1" y="124"/>
                    </a:cubicBezTo>
                    <a:lnTo>
                      <a:pt x="1" y="923"/>
                    </a:lnTo>
                    <a:cubicBezTo>
                      <a:pt x="1" y="995"/>
                      <a:pt x="63" y="1046"/>
                      <a:pt x="124" y="1046"/>
                    </a:cubicBezTo>
                    <a:cubicBezTo>
                      <a:pt x="196" y="1046"/>
                      <a:pt x="247" y="995"/>
                      <a:pt x="247" y="923"/>
                    </a:cubicBezTo>
                    <a:lnTo>
                      <a:pt x="247" y="124"/>
                    </a:lnTo>
                    <a:cubicBezTo>
                      <a:pt x="247" y="52"/>
                      <a:pt x="196"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3281035" y="4128422"/>
                <a:ext cx="16471" cy="71884"/>
              </a:xfrm>
              <a:custGeom>
                <a:avLst/>
                <a:gdLst/>
                <a:ahLst/>
                <a:cxnLst/>
                <a:rect l="l" t="t" r="r" b="b"/>
                <a:pathLst>
                  <a:path w="247" h="1078" extrusionOk="0">
                    <a:moveTo>
                      <a:pt x="124" y="1"/>
                    </a:moveTo>
                    <a:cubicBezTo>
                      <a:pt x="52" y="1"/>
                      <a:pt x="1" y="52"/>
                      <a:pt x="1" y="124"/>
                    </a:cubicBezTo>
                    <a:lnTo>
                      <a:pt x="1" y="954"/>
                    </a:lnTo>
                    <a:cubicBezTo>
                      <a:pt x="1" y="1016"/>
                      <a:pt x="52" y="1077"/>
                      <a:pt x="124" y="1077"/>
                    </a:cubicBezTo>
                    <a:cubicBezTo>
                      <a:pt x="185" y="1067"/>
                      <a:pt x="236" y="1016"/>
                      <a:pt x="247" y="954"/>
                    </a:cubicBezTo>
                    <a:lnTo>
                      <a:pt x="247" y="124"/>
                    </a:lnTo>
                    <a:cubicBezTo>
                      <a:pt x="236"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3253028" y="4135291"/>
                <a:ext cx="16471" cy="73884"/>
              </a:xfrm>
              <a:custGeom>
                <a:avLst/>
                <a:gdLst/>
                <a:ahLst/>
                <a:cxnLst/>
                <a:rect l="l" t="t" r="r" b="b"/>
                <a:pathLst>
                  <a:path w="247" h="1108" extrusionOk="0">
                    <a:moveTo>
                      <a:pt x="123" y="0"/>
                    </a:moveTo>
                    <a:cubicBezTo>
                      <a:pt x="62" y="0"/>
                      <a:pt x="0" y="51"/>
                      <a:pt x="0" y="123"/>
                    </a:cubicBezTo>
                    <a:lnTo>
                      <a:pt x="0" y="984"/>
                    </a:lnTo>
                    <a:cubicBezTo>
                      <a:pt x="0" y="1056"/>
                      <a:pt x="62" y="1107"/>
                      <a:pt x="123" y="1107"/>
                    </a:cubicBezTo>
                    <a:cubicBezTo>
                      <a:pt x="195" y="1107"/>
                      <a:pt x="246" y="1056"/>
                      <a:pt x="246" y="984"/>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3220219" y="4139358"/>
                <a:ext cx="16471" cy="75285"/>
              </a:xfrm>
              <a:custGeom>
                <a:avLst/>
                <a:gdLst/>
                <a:ahLst/>
                <a:cxnLst/>
                <a:rect l="l" t="t" r="r" b="b"/>
                <a:pathLst>
                  <a:path w="247" h="1129" extrusionOk="0">
                    <a:moveTo>
                      <a:pt x="123" y="1"/>
                    </a:moveTo>
                    <a:cubicBezTo>
                      <a:pt x="62" y="1"/>
                      <a:pt x="0" y="62"/>
                      <a:pt x="0" y="124"/>
                    </a:cubicBezTo>
                    <a:lnTo>
                      <a:pt x="0" y="1005"/>
                    </a:lnTo>
                    <a:cubicBezTo>
                      <a:pt x="0" y="1067"/>
                      <a:pt x="62" y="1128"/>
                      <a:pt x="123" y="1128"/>
                    </a:cubicBezTo>
                    <a:cubicBezTo>
                      <a:pt x="195" y="1128"/>
                      <a:pt x="246" y="1067"/>
                      <a:pt x="246" y="1005"/>
                    </a:cubicBezTo>
                    <a:lnTo>
                      <a:pt x="246" y="124"/>
                    </a:lnTo>
                    <a:cubicBezTo>
                      <a:pt x="246" y="6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3184676" y="4144093"/>
                <a:ext cx="17138" cy="73951"/>
              </a:xfrm>
              <a:custGeom>
                <a:avLst/>
                <a:gdLst/>
                <a:ahLst/>
                <a:cxnLst/>
                <a:rect l="l" t="t" r="r" b="b"/>
                <a:pathLst>
                  <a:path w="257" h="1109" extrusionOk="0">
                    <a:moveTo>
                      <a:pt x="118" y="0"/>
                    </a:moveTo>
                    <a:cubicBezTo>
                      <a:pt x="54" y="0"/>
                      <a:pt x="10" y="57"/>
                      <a:pt x="0" y="114"/>
                    </a:cubicBezTo>
                    <a:lnTo>
                      <a:pt x="0" y="996"/>
                    </a:lnTo>
                    <a:cubicBezTo>
                      <a:pt x="10" y="1057"/>
                      <a:pt x="62" y="1109"/>
                      <a:pt x="133" y="1109"/>
                    </a:cubicBezTo>
                    <a:cubicBezTo>
                      <a:pt x="195" y="1109"/>
                      <a:pt x="257" y="1057"/>
                      <a:pt x="257" y="996"/>
                    </a:cubicBezTo>
                    <a:lnTo>
                      <a:pt x="257" y="114"/>
                    </a:lnTo>
                    <a:cubicBezTo>
                      <a:pt x="257" y="53"/>
                      <a:pt x="195" y="1"/>
                      <a:pt x="133" y="1"/>
                    </a:cubicBezTo>
                    <a:cubicBezTo>
                      <a:pt x="128" y="1"/>
                      <a:pt x="123" y="0"/>
                      <a:pt x="118"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3152535" y="4146227"/>
                <a:ext cx="16471" cy="74551"/>
              </a:xfrm>
              <a:custGeom>
                <a:avLst/>
                <a:gdLst/>
                <a:ahLst/>
                <a:cxnLst/>
                <a:rect l="l" t="t" r="r" b="b"/>
                <a:pathLst>
                  <a:path w="247" h="1118" extrusionOk="0">
                    <a:moveTo>
                      <a:pt x="123" y="0"/>
                    </a:moveTo>
                    <a:cubicBezTo>
                      <a:pt x="52" y="0"/>
                      <a:pt x="0" y="51"/>
                      <a:pt x="0" y="113"/>
                    </a:cubicBezTo>
                    <a:lnTo>
                      <a:pt x="0" y="995"/>
                    </a:lnTo>
                    <a:cubicBezTo>
                      <a:pt x="0" y="1066"/>
                      <a:pt x="52" y="1118"/>
                      <a:pt x="123" y="1118"/>
                    </a:cubicBezTo>
                    <a:cubicBezTo>
                      <a:pt x="185" y="1118"/>
                      <a:pt x="246" y="1066"/>
                      <a:pt x="246" y="995"/>
                    </a:cubicBezTo>
                    <a:lnTo>
                      <a:pt x="246" y="113"/>
                    </a:lnTo>
                    <a:cubicBezTo>
                      <a:pt x="24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2934477" y="4036133"/>
                <a:ext cx="309752" cy="51412"/>
              </a:xfrm>
              <a:custGeom>
                <a:avLst/>
                <a:gdLst/>
                <a:ahLst/>
                <a:cxnLst/>
                <a:rect l="l" t="t" r="r" b="b"/>
                <a:pathLst>
                  <a:path w="4645" h="771" extrusionOk="0">
                    <a:moveTo>
                      <a:pt x="3352" y="112"/>
                    </a:moveTo>
                    <a:cubicBezTo>
                      <a:pt x="3369" y="112"/>
                      <a:pt x="3386" y="113"/>
                      <a:pt x="3404" y="113"/>
                    </a:cubicBezTo>
                    <a:cubicBezTo>
                      <a:pt x="3660" y="113"/>
                      <a:pt x="3865" y="165"/>
                      <a:pt x="3937" y="236"/>
                    </a:cubicBezTo>
                    <a:lnTo>
                      <a:pt x="2809" y="257"/>
                    </a:lnTo>
                    <a:cubicBezTo>
                      <a:pt x="2978" y="163"/>
                      <a:pt x="3164" y="112"/>
                      <a:pt x="3352" y="112"/>
                    </a:cubicBezTo>
                    <a:close/>
                    <a:moveTo>
                      <a:pt x="3957" y="278"/>
                    </a:moveTo>
                    <a:cubicBezTo>
                      <a:pt x="3967" y="288"/>
                      <a:pt x="3967" y="298"/>
                      <a:pt x="3967" y="319"/>
                    </a:cubicBezTo>
                    <a:cubicBezTo>
                      <a:pt x="3967" y="339"/>
                      <a:pt x="3957" y="360"/>
                      <a:pt x="3947" y="380"/>
                    </a:cubicBezTo>
                    <a:lnTo>
                      <a:pt x="2563" y="421"/>
                    </a:lnTo>
                    <a:lnTo>
                      <a:pt x="2748" y="298"/>
                    </a:lnTo>
                    <a:lnTo>
                      <a:pt x="3957" y="278"/>
                    </a:lnTo>
                    <a:close/>
                    <a:moveTo>
                      <a:pt x="2173" y="319"/>
                    </a:moveTo>
                    <a:lnTo>
                      <a:pt x="2163" y="329"/>
                    </a:lnTo>
                    <a:cubicBezTo>
                      <a:pt x="2102" y="360"/>
                      <a:pt x="2050" y="401"/>
                      <a:pt x="1989" y="431"/>
                    </a:cubicBezTo>
                    <a:lnTo>
                      <a:pt x="677" y="462"/>
                    </a:lnTo>
                    <a:cubicBezTo>
                      <a:pt x="667" y="442"/>
                      <a:pt x="656" y="431"/>
                      <a:pt x="656" y="411"/>
                    </a:cubicBezTo>
                    <a:cubicBezTo>
                      <a:pt x="656" y="390"/>
                      <a:pt x="656" y="370"/>
                      <a:pt x="667" y="349"/>
                    </a:cubicBezTo>
                    <a:lnTo>
                      <a:pt x="2173" y="319"/>
                    </a:lnTo>
                    <a:close/>
                    <a:moveTo>
                      <a:pt x="1917" y="472"/>
                    </a:moveTo>
                    <a:cubicBezTo>
                      <a:pt x="1722" y="565"/>
                      <a:pt x="1517" y="616"/>
                      <a:pt x="1302" y="616"/>
                    </a:cubicBezTo>
                    <a:cubicBezTo>
                      <a:pt x="1274" y="617"/>
                      <a:pt x="1247" y="617"/>
                      <a:pt x="1221" y="617"/>
                    </a:cubicBezTo>
                    <a:cubicBezTo>
                      <a:pt x="942" y="617"/>
                      <a:pt x="773" y="568"/>
                      <a:pt x="708" y="493"/>
                    </a:cubicBezTo>
                    <a:lnTo>
                      <a:pt x="1917" y="472"/>
                    </a:lnTo>
                    <a:close/>
                    <a:moveTo>
                      <a:pt x="3182" y="0"/>
                    </a:moveTo>
                    <a:cubicBezTo>
                      <a:pt x="2849" y="0"/>
                      <a:pt x="2519" y="102"/>
                      <a:pt x="2245" y="288"/>
                    </a:cubicBezTo>
                    <a:lnTo>
                      <a:pt x="687" y="319"/>
                    </a:lnTo>
                    <a:cubicBezTo>
                      <a:pt x="810" y="165"/>
                      <a:pt x="1241" y="93"/>
                      <a:pt x="1743" y="62"/>
                    </a:cubicBezTo>
                    <a:lnTo>
                      <a:pt x="1743" y="31"/>
                    </a:lnTo>
                    <a:cubicBezTo>
                      <a:pt x="1066" y="52"/>
                      <a:pt x="790" y="52"/>
                      <a:pt x="595" y="52"/>
                    </a:cubicBezTo>
                    <a:lnTo>
                      <a:pt x="595" y="83"/>
                    </a:lnTo>
                    <a:cubicBezTo>
                      <a:pt x="728" y="93"/>
                      <a:pt x="800" y="103"/>
                      <a:pt x="800" y="124"/>
                    </a:cubicBezTo>
                    <a:cubicBezTo>
                      <a:pt x="810" y="134"/>
                      <a:pt x="790" y="154"/>
                      <a:pt x="738" y="185"/>
                    </a:cubicBezTo>
                    <a:cubicBezTo>
                      <a:pt x="677" y="216"/>
                      <a:pt x="626" y="257"/>
                      <a:pt x="585" y="319"/>
                    </a:cubicBezTo>
                    <a:lnTo>
                      <a:pt x="0" y="339"/>
                    </a:lnTo>
                    <a:lnTo>
                      <a:pt x="0" y="370"/>
                    </a:lnTo>
                    <a:lnTo>
                      <a:pt x="574" y="360"/>
                    </a:lnTo>
                    <a:lnTo>
                      <a:pt x="574" y="360"/>
                    </a:lnTo>
                    <a:cubicBezTo>
                      <a:pt x="564" y="380"/>
                      <a:pt x="564" y="401"/>
                      <a:pt x="564" y="421"/>
                    </a:cubicBezTo>
                    <a:cubicBezTo>
                      <a:pt x="564" y="431"/>
                      <a:pt x="564" y="452"/>
                      <a:pt x="564" y="462"/>
                    </a:cubicBezTo>
                    <a:lnTo>
                      <a:pt x="0" y="483"/>
                    </a:lnTo>
                    <a:lnTo>
                      <a:pt x="0" y="513"/>
                    </a:lnTo>
                    <a:lnTo>
                      <a:pt x="574" y="503"/>
                    </a:lnTo>
                    <a:cubicBezTo>
                      <a:pt x="653" y="651"/>
                      <a:pt x="931" y="770"/>
                      <a:pt x="1416" y="770"/>
                    </a:cubicBezTo>
                    <a:cubicBezTo>
                      <a:pt x="1436" y="770"/>
                      <a:pt x="1456" y="770"/>
                      <a:pt x="1476" y="770"/>
                    </a:cubicBezTo>
                    <a:cubicBezTo>
                      <a:pt x="1845" y="770"/>
                      <a:pt x="2194" y="657"/>
                      <a:pt x="2502" y="452"/>
                    </a:cubicBezTo>
                    <a:lnTo>
                      <a:pt x="3916" y="421"/>
                    </a:lnTo>
                    <a:lnTo>
                      <a:pt x="3916" y="421"/>
                    </a:lnTo>
                    <a:cubicBezTo>
                      <a:pt x="3793" y="544"/>
                      <a:pt x="3424" y="606"/>
                      <a:pt x="3065" y="626"/>
                    </a:cubicBezTo>
                    <a:lnTo>
                      <a:pt x="3065" y="667"/>
                    </a:lnTo>
                    <a:cubicBezTo>
                      <a:pt x="3660" y="647"/>
                      <a:pt x="3865" y="647"/>
                      <a:pt x="4039" y="647"/>
                    </a:cubicBezTo>
                    <a:lnTo>
                      <a:pt x="4039" y="606"/>
                    </a:lnTo>
                    <a:cubicBezTo>
                      <a:pt x="3896" y="606"/>
                      <a:pt x="3824" y="595"/>
                      <a:pt x="3824" y="575"/>
                    </a:cubicBezTo>
                    <a:cubicBezTo>
                      <a:pt x="3824" y="565"/>
                      <a:pt x="3844" y="544"/>
                      <a:pt x="3896" y="513"/>
                    </a:cubicBezTo>
                    <a:cubicBezTo>
                      <a:pt x="3937" y="493"/>
                      <a:pt x="3978" y="462"/>
                      <a:pt x="4019" y="421"/>
                    </a:cubicBezTo>
                    <a:lnTo>
                      <a:pt x="4644" y="411"/>
                    </a:lnTo>
                    <a:lnTo>
                      <a:pt x="4644" y="370"/>
                    </a:lnTo>
                    <a:lnTo>
                      <a:pt x="4039" y="390"/>
                    </a:lnTo>
                    <a:cubicBezTo>
                      <a:pt x="4060" y="360"/>
                      <a:pt x="4060" y="329"/>
                      <a:pt x="4060" y="298"/>
                    </a:cubicBezTo>
                    <a:lnTo>
                      <a:pt x="4060" y="278"/>
                    </a:lnTo>
                    <a:lnTo>
                      <a:pt x="4644" y="267"/>
                    </a:lnTo>
                    <a:lnTo>
                      <a:pt x="4644" y="226"/>
                    </a:lnTo>
                    <a:lnTo>
                      <a:pt x="4050" y="247"/>
                    </a:lnTo>
                    <a:cubicBezTo>
                      <a:pt x="4000" y="109"/>
                      <a:pt x="3754" y="0"/>
                      <a:pt x="3292" y="0"/>
                    </a:cubicBezTo>
                    <a:cubicBezTo>
                      <a:pt x="3272" y="0"/>
                      <a:pt x="3251" y="0"/>
                      <a:pt x="3229" y="1"/>
                    </a:cubicBezTo>
                    <a:cubicBezTo>
                      <a:pt x="3213" y="0"/>
                      <a:pt x="3198"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781041" y="4071008"/>
                <a:ext cx="604433" cy="256394"/>
              </a:xfrm>
              <a:custGeom>
                <a:avLst/>
                <a:gdLst/>
                <a:ahLst/>
                <a:cxnLst/>
                <a:rect l="l" t="t" r="r" b="b"/>
                <a:pathLst>
                  <a:path w="9064" h="3845" extrusionOk="0">
                    <a:moveTo>
                      <a:pt x="4532" y="1"/>
                    </a:moveTo>
                    <a:cubicBezTo>
                      <a:pt x="2092" y="1"/>
                      <a:pt x="93" y="513"/>
                      <a:pt x="1" y="1169"/>
                    </a:cubicBezTo>
                    <a:lnTo>
                      <a:pt x="1" y="1210"/>
                    </a:lnTo>
                    <a:lnTo>
                      <a:pt x="1" y="2645"/>
                    </a:lnTo>
                    <a:cubicBezTo>
                      <a:pt x="52" y="3312"/>
                      <a:pt x="2051" y="3845"/>
                      <a:pt x="4532" y="3845"/>
                    </a:cubicBezTo>
                    <a:cubicBezTo>
                      <a:pt x="6982" y="3845"/>
                      <a:pt x="8981" y="3322"/>
                      <a:pt x="9063" y="2666"/>
                    </a:cubicBezTo>
                    <a:lnTo>
                      <a:pt x="9063" y="2656"/>
                    </a:lnTo>
                    <a:cubicBezTo>
                      <a:pt x="9063" y="2645"/>
                      <a:pt x="9063" y="2635"/>
                      <a:pt x="9063" y="2625"/>
                    </a:cubicBezTo>
                    <a:cubicBezTo>
                      <a:pt x="9063" y="2615"/>
                      <a:pt x="9063" y="2604"/>
                      <a:pt x="9063" y="2594"/>
                    </a:cubicBezTo>
                    <a:lnTo>
                      <a:pt x="9063" y="1210"/>
                    </a:lnTo>
                    <a:lnTo>
                      <a:pt x="9063" y="1169"/>
                    </a:lnTo>
                    <a:cubicBezTo>
                      <a:pt x="8971" y="513"/>
                      <a:pt x="6972" y="1"/>
                      <a:pt x="4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781041" y="4153029"/>
                <a:ext cx="604433" cy="174375"/>
              </a:xfrm>
              <a:custGeom>
                <a:avLst/>
                <a:gdLst/>
                <a:ahLst/>
                <a:cxnLst/>
                <a:rect l="l" t="t" r="r" b="b"/>
                <a:pathLst>
                  <a:path w="9064" h="2615" extrusionOk="0">
                    <a:moveTo>
                      <a:pt x="1" y="1"/>
                    </a:moveTo>
                    <a:lnTo>
                      <a:pt x="1" y="1415"/>
                    </a:lnTo>
                    <a:cubicBezTo>
                      <a:pt x="52" y="2082"/>
                      <a:pt x="2062" y="2615"/>
                      <a:pt x="4532" y="2615"/>
                    </a:cubicBezTo>
                    <a:cubicBezTo>
                      <a:pt x="6982" y="2615"/>
                      <a:pt x="8981" y="2092"/>
                      <a:pt x="9063" y="1436"/>
                    </a:cubicBezTo>
                    <a:cubicBezTo>
                      <a:pt x="9063" y="1415"/>
                      <a:pt x="9063" y="1405"/>
                      <a:pt x="9063" y="1395"/>
                    </a:cubicBezTo>
                    <a:cubicBezTo>
                      <a:pt x="9063" y="1385"/>
                      <a:pt x="9063" y="1374"/>
                      <a:pt x="9063" y="1364"/>
                    </a:cubicBezTo>
                    <a:lnTo>
                      <a:pt x="9063" y="31"/>
                    </a:lnTo>
                    <a:cubicBezTo>
                      <a:pt x="8981" y="677"/>
                      <a:pt x="6982" y="1200"/>
                      <a:pt x="4532" y="1200"/>
                    </a:cubicBezTo>
                    <a:cubicBezTo>
                      <a:pt x="2051" y="1200"/>
                      <a:pt x="42" y="66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1386068" y="4148961"/>
                <a:ext cx="67" cy="2801"/>
              </a:xfrm>
              <a:custGeom>
                <a:avLst/>
                <a:gdLst/>
                <a:ahLst/>
                <a:cxnLst/>
                <a:rect l="l" t="t" r="r" b="b"/>
                <a:pathLst>
                  <a:path w="1" h="42" extrusionOk="0">
                    <a:moveTo>
                      <a:pt x="1" y="41"/>
                    </a:moveTo>
                    <a:cubicBezTo>
                      <a:pt x="1" y="31"/>
                      <a:pt x="1" y="21"/>
                      <a:pt x="1" y="10"/>
                    </a:cubicBezTo>
                    <a:lnTo>
                      <a:pt x="1" y="0"/>
                    </a:lnTo>
                    <a:lnTo>
                      <a:pt x="1" y="0"/>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781041" y="4148961"/>
                <a:ext cx="67" cy="2801"/>
              </a:xfrm>
              <a:custGeom>
                <a:avLst/>
                <a:gdLst/>
                <a:ahLst/>
                <a:cxnLst/>
                <a:rect l="l" t="t" r="r" b="b"/>
                <a:pathLst>
                  <a:path w="1" h="42" extrusionOk="0">
                    <a:moveTo>
                      <a:pt x="1" y="0"/>
                    </a:moveTo>
                    <a:lnTo>
                      <a:pt x="1" y="41"/>
                    </a:lnTo>
                    <a:lnTo>
                      <a:pt x="1" y="4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863797" y="4094947"/>
                <a:ext cx="439654" cy="110826"/>
              </a:xfrm>
              <a:custGeom>
                <a:avLst/>
                <a:gdLst/>
                <a:ahLst/>
                <a:cxnLst/>
                <a:rect l="l" t="t" r="r" b="b"/>
                <a:pathLst>
                  <a:path w="6593" h="1662" extrusionOk="0">
                    <a:moveTo>
                      <a:pt x="3301" y="0"/>
                    </a:moveTo>
                    <a:cubicBezTo>
                      <a:pt x="1477" y="0"/>
                      <a:pt x="0" y="369"/>
                      <a:pt x="0" y="831"/>
                    </a:cubicBezTo>
                    <a:cubicBezTo>
                      <a:pt x="0" y="1292"/>
                      <a:pt x="1477" y="1661"/>
                      <a:pt x="3301" y="1661"/>
                    </a:cubicBezTo>
                    <a:cubicBezTo>
                      <a:pt x="5116" y="1661"/>
                      <a:pt x="6592" y="1292"/>
                      <a:pt x="6592" y="831"/>
                    </a:cubicBezTo>
                    <a:cubicBezTo>
                      <a:pt x="6592" y="369"/>
                      <a:pt x="5116" y="0"/>
                      <a:pt x="33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790644" y="4192038"/>
                <a:ext cx="16471" cy="66349"/>
              </a:xfrm>
              <a:custGeom>
                <a:avLst/>
                <a:gdLst/>
                <a:ahLst/>
                <a:cxnLst/>
                <a:rect l="l" t="t" r="r" b="b"/>
                <a:pathLst>
                  <a:path w="247" h="995" extrusionOk="0">
                    <a:moveTo>
                      <a:pt x="124" y="0"/>
                    </a:moveTo>
                    <a:cubicBezTo>
                      <a:pt x="62" y="0"/>
                      <a:pt x="1" y="51"/>
                      <a:pt x="1" y="123"/>
                    </a:cubicBezTo>
                    <a:lnTo>
                      <a:pt x="1" y="871"/>
                    </a:lnTo>
                    <a:cubicBezTo>
                      <a:pt x="1" y="933"/>
                      <a:pt x="62" y="994"/>
                      <a:pt x="124" y="994"/>
                    </a:cubicBezTo>
                    <a:cubicBezTo>
                      <a:pt x="185" y="984"/>
                      <a:pt x="236" y="933"/>
                      <a:pt x="247" y="871"/>
                    </a:cubicBezTo>
                    <a:lnTo>
                      <a:pt x="247" y="123"/>
                    </a:lnTo>
                    <a:cubicBezTo>
                      <a:pt x="236"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816651" y="4204975"/>
                <a:ext cx="15738" cy="71884"/>
              </a:xfrm>
              <a:custGeom>
                <a:avLst/>
                <a:gdLst/>
                <a:ahLst/>
                <a:cxnLst/>
                <a:rect l="l" t="t" r="r" b="b"/>
                <a:pathLst>
                  <a:path w="236" h="1078" extrusionOk="0">
                    <a:moveTo>
                      <a:pt x="123" y="1"/>
                    </a:moveTo>
                    <a:cubicBezTo>
                      <a:pt x="51" y="1"/>
                      <a:pt x="0" y="62"/>
                      <a:pt x="0" y="124"/>
                    </a:cubicBezTo>
                    <a:lnTo>
                      <a:pt x="0" y="954"/>
                    </a:lnTo>
                    <a:cubicBezTo>
                      <a:pt x="0" y="1016"/>
                      <a:pt x="51" y="1077"/>
                      <a:pt x="123" y="1077"/>
                    </a:cubicBezTo>
                    <a:cubicBezTo>
                      <a:pt x="185" y="1077"/>
                      <a:pt x="236" y="1016"/>
                      <a:pt x="236" y="954"/>
                    </a:cubicBezTo>
                    <a:lnTo>
                      <a:pt x="236" y="124"/>
                    </a:lnTo>
                    <a:cubicBezTo>
                      <a:pt x="236" y="6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843991" y="4215244"/>
                <a:ext cx="17138" cy="72551"/>
              </a:xfrm>
              <a:custGeom>
                <a:avLst/>
                <a:gdLst/>
                <a:ahLst/>
                <a:cxnLst/>
                <a:rect l="l" t="t" r="r" b="b"/>
                <a:pathLst>
                  <a:path w="257" h="1088" extrusionOk="0">
                    <a:moveTo>
                      <a:pt x="133" y="1"/>
                    </a:moveTo>
                    <a:cubicBezTo>
                      <a:pt x="62" y="1"/>
                      <a:pt x="10" y="62"/>
                      <a:pt x="0" y="124"/>
                    </a:cubicBezTo>
                    <a:lnTo>
                      <a:pt x="0" y="964"/>
                    </a:lnTo>
                    <a:cubicBezTo>
                      <a:pt x="0" y="1036"/>
                      <a:pt x="62" y="1087"/>
                      <a:pt x="133" y="1087"/>
                    </a:cubicBezTo>
                    <a:cubicBezTo>
                      <a:pt x="195" y="1087"/>
                      <a:pt x="256" y="1026"/>
                      <a:pt x="256" y="964"/>
                    </a:cubicBezTo>
                    <a:lnTo>
                      <a:pt x="256" y="124"/>
                    </a:lnTo>
                    <a:cubicBezTo>
                      <a:pt x="256" y="62"/>
                      <a:pt x="195" y="1"/>
                      <a:pt x="13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875400" y="4224113"/>
                <a:ext cx="16471" cy="71884"/>
              </a:xfrm>
              <a:custGeom>
                <a:avLst/>
                <a:gdLst/>
                <a:ahLst/>
                <a:cxnLst/>
                <a:rect l="l" t="t" r="r" b="b"/>
                <a:pathLst>
                  <a:path w="247" h="1078" extrusionOk="0">
                    <a:moveTo>
                      <a:pt x="124" y="1"/>
                    </a:moveTo>
                    <a:cubicBezTo>
                      <a:pt x="62" y="11"/>
                      <a:pt x="11" y="62"/>
                      <a:pt x="1" y="124"/>
                    </a:cubicBezTo>
                    <a:lnTo>
                      <a:pt x="1" y="954"/>
                    </a:lnTo>
                    <a:cubicBezTo>
                      <a:pt x="11" y="1016"/>
                      <a:pt x="62" y="1067"/>
                      <a:pt x="124" y="1077"/>
                    </a:cubicBezTo>
                    <a:cubicBezTo>
                      <a:pt x="195" y="1077"/>
                      <a:pt x="247" y="1016"/>
                      <a:pt x="247" y="954"/>
                    </a:cubicBezTo>
                    <a:lnTo>
                      <a:pt x="247" y="124"/>
                    </a:lnTo>
                    <a:cubicBezTo>
                      <a:pt x="247" y="62"/>
                      <a:pt x="19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903407" y="4230981"/>
                <a:ext cx="16538" cy="73884"/>
              </a:xfrm>
              <a:custGeom>
                <a:avLst/>
                <a:gdLst/>
                <a:ahLst/>
                <a:cxnLst/>
                <a:rect l="l" t="t" r="r" b="b"/>
                <a:pathLst>
                  <a:path w="248" h="1108" extrusionOk="0">
                    <a:moveTo>
                      <a:pt x="124" y="0"/>
                    </a:moveTo>
                    <a:cubicBezTo>
                      <a:pt x="52" y="11"/>
                      <a:pt x="1" y="62"/>
                      <a:pt x="1" y="123"/>
                    </a:cubicBezTo>
                    <a:lnTo>
                      <a:pt x="1" y="985"/>
                    </a:lnTo>
                    <a:cubicBezTo>
                      <a:pt x="1" y="1056"/>
                      <a:pt x="52" y="1108"/>
                      <a:pt x="124" y="1108"/>
                    </a:cubicBezTo>
                    <a:cubicBezTo>
                      <a:pt x="186" y="1108"/>
                      <a:pt x="247" y="1056"/>
                      <a:pt x="247" y="985"/>
                    </a:cubicBezTo>
                    <a:lnTo>
                      <a:pt x="247" y="123"/>
                    </a:lnTo>
                    <a:cubicBezTo>
                      <a:pt x="237" y="62"/>
                      <a:pt x="186" y="11"/>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936282" y="4236449"/>
                <a:ext cx="16471" cy="74551"/>
              </a:xfrm>
              <a:custGeom>
                <a:avLst/>
                <a:gdLst/>
                <a:ahLst/>
                <a:cxnLst/>
                <a:rect l="l" t="t" r="r" b="b"/>
                <a:pathLst>
                  <a:path w="247" h="1118" extrusionOk="0">
                    <a:moveTo>
                      <a:pt x="123" y="0"/>
                    </a:moveTo>
                    <a:cubicBezTo>
                      <a:pt x="51" y="0"/>
                      <a:pt x="0" y="52"/>
                      <a:pt x="0" y="113"/>
                    </a:cubicBezTo>
                    <a:lnTo>
                      <a:pt x="0" y="995"/>
                    </a:lnTo>
                    <a:cubicBezTo>
                      <a:pt x="0" y="1067"/>
                      <a:pt x="51" y="1118"/>
                      <a:pt x="123" y="1118"/>
                    </a:cubicBezTo>
                    <a:cubicBezTo>
                      <a:pt x="185" y="1118"/>
                      <a:pt x="246" y="1056"/>
                      <a:pt x="236" y="995"/>
                    </a:cubicBezTo>
                    <a:lnTo>
                      <a:pt x="236" y="113"/>
                    </a:lnTo>
                    <a:cubicBezTo>
                      <a:pt x="23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971092" y="4239850"/>
                <a:ext cx="16471" cy="73884"/>
              </a:xfrm>
              <a:custGeom>
                <a:avLst/>
                <a:gdLst/>
                <a:ahLst/>
                <a:cxnLst/>
                <a:rect l="l" t="t" r="r" b="b"/>
                <a:pathLst>
                  <a:path w="247" h="1108" extrusionOk="0">
                    <a:moveTo>
                      <a:pt x="124" y="1"/>
                    </a:moveTo>
                    <a:cubicBezTo>
                      <a:pt x="62" y="1"/>
                      <a:pt x="11" y="52"/>
                      <a:pt x="1" y="113"/>
                    </a:cubicBezTo>
                    <a:lnTo>
                      <a:pt x="1" y="995"/>
                    </a:lnTo>
                    <a:cubicBezTo>
                      <a:pt x="1" y="1057"/>
                      <a:pt x="52" y="1108"/>
                      <a:pt x="124" y="1108"/>
                    </a:cubicBezTo>
                    <a:cubicBezTo>
                      <a:pt x="185" y="1108"/>
                      <a:pt x="247" y="1057"/>
                      <a:pt x="247" y="995"/>
                    </a:cubicBezTo>
                    <a:lnTo>
                      <a:pt x="247" y="113"/>
                    </a:lnTo>
                    <a:cubicBezTo>
                      <a:pt x="247"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1004634" y="4241251"/>
                <a:ext cx="15804" cy="75218"/>
              </a:xfrm>
              <a:custGeom>
                <a:avLst/>
                <a:gdLst/>
                <a:ahLst/>
                <a:cxnLst/>
                <a:rect l="l" t="t" r="r" b="b"/>
                <a:pathLst>
                  <a:path w="237" h="1128" extrusionOk="0">
                    <a:moveTo>
                      <a:pt x="123" y="0"/>
                    </a:moveTo>
                    <a:cubicBezTo>
                      <a:pt x="51" y="0"/>
                      <a:pt x="0" y="51"/>
                      <a:pt x="0" y="123"/>
                    </a:cubicBezTo>
                    <a:lnTo>
                      <a:pt x="0" y="1005"/>
                    </a:lnTo>
                    <a:cubicBezTo>
                      <a:pt x="0" y="1066"/>
                      <a:pt x="51" y="1128"/>
                      <a:pt x="123" y="1128"/>
                    </a:cubicBezTo>
                    <a:cubicBezTo>
                      <a:pt x="185" y="1128"/>
                      <a:pt x="236" y="1066"/>
                      <a:pt x="236" y="1005"/>
                    </a:cubicBezTo>
                    <a:lnTo>
                      <a:pt x="23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1042244" y="4241251"/>
                <a:ext cx="16471" cy="75218"/>
              </a:xfrm>
              <a:custGeom>
                <a:avLst/>
                <a:gdLst/>
                <a:ahLst/>
                <a:cxnLst/>
                <a:rect l="l" t="t" r="r" b="b"/>
                <a:pathLst>
                  <a:path w="247" h="1128" extrusionOk="0">
                    <a:moveTo>
                      <a:pt x="123" y="0"/>
                    </a:moveTo>
                    <a:cubicBezTo>
                      <a:pt x="62" y="0"/>
                      <a:pt x="10" y="51"/>
                      <a:pt x="10" y="123"/>
                    </a:cubicBezTo>
                    <a:lnTo>
                      <a:pt x="10" y="1005"/>
                    </a:lnTo>
                    <a:cubicBezTo>
                      <a:pt x="0" y="1066"/>
                      <a:pt x="62" y="1128"/>
                      <a:pt x="123" y="1128"/>
                    </a:cubicBezTo>
                    <a:cubicBezTo>
                      <a:pt x="195" y="1128"/>
                      <a:pt x="246" y="1066"/>
                      <a:pt x="246" y="1005"/>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1074319" y="4241251"/>
                <a:ext cx="15804" cy="75218"/>
              </a:xfrm>
              <a:custGeom>
                <a:avLst/>
                <a:gdLst/>
                <a:ahLst/>
                <a:cxnLst/>
                <a:rect l="l" t="t" r="r" b="b"/>
                <a:pathLst>
                  <a:path w="237" h="1128" extrusionOk="0">
                    <a:moveTo>
                      <a:pt x="124" y="0"/>
                    </a:moveTo>
                    <a:cubicBezTo>
                      <a:pt x="52" y="0"/>
                      <a:pt x="1" y="51"/>
                      <a:pt x="1" y="123"/>
                    </a:cubicBezTo>
                    <a:lnTo>
                      <a:pt x="1" y="1005"/>
                    </a:lnTo>
                    <a:cubicBezTo>
                      <a:pt x="1" y="1066"/>
                      <a:pt x="52" y="1128"/>
                      <a:pt x="124" y="1128"/>
                    </a:cubicBezTo>
                    <a:cubicBezTo>
                      <a:pt x="185" y="1128"/>
                      <a:pt x="237" y="1066"/>
                      <a:pt x="237" y="1005"/>
                    </a:cubicBezTo>
                    <a:lnTo>
                      <a:pt x="237" y="123"/>
                    </a:lnTo>
                    <a:cubicBezTo>
                      <a:pt x="23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1108528" y="4241251"/>
                <a:ext cx="16471" cy="75218"/>
              </a:xfrm>
              <a:custGeom>
                <a:avLst/>
                <a:gdLst/>
                <a:ahLst/>
                <a:cxnLst/>
                <a:rect l="l" t="t" r="r" b="b"/>
                <a:pathLst>
                  <a:path w="247" h="1128" extrusionOk="0">
                    <a:moveTo>
                      <a:pt x="123" y="0"/>
                    </a:moveTo>
                    <a:cubicBezTo>
                      <a:pt x="62" y="0"/>
                      <a:pt x="0" y="51"/>
                      <a:pt x="0" y="123"/>
                    </a:cubicBezTo>
                    <a:lnTo>
                      <a:pt x="0" y="1005"/>
                    </a:lnTo>
                    <a:cubicBezTo>
                      <a:pt x="0" y="1077"/>
                      <a:pt x="52" y="1128"/>
                      <a:pt x="123" y="1128"/>
                    </a:cubicBezTo>
                    <a:cubicBezTo>
                      <a:pt x="195" y="1128"/>
                      <a:pt x="246" y="1066"/>
                      <a:pt x="246" y="1005"/>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1361461" y="4192038"/>
                <a:ext cx="16471" cy="67683"/>
              </a:xfrm>
              <a:custGeom>
                <a:avLst/>
                <a:gdLst/>
                <a:ahLst/>
                <a:cxnLst/>
                <a:rect l="l" t="t" r="r" b="b"/>
                <a:pathLst>
                  <a:path w="247" h="1015" extrusionOk="0">
                    <a:moveTo>
                      <a:pt x="124" y="0"/>
                    </a:moveTo>
                    <a:cubicBezTo>
                      <a:pt x="52" y="0"/>
                      <a:pt x="0" y="51"/>
                      <a:pt x="0" y="123"/>
                    </a:cubicBezTo>
                    <a:lnTo>
                      <a:pt x="0" y="902"/>
                    </a:lnTo>
                    <a:cubicBezTo>
                      <a:pt x="0" y="964"/>
                      <a:pt x="52" y="1015"/>
                      <a:pt x="124" y="1015"/>
                    </a:cubicBezTo>
                    <a:cubicBezTo>
                      <a:pt x="185" y="1015"/>
                      <a:pt x="247" y="953"/>
                      <a:pt x="236" y="892"/>
                    </a:cubicBezTo>
                    <a:lnTo>
                      <a:pt x="236" y="123"/>
                    </a:lnTo>
                    <a:cubicBezTo>
                      <a:pt x="236"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1335455" y="4204975"/>
                <a:ext cx="16471" cy="71884"/>
              </a:xfrm>
              <a:custGeom>
                <a:avLst/>
                <a:gdLst/>
                <a:ahLst/>
                <a:cxnLst/>
                <a:rect l="l" t="t" r="r" b="b"/>
                <a:pathLst>
                  <a:path w="247" h="1078" extrusionOk="0">
                    <a:moveTo>
                      <a:pt x="124" y="1"/>
                    </a:moveTo>
                    <a:cubicBezTo>
                      <a:pt x="62" y="1"/>
                      <a:pt x="11" y="62"/>
                      <a:pt x="11" y="124"/>
                    </a:cubicBezTo>
                    <a:lnTo>
                      <a:pt x="11" y="954"/>
                    </a:lnTo>
                    <a:cubicBezTo>
                      <a:pt x="1" y="1016"/>
                      <a:pt x="62" y="1077"/>
                      <a:pt x="124" y="1077"/>
                    </a:cubicBezTo>
                    <a:cubicBezTo>
                      <a:pt x="196" y="1077"/>
                      <a:pt x="247" y="1016"/>
                      <a:pt x="247" y="954"/>
                    </a:cubicBezTo>
                    <a:lnTo>
                      <a:pt x="247" y="124"/>
                    </a:lnTo>
                    <a:cubicBezTo>
                      <a:pt x="247" y="62"/>
                      <a:pt x="196"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1307447" y="4215244"/>
                <a:ext cx="16471" cy="70483"/>
              </a:xfrm>
              <a:custGeom>
                <a:avLst/>
                <a:gdLst/>
                <a:ahLst/>
                <a:cxnLst/>
                <a:rect l="l" t="t" r="r" b="b"/>
                <a:pathLst>
                  <a:path w="247" h="1057" extrusionOk="0">
                    <a:moveTo>
                      <a:pt x="124" y="1"/>
                    </a:moveTo>
                    <a:cubicBezTo>
                      <a:pt x="52" y="1"/>
                      <a:pt x="1" y="62"/>
                      <a:pt x="11" y="134"/>
                    </a:cubicBezTo>
                    <a:lnTo>
                      <a:pt x="11" y="944"/>
                    </a:lnTo>
                    <a:cubicBezTo>
                      <a:pt x="11" y="1005"/>
                      <a:pt x="62" y="1056"/>
                      <a:pt x="124" y="1056"/>
                    </a:cubicBezTo>
                    <a:cubicBezTo>
                      <a:pt x="195" y="1056"/>
                      <a:pt x="247" y="1005"/>
                      <a:pt x="247" y="944"/>
                    </a:cubicBezTo>
                    <a:lnTo>
                      <a:pt x="247" y="134"/>
                    </a:lnTo>
                    <a:cubicBezTo>
                      <a:pt x="247" y="62"/>
                      <a:pt x="195" y="1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1276706" y="4224113"/>
                <a:ext cx="16471" cy="71884"/>
              </a:xfrm>
              <a:custGeom>
                <a:avLst/>
                <a:gdLst/>
                <a:ahLst/>
                <a:cxnLst/>
                <a:rect l="l" t="t" r="r" b="b"/>
                <a:pathLst>
                  <a:path w="247" h="1078" extrusionOk="0">
                    <a:moveTo>
                      <a:pt x="123" y="1"/>
                    </a:moveTo>
                    <a:cubicBezTo>
                      <a:pt x="52" y="1"/>
                      <a:pt x="0" y="52"/>
                      <a:pt x="0" y="124"/>
                    </a:cubicBezTo>
                    <a:lnTo>
                      <a:pt x="0" y="954"/>
                    </a:lnTo>
                    <a:cubicBezTo>
                      <a:pt x="0" y="1016"/>
                      <a:pt x="52" y="1077"/>
                      <a:pt x="123" y="1077"/>
                    </a:cubicBezTo>
                    <a:cubicBezTo>
                      <a:pt x="185" y="1067"/>
                      <a:pt x="236" y="1016"/>
                      <a:pt x="246" y="954"/>
                    </a:cubicBezTo>
                    <a:lnTo>
                      <a:pt x="24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1249365" y="4230981"/>
                <a:ext cx="15804" cy="73884"/>
              </a:xfrm>
              <a:custGeom>
                <a:avLst/>
                <a:gdLst/>
                <a:ahLst/>
                <a:cxnLst/>
                <a:rect l="l" t="t" r="r" b="b"/>
                <a:pathLst>
                  <a:path w="237" h="1108" extrusionOk="0">
                    <a:moveTo>
                      <a:pt x="113" y="0"/>
                    </a:moveTo>
                    <a:cubicBezTo>
                      <a:pt x="52" y="0"/>
                      <a:pt x="0" y="52"/>
                      <a:pt x="0" y="123"/>
                    </a:cubicBezTo>
                    <a:lnTo>
                      <a:pt x="0" y="985"/>
                    </a:lnTo>
                    <a:cubicBezTo>
                      <a:pt x="0" y="1056"/>
                      <a:pt x="52" y="1108"/>
                      <a:pt x="113" y="1108"/>
                    </a:cubicBezTo>
                    <a:cubicBezTo>
                      <a:pt x="185" y="1108"/>
                      <a:pt x="236" y="1056"/>
                      <a:pt x="236" y="985"/>
                    </a:cubicBezTo>
                    <a:lnTo>
                      <a:pt x="236" y="123"/>
                    </a:lnTo>
                    <a:cubicBezTo>
                      <a:pt x="236" y="52"/>
                      <a:pt x="185" y="0"/>
                      <a:pt x="11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1216556" y="4235783"/>
                <a:ext cx="15738" cy="74551"/>
              </a:xfrm>
              <a:custGeom>
                <a:avLst/>
                <a:gdLst/>
                <a:ahLst/>
                <a:cxnLst/>
                <a:rect l="l" t="t" r="r" b="b"/>
                <a:pathLst>
                  <a:path w="236" h="1118" extrusionOk="0">
                    <a:moveTo>
                      <a:pt x="113" y="0"/>
                    </a:moveTo>
                    <a:cubicBezTo>
                      <a:pt x="51" y="0"/>
                      <a:pt x="0" y="51"/>
                      <a:pt x="0" y="123"/>
                    </a:cubicBezTo>
                    <a:lnTo>
                      <a:pt x="0" y="1005"/>
                    </a:lnTo>
                    <a:cubicBezTo>
                      <a:pt x="0" y="1066"/>
                      <a:pt x="51" y="1118"/>
                      <a:pt x="113" y="1118"/>
                    </a:cubicBezTo>
                    <a:cubicBezTo>
                      <a:pt x="185" y="1118"/>
                      <a:pt x="236" y="1066"/>
                      <a:pt x="236" y="1005"/>
                    </a:cubicBezTo>
                    <a:lnTo>
                      <a:pt x="236" y="123"/>
                    </a:lnTo>
                    <a:cubicBezTo>
                      <a:pt x="236" y="51"/>
                      <a:pt x="185" y="0"/>
                      <a:pt x="11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1181014" y="4239784"/>
                <a:ext cx="16471" cy="73951"/>
              </a:xfrm>
              <a:custGeom>
                <a:avLst/>
                <a:gdLst/>
                <a:ahLst/>
                <a:cxnLst/>
                <a:rect l="l" t="t" r="r" b="b"/>
                <a:pathLst>
                  <a:path w="247" h="1109" extrusionOk="0">
                    <a:moveTo>
                      <a:pt x="108" y="1"/>
                    </a:moveTo>
                    <a:cubicBezTo>
                      <a:pt x="44" y="1"/>
                      <a:pt x="0" y="57"/>
                      <a:pt x="0" y="114"/>
                    </a:cubicBezTo>
                    <a:lnTo>
                      <a:pt x="0" y="996"/>
                    </a:lnTo>
                    <a:cubicBezTo>
                      <a:pt x="0" y="1058"/>
                      <a:pt x="51" y="1109"/>
                      <a:pt x="123" y="1109"/>
                    </a:cubicBezTo>
                    <a:cubicBezTo>
                      <a:pt x="185" y="1109"/>
                      <a:pt x="246" y="1058"/>
                      <a:pt x="246" y="996"/>
                    </a:cubicBezTo>
                    <a:lnTo>
                      <a:pt x="246" y="114"/>
                    </a:lnTo>
                    <a:cubicBezTo>
                      <a:pt x="246" y="53"/>
                      <a:pt x="185" y="2"/>
                      <a:pt x="123" y="2"/>
                    </a:cubicBezTo>
                    <a:cubicBezTo>
                      <a:pt x="118" y="1"/>
                      <a:pt x="113" y="1"/>
                      <a:pt x="108"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1148205" y="4241251"/>
                <a:ext cx="16471" cy="75218"/>
              </a:xfrm>
              <a:custGeom>
                <a:avLst/>
                <a:gdLst/>
                <a:ahLst/>
                <a:cxnLst/>
                <a:rect l="l" t="t" r="r" b="b"/>
                <a:pathLst>
                  <a:path w="247" h="1128" extrusionOk="0">
                    <a:moveTo>
                      <a:pt x="123" y="0"/>
                    </a:moveTo>
                    <a:cubicBezTo>
                      <a:pt x="62" y="0"/>
                      <a:pt x="0" y="51"/>
                      <a:pt x="0" y="123"/>
                    </a:cubicBezTo>
                    <a:lnTo>
                      <a:pt x="0" y="1005"/>
                    </a:lnTo>
                    <a:cubicBezTo>
                      <a:pt x="0" y="1066"/>
                      <a:pt x="51" y="1128"/>
                      <a:pt x="123" y="1128"/>
                    </a:cubicBezTo>
                    <a:cubicBezTo>
                      <a:pt x="195" y="1128"/>
                      <a:pt x="246" y="1066"/>
                      <a:pt x="246" y="1005"/>
                    </a:cubicBezTo>
                    <a:lnTo>
                      <a:pt x="246" y="123"/>
                    </a:lnTo>
                    <a:cubicBezTo>
                      <a:pt x="24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754434" y="3938375"/>
                <a:ext cx="605033" cy="256461"/>
              </a:xfrm>
              <a:custGeom>
                <a:avLst/>
                <a:gdLst/>
                <a:ahLst/>
                <a:cxnLst/>
                <a:rect l="l" t="t" r="r" b="b"/>
                <a:pathLst>
                  <a:path w="9073" h="3846" extrusionOk="0">
                    <a:moveTo>
                      <a:pt x="4542" y="1"/>
                    </a:moveTo>
                    <a:cubicBezTo>
                      <a:pt x="2102" y="1"/>
                      <a:pt x="103" y="513"/>
                      <a:pt x="10" y="1169"/>
                    </a:cubicBezTo>
                    <a:lnTo>
                      <a:pt x="10" y="1221"/>
                    </a:lnTo>
                    <a:lnTo>
                      <a:pt x="0" y="1221"/>
                    </a:lnTo>
                    <a:lnTo>
                      <a:pt x="0" y="2625"/>
                    </a:lnTo>
                    <a:lnTo>
                      <a:pt x="0" y="2635"/>
                    </a:lnTo>
                    <a:lnTo>
                      <a:pt x="0" y="2646"/>
                    </a:lnTo>
                    <a:cubicBezTo>
                      <a:pt x="51" y="3312"/>
                      <a:pt x="2061" y="3845"/>
                      <a:pt x="4542" y="3845"/>
                    </a:cubicBezTo>
                    <a:cubicBezTo>
                      <a:pt x="6992" y="3845"/>
                      <a:pt x="8991" y="3322"/>
                      <a:pt x="9073" y="2666"/>
                    </a:cubicBezTo>
                    <a:cubicBezTo>
                      <a:pt x="9073" y="2646"/>
                      <a:pt x="9073" y="2635"/>
                      <a:pt x="9073" y="2625"/>
                    </a:cubicBezTo>
                    <a:cubicBezTo>
                      <a:pt x="9073" y="2615"/>
                      <a:pt x="9073" y="2605"/>
                      <a:pt x="9073" y="2594"/>
                    </a:cubicBezTo>
                    <a:lnTo>
                      <a:pt x="9073" y="1210"/>
                    </a:lnTo>
                    <a:lnTo>
                      <a:pt x="9073" y="1169"/>
                    </a:lnTo>
                    <a:cubicBezTo>
                      <a:pt x="8970" y="513"/>
                      <a:pt x="6981" y="1"/>
                      <a:pt x="4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755101" y="4021129"/>
                <a:ext cx="604366" cy="173708"/>
              </a:xfrm>
              <a:custGeom>
                <a:avLst/>
                <a:gdLst/>
                <a:ahLst/>
                <a:cxnLst/>
                <a:rect l="l" t="t" r="r" b="b"/>
                <a:pathLst>
                  <a:path w="9063" h="2605" extrusionOk="0">
                    <a:moveTo>
                      <a:pt x="0" y="0"/>
                    </a:moveTo>
                    <a:lnTo>
                      <a:pt x="0" y="1384"/>
                    </a:lnTo>
                    <a:lnTo>
                      <a:pt x="0" y="1394"/>
                    </a:lnTo>
                    <a:lnTo>
                      <a:pt x="0" y="1405"/>
                    </a:lnTo>
                    <a:lnTo>
                      <a:pt x="0" y="1415"/>
                    </a:lnTo>
                    <a:cubicBezTo>
                      <a:pt x="41" y="2071"/>
                      <a:pt x="2051" y="2604"/>
                      <a:pt x="4532" y="2604"/>
                    </a:cubicBezTo>
                    <a:cubicBezTo>
                      <a:pt x="6982" y="2604"/>
                      <a:pt x="8981" y="2081"/>
                      <a:pt x="9063" y="1435"/>
                    </a:cubicBezTo>
                    <a:lnTo>
                      <a:pt x="9063" y="1425"/>
                    </a:lnTo>
                    <a:cubicBezTo>
                      <a:pt x="9063" y="1415"/>
                      <a:pt x="9063" y="1394"/>
                      <a:pt x="9063" y="1384"/>
                    </a:cubicBezTo>
                    <a:cubicBezTo>
                      <a:pt x="9063" y="1374"/>
                      <a:pt x="9063" y="1364"/>
                      <a:pt x="9063" y="1353"/>
                    </a:cubicBezTo>
                    <a:lnTo>
                      <a:pt x="9063" y="21"/>
                    </a:lnTo>
                    <a:cubicBezTo>
                      <a:pt x="8981" y="667"/>
                      <a:pt x="6982" y="1189"/>
                      <a:pt x="4532" y="1189"/>
                    </a:cubicBezTo>
                    <a:cubicBezTo>
                      <a:pt x="2051" y="1189"/>
                      <a:pt x="41" y="656"/>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1360061" y="4016328"/>
                <a:ext cx="67" cy="3467"/>
              </a:xfrm>
              <a:custGeom>
                <a:avLst/>
                <a:gdLst/>
                <a:ahLst/>
                <a:cxnLst/>
                <a:rect l="l" t="t" r="r" b="b"/>
                <a:pathLst>
                  <a:path w="1" h="52" extrusionOk="0">
                    <a:moveTo>
                      <a:pt x="1" y="52"/>
                    </a:moveTo>
                    <a:cubicBezTo>
                      <a:pt x="1" y="31"/>
                      <a:pt x="1" y="21"/>
                      <a:pt x="1" y="11"/>
                    </a:cubicBezTo>
                    <a:lnTo>
                      <a:pt x="1" y="0"/>
                    </a:lnTo>
                    <a:lnTo>
                      <a:pt x="1" y="0"/>
                    </a:lnTo>
                    <a:lnTo>
                      <a:pt x="1" y="4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755101" y="4016328"/>
                <a:ext cx="67" cy="3467"/>
              </a:xfrm>
              <a:custGeom>
                <a:avLst/>
                <a:gdLst/>
                <a:ahLst/>
                <a:cxnLst/>
                <a:rect l="l" t="t" r="r" b="b"/>
                <a:pathLst>
                  <a:path w="1" h="52" extrusionOk="0">
                    <a:moveTo>
                      <a:pt x="0" y="0"/>
                    </a:moveTo>
                    <a:lnTo>
                      <a:pt x="0" y="41"/>
                    </a:lnTo>
                    <a:lnTo>
                      <a:pt x="0" y="52"/>
                    </a:lnTo>
                    <a:lnTo>
                      <a:pt x="0" y="52"/>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837123" y="3962314"/>
                <a:ext cx="440321" cy="110826"/>
              </a:xfrm>
              <a:custGeom>
                <a:avLst/>
                <a:gdLst/>
                <a:ahLst/>
                <a:cxnLst/>
                <a:rect l="l" t="t" r="r" b="b"/>
                <a:pathLst>
                  <a:path w="6603" h="1662" extrusionOk="0">
                    <a:moveTo>
                      <a:pt x="3302" y="1"/>
                    </a:moveTo>
                    <a:cubicBezTo>
                      <a:pt x="1477" y="1"/>
                      <a:pt x="1" y="370"/>
                      <a:pt x="1" y="831"/>
                    </a:cubicBezTo>
                    <a:cubicBezTo>
                      <a:pt x="1" y="1292"/>
                      <a:pt x="1477" y="1661"/>
                      <a:pt x="3302" y="1661"/>
                    </a:cubicBezTo>
                    <a:cubicBezTo>
                      <a:pt x="5126" y="1661"/>
                      <a:pt x="6603" y="1292"/>
                      <a:pt x="6603" y="831"/>
                    </a:cubicBezTo>
                    <a:cubicBezTo>
                      <a:pt x="6603" y="370"/>
                      <a:pt x="5126" y="1"/>
                      <a:pt x="3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764637" y="4058738"/>
                <a:ext cx="17205" cy="67016"/>
              </a:xfrm>
              <a:custGeom>
                <a:avLst/>
                <a:gdLst/>
                <a:ahLst/>
                <a:cxnLst/>
                <a:rect l="l" t="t" r="r" b="b"/>
                <a:pathLst>
                  <a:path w="258" h="1005" extrusionOk="0">
                    <a:moveTo>
                      <a:pt x="134" y="0"/>
                    </a:moveTo>
                    <a:cubicBezTo>
                      <a:pt x="62" y="0"/>
                      <a:pt x="1" y="51"/>
                      <a:pt x="1" y="123"/>
                    </a:cubicBezTo>
                    <a:lnTo>
                      <a:pt x="1" y="871"/>
                    </a:lnTo>
                    <a:cubicBezTo>
                      <a:pt x="1" y="943"/>
                      <a:pt x="62" y="1005"/>
                      <a:pt x="134" y="1005"/>
                    </a:cubicBezTo>
                    <a:cubicBezTo>
                      <a:pt x="196" y="1005"/>
                      <a:pt x="257" y="943"/>
                      <a:pt x="247" y="871"/>
                    </a:cubicBezTo>
                    <a:lnTo>
                      <a:pt x="247" y="123"/>
                    </a:lnTo>
                    <a:cubicBezTo>
                      <a:pt x="247" y="51"/>
                      <a:pt x="196"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p:cNvSpPr/>
              <p:nvPr/>
            </p:nvSpPr>
            <p:spPr>
              <a:xfrm>
                <a:off x="790644" y="4073008"/>
                <a:ext cx="17138" cy="71217"/>
              </a:xfrm>
              <a:custGeom>
                <a:avLst/>
                <a:gdLst/>
                <a:ahLst/>
                <a:cxnLst/>
                <a:rect l="l" t="t" r="r" b="b"/>
                <a:pathLst>
                  <a:path w="257" h="1068" extrusionOk="0">
                    <a:moveTo>
                      <a:pt x="139" y="0"/>
                    </a:moveTo>
                    <a:cubicBezTo>
                      <a:pt x="134" y="0"/>
                      <a:pt x="129" y="1"/>
                      <a:pt x="124" y="1"/>
                    </a:cubicBezTo>
                    <a:cubicBezTo>
                      <a:pt x="62" y="1"/>
                      <a:pt x="1" y="53"/>
                      <a:pt x="1" y="114"/>
                    </a:cubicBezTo>
                    <a:lnTo>
                      <a:pt x="1" y="944"/>
                    </a:lnTo>
                    <a:cubicBezTo>
                      <a:pt x="1" y="1006"/>
                      <a:pt x="52" y="1067"/>
                      <a:pt x="124" y="1067"/>
                    </a:cubicBezTo>
                    <a:cubicBezTo>
                      <a:pt x="195" y="1067"/>
                      <a:pt x="257" y="1016"/>
                      <a:pt x="257" y="944"/>
                    </a:cubicBezTo>
                    <a:lnTo>
                      <a:pt x="257" y="114"/>
                    </a:lnTo>
                    <a:cubicBezTo>
                      <a:pt x="257" y="57"/>
                      <a:pt x="204" y="0"/>
                      <a:pt x="139"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p:cNvSpPr/>
              <p:nvPr/>
            </p:nvSpPr>
            <p:spPr>
              <a:xfrm>
                <a:off x="818651" y="4083344"/>
                <a:ext cx="15804" cy="72484"/>
              </a:xfrm>
              <a:custGeom>
                <a:avLst/>
                <a:gdLst/>
                <a:ahLst/>
                <a:cxnLst/>
                <a:rect l="l" t="t" r="r" b="b"/>
                <a:pathLst>
                  <a:path w="237" h="1087" extrusionOk="0">
                    <a:moveTo>
                      <a:pt x="124" y="0"/>
                    </a:moveTo>
                    <a:cubicBezTo>
                      <a:pt x="52" y="0"/>
                      <a:pt x="1" y="51"/>
                      <a:pt x="1" y="113"/>
                    </a:cubicBezTo>
                    <a:lnTo>
                      <a:pt x="1" y="953"/>
                    </a:lnTo>
                    <a:cubicBezTo>
                      <a:pt x="1" y="1025"/>
                      <a:pt x="52" y="1076"/>
                      <a:pt x="124" y="1087"/>
                    </a:cubicBezTo>
                    <a:cubicBezTo>
                      <a:pt x="185" y="1076"/>
                      <a:pt x="237" y="1025"/>
                      <a:pt x="237" y="953"/>
                    </a:cubicBezTo>
                    <a:lnTo>
                      <a:pt x="237" y="113"/>
                    </a:lnTo>
                    <a:cubicBezTo>
                      <a:pt x="23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849459" y="4092213"/>
                <a:ext cx="16471" cy="71150"/>
              </a:xfrm>
              <a:custGeom>
                <a:avLst/>
                <a:gdLst/>
                <a:ahLst/>
                <a:cxnLst/>
                <a:rect l="l" t="t" r="r" b="b"/>
                <a:pathLst>
                  <a:path w="247" h="1067" extrusionOk="0">
                    <a:moveTo>
                      <a:pt x="123" y="0"/>
                    </a:moveTo>
                    <a:cubicBezTo>
                      <a:pt x="62" y="0"/>
                      <a:pt x="0" y="52"/>
                      <a:pt x="0" y="113"/>
                    </a:cubicBezTo>
                    <a:lnTo>
                      <a:pt x="0" y="943"/>
                    </a:lnTo>
                    <a:cubicBezTo>
                      <a:pt x="0" y="1015"/>
                      <a:pt x="62" y="1066"/>
                      <a:pt x="123" y="1066"/>
                    </a:cubicBezTo>
                    <a:cubicBezTo>
                      <a:pt x="195" y="1066"/>
                      <a:pt x="246" y="1015"/>
                      <a:pt x="246" y="943"/>
                    </a:cubicBezTo>
                    <a:lnTo>
                      <a:pt x="246" y="113"/>
                    </a:lnTo>
                    <a:cubicBezTo>
                      <a:pt x="24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876800" y="4098348"/>
                <a:ext cx="17138" cy="73884"/>
              </a:xfrm>
              <a:custGeom>
                <a:avLst/>
                <a:gdLst/>
                <a:ahLst/>
                <a:cxnLst/>
                <a:rect l="l" t="t" r="r" b="b"/>
                <a:pathLst>
                  <a:path w="257" h="1108" extrusionOk="0">
                    <a:moveTo>
                      <a:pt x="133" y="1"/>
                    </a:moveTo>
                    <a:cubicBezTo>
                      <a:pt x="62" y="1"/>
                      <a:pt x="10" y="52"/>
                      <a:pt x="10" y="124"/>
                    </a:cubicBezTo>
                    <a:lnTo>
                      <a:pt x="10" y="985"/>
                    </a:lnTo>
                    <a:cubicBezTo>
                      <a:pt x="0" y="1056"/>
                      <a:pt x="62" y="1108"/>
                      <a:pt x="133" y="1108"/>
                    </a:cubicBezTo>
                    <a:cubicBezTo>
                      <a:pt x="205" y="1108"/>
                      <a:pt x="256" y="1056"/>
                      <a:pt x="256" y="985"/>
                    </a:cubicBezTo>
                    <a:lnTo>
                      <a:pt x="256" y="124"/>
                    </a:lnTo>
                    <a:cubicBezTo>
                      <a:pt x="256" y="52"/>
                      <a:pt x="195" y="1"/>
                      <a:pt x="13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910276" y="4103149"/>
                <a:ext cx="16471" cy="75218"/>
              </a:xfrm>
              <a:custGeom>
                <a:avLst/>
                <a:gdLst/>
                <a:ahLst/>
                <a:cxnLst/>
                <a:rect l="l" t="t" r="r" b="b"/>
                <a:pathLst>
                  <a:path w="247" h="1128" extrusionOk="0">
                    <a:moveTo>
                      <a:pt x="124" y="0"/>
                    </a:moveTo>
                    <a:cubicBezTo>
                      <a:pt x="62" y="0"/>
                      <a:pt x="1" y="62"/>
                      <a:pt x="1" y="123"/>
                    </a:cubicBezTo>
                    <a:lnTo>
                      <a:pt x="1" y="1005"/>
                    </a:lnTo>
                    <a:cubicBezTo>
                      <a:pt x="1" y="1067"/>
                      <a:pt x="62" y="1128"/>
                      <a:pt x="124" y="1128"/>
                    </a:cubicBezTo>
                    <a:cubicBezTo>
                      <a:pt x="185" y="1118"/>
                      <a:pt x="236" y="1067"/>
                      <a:pt x="247" y="1005"/>
                    </a:cubicBezTo>
                    <a:lnTo>
                      <a:pt x="247" y="123"/>
                    </a:lnTo>
                    <a:cubicBezTo>
                      <a:pt x="236" y="62"/>
                      <a:pt x="185" y="11"/>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945151" y="4107217"/>
                <a:ext cx="16471" cy="74618"/>
              </a:xfrm>
              <a:custGeom>
                <a:avLst/>
                <a:gdLst/>
                <a:ahLst/>
                <a:cxnLst/>
                <a:rect l="l" t="t" r="r" b="b"/>
                <a:pathLst>
                  <a:path w="247" h="1119" extrusionOk="0">
                    <a:moveTo>
                      <a:pt x="123" y="1"/>
                    </a:moveTo>
                    <a:cubicBezTo>
                      <a:pt x="52" y="1"/>
                      <a:pt x="0" y="52"/>
                      <a:pt x="0" y="124"/>
                    </a:cubicBezTo>
                    <a:lnTo>
                      <a:pt x="0" y="995"/>
                    </a:lnTo>
                    <a:cubicBezTo>
                      <a:pt x="0" y="1057"/>
                      <a:pt x="52" y="1118"/>
                      <a:pt x="123" y="1118"/>
                    </a:cubicBezTo>
                    <a:cubicBezTo>
                      <a:pt x="185" y="1108"/>
                      <a:pt x="236" y="1057"/>
                      <a:pt x="246" y="995"/>
                    </a:cubicBezTo>
                    <a:lnTo>
                      <a:pt x="24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977960" y="4109284"/>
                <a:ext cx="16471" cy="74684"/>
              </a:xfrm>
              <a:custGeom>
                <a:avLst/>
                <a:gdLst/>
                <a:ahLst/>
                <a:cxnLst/>
                <a:rect l="l" t="t" r="r" b="b"/>
                <a:pathLst>
                  <a:path w="247" h="1120" extrusionOk="0">
                    <a:moveTo>
                      <a:pt x="123" y="1"/>
                    </a:moveTo>
                    <a:cubicBezTo>
                      <a:pt x="52" y="1"/>
                      <a:pt x="0" y="52"/>
                      <a:pt x="0" y="124"/>
                    </a:cubicBezTo>
                    <a:lnTo>
                      <a:pt x="0" y="1005"/>
                    </a:lnTo>
                    <a:cubicBezTo>
                      <a:pt x="0" y="1067"/>
                      <a:pt x="52" y="1118"/>
                      <a:pt x="123" y="1118"/>
                    </a:cubicBezTo>
                    <a:cubicBezTo>
                      <a:pt x="129" y="1119"/>
                      <a:pt x="134" y="1119"/>
                      <a:pt x="139" y="1119"/>
                    </a:cubicBezTo>
                    <a:cubicBezTo>
                      <a:pt x="203" y="1119"/>
                      <a:pt x="246" y="1062"/>
                      <a:pt x="246" y="1005"/>
                    </a:cubicBezTo>
                    <a:lnTo>
                      <a:pt x="246"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1016237" y="4109284"/>
                <a:ext cx="16471" cy="74618"/>
              </a:xfrm>
              <a:custGeom>
                <a:avLst/>
                <a:gdLst/>
                <a:ahLst/>
                <a:cxnLst/>
                <a:rect l="l" t="t" r="r" b="b"/>
                <a:pathLst>
                  <a:path w="247" h="1119" extrusionOk="0">
                    <a:moveTo>
                      <a:pt x="124" y="1"/>
                    </a:moveTo>
                    <a:cubicBezTo>
                      <a:pt x="62" y="1"/>
                      <a:pt x="0" y="52"/>
                      <a:pt x="0" y="124"/>
                    </a:cubicBezTo>
                    <a:lnTo>
                      <a:pt x="0" y="1005"/>
                    </a:lnTo>
                    <a:cubicBezTo>
                      <a:pt x="0" y="1067"/>
                      <a:pt x="62" y="1118"/>
                      <a:pt x="124" y="1118"/>
                    </a:cubicBezTo>
                    <a:cubicBezTo>
                      <a:pt x="195" y="1118"/>
                      <a:pt x="247" y="1067"/>
                      <a:pt x="247" y="1005"/>
                    </a:cubicBezTo>
                    <a:lnTo>
                      <a:pt x="247" y="124"/>
                    </a:lnTo>
                    <a:cubicBezTo>
                      <a:pt x="247" y="52"/>
                      <a:pt x="19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1048379" y="4109284"/>
                <a:ext cx="15804" cy="74618"/>
              </a:xfrm>
              <a:custGeom>
                <a:avLst/>
                <a:gdLst/>
                <a:ahLst/>
                <a:cxnLst/>
                <a:rect l="l" t="t" r="r" b="b"/>
                <a:pathLst>
                  <a:path w="237" h="1119" extrusionOk="0">
                    <a:moveTo>
                      <a:pt x="123" y="1"/>
                    </a:moveTo>
                    <a:cubicBezTo>
                      <a:pt x="52" y="1"/>
                      <a:pt x="0" y="52"/>
                      <a:pt x="0" y="124"/>
                    </a:cubicBezTo>
                    <a:lnTo>
                      <a:pt x="0" y="1005"/>
                    </a:lnTo>
                    <a:cubicBezTo>
                      <a:pt x="0" y="1067"/>
                      <a:pt x="52" y="1118"/>
                      <a:pt x="123" y="1118"/>
                    </a:cubicBezTo>
                    <a:cubicBezTo>
                      <a:pt x="185" y="1118"/>
                      <a:pt x="236" y="1067"/>
                      <a:pt x="236" y="1005"/>
                    </a:cubicBezTo>
                    <a:lnTo>
                      <a:pt x="23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a:off x="1082521" y="4109284"/>
                <a:ext cx="16471" cy="74618"/>
              </a:xfrm>
              <a:custGeom>
                <a:avLst/>
                <a:gdLst/>
                <a:ahLst/>
                <a:cxnLst/>
                <a:rect l="l" t="t" r="r" b="b"/>
                <a:pathLst>
                  <a:path w="247" h="1119" extrusionOk="0">
                    <a:moveTo>
                      <a:pt x="124" y="1"/>
                    </a:moveTo>
                    <a:cubicBezTo>
                      <a:pt x="62" y="1"/>
                      <a:pt x="11" y="52"/>
                      <a:pt x="1" y="124"/>
                    </a:cubicBezTo>
                    <a:lnTo>
                      <a:pt x="1" y="1005"/>
                    </a:lnTo>
                    <a:cubicBezTo>
                      <a:pt x="1" y="1067"/>
                      <a:pt x="62" y="1118"/>
                      <a:pt x="124" y="1118"/>
                    </a:cubicBezTo>
                    <a:cubicBezTo>
                      <a:pt x="185" y="1118"/>
                      <a:pt x="247" y="1067"/>
                      <a:pt x="247" y="1005"/>
                    </a:cubicBezTo>
                    <a:lnTo>
                      <a:pt x="247" y="124"/>
                    </a:lnTo>
                    <a:cubicBezTo>
                      <a:pt x="237"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p:nvPr/>
            </p:nvSpPr>
            <p:spPr>
              <a:xfrm>
                <a:off x="1335455" y="4058738"/>
                <a:ext cx="15804" cy="69083"/>
              </a:xfrm>
              <a:custGeom>
                <a:avLst/>
                <a:gdLst/>
                <a:ahLst/>
                <a:cxnLst/>
                <a:rect l="l" t="t" r="r" b="b"/>
                <a:pathLst>
                  <a:path w="237" h="1036" extrusionOk="0">
                    <a:moveTo>
                      <a:pt x="114" y="0"/>
                    </a:moveTo>
                    <a:cubicBezTo>
                      <a:pt x="52" y="0"/>
                      <a:pt x="1" y="51"/>
                      <a:pt x="1" y="123"/>
                    </a:cubicBezTo>
                    <a:lnTo>
                      <a:pt x="1" y="902"/>
                    </a:lnTo>
                    <a:cubicBezTo>
                      <a:pt x="1" y="974"/>
                      <a:pt x="52" y="1025"/>
                      <a:pt x="114" y="1035"/>
                    </a:cubicBezTo>
                    <a:cubicBezTo>
                      <a:pt x="185" y="1025"/>
                      <a:pt x="237" y="974"/>
                      <a:pt x="237" y="902"/>
                    </a:cubicBezTo>
                    <a:lnTo>
                      <a:pt x="237" y="123"/>
                    </a:lnTo>
                    <a:cubicBezTo>
                      <a:pt x="237" y="51"/>
                      <a:pt x="185" y="0"/>
                      <a:pt x="11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1309514" y="4073075"/>
                <a:ext cx="16471" cy="71150"/>
              </a:xfrm>
              <a:custGeom>
                <a:avLst/>
                <a:gdLst/>
                <a:ahLst/>
                <a:cxnLst/>
                <a:rect l="l" t="t" r="r" b="b"/>
                <a:pathLst>
                  <a:path w="247" h="1067" extrusionOk="0">
                    <a:moveTo>
                      <a:pt x="123" y="0"/>
                    </a:moveTo>
                    <a:cubicBezTo>
                      <a:pt x="62" y="0"/>
                      <a:pt x="0" y="52"/>
                      <a:pt x="0" y="113"/>
                    </a:cubicBezTo>
                    <a:lnTo>
                      <a:pt x="0" y="943"/>
                    </a:lnTo>
                    <a:cubicBezTo>
                      <a:pt x="0" y="1005"/>
                      <a:pt x="62" y="1066"/>
                      <a:pt x="123" y="1066"/>
                    </a:cubicBezTo>
                    <a:cubicBezTo>
                      <a:pt x="195" y="1066"/>
                      <a:pt x="246" y="1005"/>
                      <a:pt x="246" y="943"/>
                    </a:cubicBezTo>
                    <a:lnTo>
                      <a:pt x="246" y="113"/>
                    </a:lnTo>
                    <a:cubicBezTo>
                      <a:pt x="24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1280773" y="4083211"/>
                <a:ext cx="17205" cy="70550"/>
              </a:xfrm>
              <a:custGeom>
                <a:avLst/>
                <a:gdLst/>
                <a:ahLst/>
                <a:cxnLst/>
                <a:rect l="l" t="t" r="r" b="b"/>
                <a:pathLst>
                  <a:path w="258" h="1058" extrusionOk="0">
                    <a:moveTo>
                      <a:pt x="116" y="1"/>
                    </a:moveTo>
                    <a:cubicBezTo>
                      <a:pt x="54" y="1"/>
                      <a:pt x="11" y="49"/>
                      <a:pt x="11" y="115"/>
                    </a:cubicBezTo>
                    <a:lnTo>
                      <a:pt x="11" y="925"/>
                    </a:lnTo>
                    <a:cubicBezTo>
                      <a:pt x="1" y="996"/>
                      <a:pt x="62" y="1058"/>
                      <a:pt x="134" y="1058"/>
                    </a:cubicBezTo>
                    <a:cubicBezTo>
                      <a:pt x="206" y="1058"/>
                      <a:pt x="257" y="996"/>
                      <a:pt x="257" y="925"/>
                    </a:cubicBezTo>
                    <a:lnTo>
                      <a:pt x="257" y="115"/>
                    </a:lnTo>
                    <a:cubicBezTo>
                      <a:pt x="257" y="53"/>
                      <a:pt x="206" y="2"/>
                      <a:pt x="134" y="2"/>
                    </a:cubicBezTo>
                    <a:cubicBezTo>
                      <a:pt x="128" y="1"/>
                      <a:pt x="122" y="1"/>
                      <a:pt x="116"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1250699" y="4091546"/>
                <a:ext cx="16471" cy="71817"/>
              </a:xfrm>
              <a:custGeom>
                <a:avLst/>
                <a:gdLst/>
                <a:ahLst/>
                <a:cxnLst/>
                <a:rect l="l" t="t" r="r" b="b"/>
                <a:pathLst>
                  <a:path w="247" h="1077" extrusionOk="0">
                    <a:moveTo>
                      <a:pt x="124" y="0"/>
                    </a:moveTo>
                    <a:cubicBezTo>
                      <a:pt x="52" y="0"/>
                      <a:pt x="1" y="62"/>
                      <a:pt x="1" y="123"/>
                    </a:cubicBezTo>
                    <a:lnTo>
                      <a:pt x="1" y="953"/>
                    </a:lnTo>
                    <a:cubicBezTo>
                      <a:pt x="1" y="1025"/>
                      <a:pt x="52" y="1076"/>
                      <a:pt x="124" y="1076"/>
                    </a:cubicBezTo>
                    <a:cubicBezTo>
                      <a:pt x="185" y="1076"/>
                      <a:pt x="247" y="1015"/>
                      <a:pt x="247" y="953"/>
                    </a:cubicBezTo>
                    <a:lnTo>
                      <a:pt x="247" y="123"/>
                    </a:lnTo>
                    <a:cubicBezTo>
                      <a:pt x="247" y="6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a:off x="1222691" y="4098348"/>
                <a:ext cx="17138" cy="73884"/>
              </a:xfrm>
              <a:custGeom>
                <a:avLst/>
                <a:gdLst/>
                <a:ahLst/>
                <a:cxnLst/>
                <a:rect l="l" t="t" r="r" b="b"/>
                <a:pathLst>
                  <a:path w="257" h="1108" extrusionOk="0">
                    <a:moveTo>
                      <a:pt x="123" y="1"/>
                    </a:moveTo>
                    <a:cubicBezTo>
                      <a:pt x="62" y="11"/>
                      <a:pt x="11" y="62"/>
                      <a:pt x="0" y="124"/>
                    </a:cubicBezTo>
                    <a:lnTo>
                      <a:pt x="0" y="995"/>
                    </a:lnTo>
                    <a:cubicBezTo>
                      <a:pt x="0" y="1056"/>
                      <a:pt x="62" y="1108"/>
                      <a:pt x="123" y="1108"/>
                    </a:cubicBezTo>
                    <a:cubicBezTo>
                      <a:pt x="195" y="1108"/>
                      <a:pt x="246" y="1056"/>
                      <a:pt x="257" y="995"/>
                    </a:cubicBezTo>
                    <a:lnTo>
                      <a:pt x="257"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a:off x="1189883" y="4103149"/>
                <a:ext cx="17138" cy="75218"/>
              </a:xfrm>
              <a:custGeom>
                <a:avLst/>
                <a:gdLst/>
                <a:ahLst/>
                <a:cxnLst/>
                <a:rect l="l" t="t" r="r" b="b"/>
                <a:pathLst>
                  <a:path w="257" h="1128" extrusionOk="0">
                    <a:moveTo>
                      <a:pt x="123" y="0"/>
                    </a:moveTo>
                    <a:cubicBezTo>
                      <a:pt x="62" y="0"/>
                      <a:pt x="0" y="52"/>
                      <a:pt x="0" y="123"/>
                    </a:cubicBezTo>
                    <a:lnTo>
                      <a:pt x="0" y="1005"/>
                    </a:lnTo>
                    <a:cubicBezTo>
                      <a:pt x="0" y="1067"/>
                      <a:pt x="62" y="1128"/>
                      <a:pt x="123" y="1128"/>
                    </a:cubicBezTo>
                    <a:cubicBezTo>
                      <a:pt x="195" y="1128"/>
                      <a:pt x="246" y="1067"/>
                      <a:pt x="257" y="1005"/>
                    </a:cubicBezTo>
                    <a:lnTo>
                      <a:pt x="257" y="123"/>
                    </a:lnTo>
                    <a:cubicBezTo>
                      <a:pt x="24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a:off x="1155007" y="4107217"/>
                <a:ext cx="16471" cy="74618"/>
              </a:xfrm>
              <a:custGeom>
                <a:avLst/>
                <a:gdLst/>
                <a:ahLst/>
                <a:cxnLst/>
                <a:rect l="l" t="t" r="r" b="b"/>
                <a:pathLst>
                  <a:path w="247" h="1119" extrusionOk="0">
                    <a:moveTo>
                      <a:pt x="124" y="1"/>
                    </a:moveTo>
                    <a:cubicBezTo>
                      <a:pt x="52" y="1"/>
                      <a:pt x="1" y="52"/>
                      <a:pt x="1" y="124"/>
                    </a:cubicBezTo>
                    <a:lnTo>
                      <a:pt x="1" y="995"/>
                    </a:lnTo>
                    <a:cubicBezTo>
                      <a:pt x="1" y="1057"/>
                      <a:pt x="52" y="1118"/>
                      <a:pt x="124" y="1118"/>
                    </a:cubicBezTo>
                    <a:cubicBezTo>
                      <a:pt x="185" y="1118"/>
                      <a:pt x="247" y="1057"/>
                      <a:pt x="247" y="995"/>
                    </a:cubicBezTo>
                    <a:lnTo>
                      <a:pt x="247" y="124"/>
                    </a:lnTo>
                    <a:cubicBezTo>
                      <a:pt x="236"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a:off x="1122198" y="4108617"/>
                <a:ext cx="16471" cy="75285"/>
              </a:xfrm>
              <a:custGeom>
                <a:avLst/>
                <a:gdLst/>
                <a:ahLst/>
                <a:cxnLst/>
                <a:rect l="l" t="t" r="r" b="b"/>
                <a:pathLst>
                  <a:path w="247" h="1129" extrusionOk="0">
                    <a:moveTo>
                      <a:pt x="123" y="0"/>
                    </a:moveTo>
                    <a:cubicBezTo>
                      <a:pt x="52" y="0"/>
                      <a:pt x="0" y="62"/>
                      <a:pt x="0" y="123"/>
                    </a:cubicBezTo>
                    <a:lnTo>
                      <a:pt x="0" y="1005"/>
                    </a:lnTo>
                    <a:cubicBezTo>
                      <a:pt x="0" y="1067"/>
                      <a:pt x="52" y="1128"/>
                      <a:pt x="123" y="1128"/>
                    </a:cubicBezTo>
                    <a:cubicBezTo>
                      <a:pt x="185" y="1128"/>
                      <a:pt x="247" y="1067"/>
                      <a:pt x="247" y="1005"/>
                    </a:cubicBezTo>
                    <a:lnTo>
                      <a:pt x="247" y="123"/>
                    </a:lnTo>
                    <a:cubicBezTo>
                      <a:pt x="247" y="6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a:off x="902073" y="3976651"/>
                <a:ext cx="309752" cy="52012"/>
              </a:xfrm>
              <a:custGeom>
                <a:avLst/>
                <a:gdLst/>
                <a:ahLst/>
                <a:cxnLst/>
                <a:rect l="l" t="t" r="r" b="b"/>
                <a:pathLst>
                  <a:path w="4645" h="780" extrusionOk="0">
                    <a:moveTo>
                      <a:pt x="3331" y="221"/>
                    </a:moveTo>
                    <a:cubicBezTo>
                      <a:pt x="3365" y="221"/>
                      <a:pt x="3400" y="223"/>
                      <a:pt x="3435" y="226"/>
                    </a:cubicBezTo>
                    <a:cubicBezTo>
                      <a:pt x="3691" y="226"/>
                      <a:pt x="3886" y="288"/>
                      <a:pt x="3947" y="370"/>
                    </a:cubicBezTo>
                    <a:lnTo>
                      <a:pt x="2830" y="339"/>
                    </a:lnTo>
                    <a:cubicBezTo>
                      <a:pt x="2992" y="262"/>
                      <a:pt x="3161" y="221"/>
                      <a:pt x="3331" y="221"/>
                    </a:cubicBezTo>
                    <a:close/>
                    <a:moveTo>
                      <a:pt x="677" y="319"/>
                    </a:moveTo>
                    <a:lnTo>
                      <a:pt x="2184" y="360"/>
                    </a:lnTo>
                    <a:lnTo>
                      <a:pt x="2174" y="370"/>
                    </a:lnTo>
                    <a:cubicBezTo>
                      <a:pt x="2112" y="401"/>
                      <a:pt x="2051" y="431"/>
                      <a:pt x="1989" y="462"/>
                    </a:cubicBezTo>
                    <a:lnTo>
                      <a:pt x="677" y="421"/>
                    </a:lnTo>
                    <a:cubicBezTo>
                      <a:pt x="667" y="411"/>
                      <a:pt x="667" y="390"/>
                      <a:pt x="667" y="370"/>
                    </a:cubicBezTo>
                    <a:cubicBezTo>
                      <a:pt x="667" y="349"/>
                      <a:pt x="667" y="329"/>
                      <a:pt x="677" y="319"/>
                    </a:cubicBezTo>
                    <a:close/>
                    <a:moveTo>
                      <a:pt x="2758" y="370"/>
                    </a:moveTo>
                    <a:lnTo>
                      <a:pt x="3968" y="411"/>
                    </a:lnTo>
                    <a:cubicBezTo>
                      <a:pt x="3978" y="421"/>
                      <a:pt x="3978" y="431"/>
                      <a:pt x="3978" y="452"/>
                    </a:cubicBezTo>
                    <a:cubicBezTo>
                      <a:pt x="3978" y="472"/>
                      <a:pt x="3968" y="493"/>
                      <a:pt x="3947" y="513"/>
                    </a:cubicBezTo>
                    <a:lnTo>
                      <a:pt x="2563" y="483"/>
                    </a:lnTo>
                    <a:lnTo>
                      <a:pt x="2758" y="370"/>
                    </a:lnTo>
                    <a:close/>
                    <a:moveTo>
                      <a:pt x="708" y="462"/>
                    </a:moveTo>
                    <a:lnTo>
                      <a:pt x="1918" y="493"/>
                    </a:lnTo>
                    <a:cubicBezTo>
                      <a:pt x="1746" y="574"/>
                      <a:pt x="1559" y="608"/>
                      <a:pt x="1371" y="608"/>
                    </a:cubicBezTo>
                    <a:cubicBezTo>
                      <a:pt x="1344" y="608"/>
                      <a:pt x="1318" y="607"/>
                      <a:pt x="1292" y="606"/>
                    </a:cubicBezTo>
                    <a:cubicBezTo>
                      <a:pt x="974" y="606"/>
                      <a:pt x="780" y="534"/>
                      <a:pt x="708" y="462"/>
                    </a:cubicBezTo>
                    <a:close/>
                    <a:moveTo>
                      <a:pt x="616" y="1"/>
                    </a:moveTo>
                    <a:lnTo>
                      <a:pt x="616" y="42"/>
                    </a:lnTo>
                    <a:cubicBezTo>
                      <a:pt x="749" y="52"/>
                      <a:pt x="821" y="73"/>
                      <a:pt x="821" y="93"/>
                    </a:cubicBezTo>
                    <a:cubicBezTo>
                      <a:pt x="821" y="103"/>
                      <a:pt x="800" y="124"/>
                      <a:pt x="759" y="144"/>
                    </a:cubicBezTo>
                    <a:cubicBezTo>
                      <a:pt x="687" y="175"/>
                      <a:pt x="636" y="216"/>
                      <a:pt x="595" y="278"/>
                    </a:cubicBezTo>
                    <a:lnTo>
                      <a:pt x="11" y="257"/>
                    </a:lnTo>
                    <a:lnTo>
                      <a:pt x="11" y="288"/>
                    </a:lnTo>
                    <a:lnTo>
                      <a:pt x="585" y="308"/>
                    </a:lnTo>
                    <a:cubicBezTo>
                      <a:pt x="575" y="329"/>
                      <a:pt x="575" y="349"/>
                      <a:pt x="575" y="370"/>
                    </a:cubicBezTo>
                    <a:cubicBezTo>
                      <a:pt x="564" y="390"/>
                      <a:pt x="564" y="401"/>
                      <a:pt x="575" y="421"/>
                    </a:cubicBezTo>
                    <a:lnTo>
                      <a:pt x="0" y="401"/>
                    </a:lnTo>
                    <a:lnTo>
                      <a:pt x="0" y="442"/>
                    </a:lnTo>
                    <a:lnTo>
                      <a:pt x="585" y="452"/>
                    </a:lnTo>
                    <a:cubicBezTo>
                      <a:pt x="646" y="616"/>
                      <a:pt x="944" y="749"/>
                      <a:pt x="1466" y="770"/>
                    </a:cubicBezTo>
                    <a:cubicBezTo>
                      <a:pt x="1499" y="772"/>
                      <a:pt x="1532" y="773"/>
                      <a:pt x="1565" y="773"/>
                    </a:cubicBezTo>
                    <a:cubicBezTo>
                      <a:pt x="1892" y="773"/>
                      <a:pt x="2223" y="681"/>
                      <a:pt x="2502" y="513"/>
                    </a:cubicBezTo>
                    <a:lnTo>
                      <a:pt x="3927" y="554"/>
                    </a:lnTo>
                    <a:cubicBezTo>
                      <a:pt x="3783" y="667"/>
                      <a:pt x="3414" y="708"/>
                      <a:pt x="3055" y="708"/>
                    </a:cubicBezTo>
                    <a:lnTo>
                      <a:pt x="3055" y="749"/>
                    </a:lnTo>
                    <a:cubicBezTo>
                      <a:pt x="3650" y="759"/>
                      <a:pt x="3855" y="770"/>
                      <a:pt x="4029" y="780"/>
                    </a:cubicBezTo>
                    <a:lnTo>
                      <a:pt x="4029" y="739"/>
                    </a:lnTo>
                    <a:cubicBezTo>
                      <a:pt x="3886" y="729"/>
                      <a:pt x="3814" y="718"/>
                      <a:pt x="3814" y="698"/>
                    </a:cubicBezTo>
                    <a:cubicBezTo>
                      <a:pt x="3814" y="688"/>
                      <a:pt x="3835" y="667"/>
                      <a:pt x="3886" y="647"/>
                    </a:cubicBezTo>
                    <a:cubicBezTo>
                      <a:pt x="3937" y="616"/>
                      <a:pt x="3978" y="585"/>
                      <a:pt x="4019" y="554"/>
                    </a:cubicBezTo>
                    <a:lnTo>
                      <a:pt x="4644" y="575"/>
                    </a:lnTo>
                    <a:lnTo>
                      <a:pt x="4644" y="534"/>
                    </a:lnTo>
                    <a:lnTo>
                      <a:pt x="4050" y="524"/>
                    </a:lnTo>
                    <a:cubicBezTo>
                      <a:pt x="4060" y="493"/>
                      <a:pt x="4070" y="462"/>
                      <a:pt x="4070" y="431"/>
                    </a:cubicBezTo>
                    <a:lnTo>
                      <a:pt x="4070" y="411"/>
                    </a:lnTo>
                    <a:lnTo>
                      <a:pt x="4644" y="431"/>
                    </a:lnTo>
                    <a:lnTo>
                      <a:pt x="4644" y="390"/>
                    </a:lnTo>
                    <a:lnTo>
                      <a:pt x="4060" y="380"/>
                    </a:lnTo>
                    <a:cubicBezTo>
                      <a:pt x="4009" y="226"/>
                      <a:pt x="3753" y="103"/>
                      <a:pt x="3250" y="93"/>
                    </a:cubicBezTo>
                    <a:cubicBezTo>
                      <a:pt x="3202" y="89"/>
                      <a:pt x="3155" y="87"/>
                      <a:pt x="3107" y="87"/>
                    </a:cubicBezTo>
                    <a:cubicBezTo>
                      <a:pt x="2807" y="87"/>
                      <a:pt x="2511" y="170"/>
                      <a:pt x="2246" y="329"/>
                    </a:cubicBezTo>
                    <a:lnTo>
                      <a:pt x="698" y="278"/>
                    </a:lnTo>
                    <a:cubicBezTo>
                      <a:pt x="821" y="124"/>
                      <a:pt x="1261" y="83"/>
                      <a:pt x="1754" y="83"/>
                    </a:cubicBezTo>
                    <a:lnTo>
                      <a:pt x="1754" y="42"/>
                    </a:lnTo>
                    <a:cubicBezTo>
                      <a:pt x="1087" y="21"/>
                      <a:pt x="810" y="11"/>
                      <a:pt x="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a:off x="3193545" y="3726455"/>
                <a:ext cx="578426" cy="575003"/>
              </a:xfrm>
              <a:custGeom>
                <a:avLst/>
                <a:gdLst/>
                <a:ahLst/>
                <a:cxnLst/>
                <a:rect l="l" t="t" r="r" b="b"/>
                <a:pathLst>
                  <a:path w="8674" h="8623" extrusionOk="0">
                    <a:moveTo>
                      <a:pt x="4337" y="1"/>
                    </a:moveTo>
                    <a:cubicBezTo>
                      <a:pt x="1938" y="1"/>
                      <a:pt x="0" y="1928"/>
                      <a:pt x="0" y="4306"/>
                    </a:cubicBezTo>
                    <a:cubicBezTo>
                      <a:pt x="0" y="6685"/>
                      <a:pt x="1938" y="8622"/>
                      <a:pt x="4337" y="8622"/>
                    </a:cubicBezTo>
                    <a:cubicBezTo>
                      <a:pt x="6736" y="8622"/>
                      <a:pt x="8673" y="6685"/>
                      <a:pt x="8673" y="4306"/>
                    </a:cubicBezTo>
                    <a:cubicBezTo>
                      <a:pt x="8673" y="1928"/>
                      <a:pt x="6736" y="1"/>
                      <a:pt x="43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a:off x="3236624" y="3757263"/>
                <a:ext cx="563355" cy="563334"/>
              </a:xfrm>
              <a:custGeom>
                <a:avLst/>
                <a:gdLst/>
                <a:ahLst/>
                <a:cxnLst/>
                <a:rect l="l" t="t" r="r" b="b"/>
                <a:pathLst>
                  <a:path w="8448" h="8448" extrusionOk="0">
                    <a:moveTo>
                      <a:pt x="4224" y="0"/>
                    </a:moveTo>
                    <a:cubicBezTo>
                      <a:pt x="1887" y="0"/>
                      <a:pt x="0" y="1897"/>
                      <a:pt x="0" y="4224"/>
                    </a:cubicBezTo>
                    <a:cubicBezTo>
                      <a:pt x="0" y="6561"/>
                      <a:pt x="1887" y="8447"/>
                      <a:pt x="4224" y="8447"/>
                    </a:cubicBezTo>
                    <a:cubicBezTo>
                      <a:pt x="6551" y="8447"/>
                      <a:pt x="8448" y="6561"/>
                      <a:pt x="8448" y="4224"/>
                    </a:cubicBezTo>
                    <a:cubicBezTo>
                      <a:pt x="8448" y="1897"/>
                      <a:pt x="6551" y="0"/>
                      <a:pt x="4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a:off x="3328248" y="3848819"/>
                <a:ext cx="380838" cy="380824"/>
              </a:xfrm>
              <a:custGeom>
                <a:avLst/>
                <a:gdLst/>
                <a:ahLst/>
                <a:cxnLst/>
                <a:rect l="l" t="t" r="r" b="b"/>
                <a:pathLst>
                  <a:path w="5711" h="5711" extrusionOk="0">
                    <a:moveTo>
                      <a:pt x="2850" y="1"/>
                    </a:moveTo>
                    <a:cubicBezTo>
                      <a:pt x="1281" y="1"/>
                      <a:pt x="0" y="1282"/>
                      <a:pt x="0" y="2851"/>
                    </a:cubicBezTo>
                    <a:cubicBezTo>
                      <a:pt x="0" y="4429"/>
                      <a:pt x="1281" y="5711"/>
                      <a:pt x="2850" y="5711"/>
                    </a:cubicBezTo>
                    <a:cubicBezTo>
                      <a:pt x="4429" y="5711"/>
                      <a:pt x="5710" y="4429"/>
                      <a:pt x="5710" y="2851"/>
                    </a:cubicBezTo>
                    <a:cubicBezTo>
                      <a:pt x="5710" y="1282"/>
                      <a:pt x="4429" y="1"/>
                      <a:pt x="28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a:off x="3454681" y="3878226"/>
                <a:ext cx="136104" cy="309073"/>
              </a:xfrm>
              <a:custGeom>
                <a:avLst/>
                <a:gdLst/>
                <a:ahLst/>
                <a:cxnLst/>
                <a:rect l="l" t="t" r="r" b="b"/>
                <a:pathLst>
                  <a:path w="2041" h="4635" extrusionOk="0">
                    <a:moveTo>
                      <a:pt x="759" y="698"/>
                    </a:moveTo>
                    <a:lnTo>
                      <a:pt x="759" y="1825"/>
                    </a:lnTo>
                    <a:cubicBezTo>
                      <a:pt x="534" y="1661"/>
                      <a:pt x="380" y="1497"/>
                      <a:pt x="380" y="1221"/>
                    </a:cubicBezTo>
                    <a:cubicBezTo>
                      <a:pt x="370" y="975"/>
                      <a:pt x="523" y="759"/>
                      <a:pt x="759" y="698"/>
                    </a:cubicBezTo>
                    <a:close/>
                    <a:moveTo>
                      <a:pt x="926" y="662"/>
                    </a:moveTo>
                    <a:cubicBezTo>
                      <a:pt x="938" y="662"/>
                      <a:pt x="951" y="664"/>
                      <a:pt x="964" y="667"/>
                    </a:cubicBezTo>
                    <a:cubicBezTo>
                      <a:pt x="981" y="664"/>
                      <a:pt x="998" y="663"/>
                      <a:pt x="1015" y="663"/>
                    </a:cubicBezTo>
                    <a:cubicBezTo>
                      <a:pt x="1063" y="663"/>
                      <a:pt x="1114" y="672"/>
                      <a:pt x="1159" y="687"/>
                    </a:cubicBezTo>
                    <a:lnTo>
                      <a:pt x="1159" y="2071"/>
                    </a:lnTo>
                    <a:cubicBezTo>
                      <a:pt x="1046" y="2010"/>
                      <a:pt x="944" y="1948"/>
                      <a:pt x="851" y="1887"/>
                    </a:cubicBezTo>
                    <a:lnTo>
                      <a:pt x="851" y="667"/>
                    </a:lnTo>
                    <a:cubicBezTo>
                      <a:pt x="879" y="667"/>
                      <a:pt x="902" y="662"/>
                      <a:pt x="926" y="662"/>
                    </a:cubicBezTo>
                    <a:close/>
                    <a:moveTo>
                      <a:pt x="1251" y="2717"/>
                    </a:moveTo>
                    <a:cubicBezTo>
                      <a:pt x="1477" y="2892"/>
                      <a:pt x="1620" y="3076"/>
                      <a:pt x="1620" y="3343"/>
                    </a:cubicBezTo>
                    <a:cubicBezTo>
                      <a:pt x="1641" y="3599"/>
                      <a:pt x="1487" y="3835"/>
                      <a:pt x="1251" y="3937"/>
                    </a:cubicBezTo>
                    <a:lnTo>
                      <a:pt x="1251" y="2717"/>
                    </a:lnTo>
                    <a:close/>
                    <a:moveTo>
                      <a:pt x="851" y="2451"/>
                    </a:moveTo>
                    <a:lnTo>
                      <a:pt x="872" y="2471"/>
                    </a:lnTo>
                    <a:cubicBezTo>
                      <a:pt x="974" y="2533"/>
                      <a:pt x="1067" y="2584"/>
                      <a:pt x="1159" y="2646"/>
                    </a:cubicBezTo>
                    <a:lnTo>
                      <a:pt x="1159" y="3958"/>
                    </a:lnTo>
                    <a:cubicBezTo>
                      <a:pt x="1108" y="3968"/>
                      <a:pt x="1056" y="3978"/>
                      <a:pt x="1005" y="3978"/>
                    </a:cubicBezTo>
                    <a:cubicBezTo>
                      <a:pt x="954" y="3978"/>
                      <a:pt x="903" y="3968"/>
                      <a:pt x="851" y="3968"/>
                    </a:cubicBezTo>
                    <a:lnTo>
                      <a:pt x="851" y="2451"/>
                    </a:lnTo>
                    <a:close/>
                    <a:moveTo>
                      <a:pt x="749" y="1"/>
                    </a:moveTo>
                    <a:lnTo>
                      <a:pt x="749" y="585"/>
                    </a:lnTo>
                    <a:cubicBezTo>
                      <a:pt x="349" y="646"/>
                      <a:pt x="21" y="923"/>
                      <a:pt x="21" y="1405"/>
                    </a:cubicBezTo>
                    <a:cubicBezTo>
                      <a:pt x="21" y="1887"/>
                      <a:pt x="349" y="2153"/>
                      <a:pt x="749" y="2399"/>
                    </a:cubicBezTo>
                    <a:lnTo>
                      <a:pt x="749" y="3958"/>
                    </a:lnTo>
                    <a:cubicBezTo>
                      <a:pt x="318" y="3835"/>
                      <a:pt x="154" y="3394"/>
                      <a:pt x="124" y="2902"/>
                    </a:cubicBezTo>
                    <a:lnTo>
                      <a:pt x="11" y="2902"/>
                    </a:lnTo>
                    <a:cubicBezTo>
                      <a:pt x="11" y="3568"/>
                      <a:pt x="11" y="3845"/>
                      <a:pt x="1" y="4040"/>
                    </a:cubicBezTo>
                    <a:lnTo>
                      <a:pt x="103" y="4040"/>
                    </a:lnTo>
                    <a:cubicBezTo>
                      <a:pt x="124" y="3906"/>
                      <a:pt x="154" y="3835"/>
                      <a:pt x="216" y="3835"/>
                    </a:cubicBezTo>
                    <a:cubicBezTo>
                      <a:pt x="267" y="3845"/>
                      <a:pt x="329" y="3865"/>
                      <a:pt x="370" y="3906"/>
                    </a:cubicBezTo>
                    <a:cubicBezTo>
                      <a:pt x="493" y="3978"/>
                      <a:pt x="616" y="4029"/>
                      <a:pt x="749" y="4060"/>
                    </a:cubicBezTo>
                    <a:lnTo>
                      <a:pt x="749" y="4624"/>
                    </a:lnTo>
                    <a:lnTo>
                      <a:pt x="851" y="4624"/>
                    </a:lnTo>
                    <a:lnTo>
                      <a:pt x="851" y="4060"/>
                    </a:lnTo>
                    <a:cubicBezTo>
                      <a:pt x="903" y="4070"/>
                      <a:pt x="964" y="4070"/>
                      <a:pt x="1026" y="4070"/>
                    </a:cubicBezTo>
                    <a:lnTo>
                      <a:pt x="1159" y="4070"/>
                    </a:lnTo>
                    <a:lnTo>
                      <a:pt x="1159" y="4634"/>
                    </a:lnTo>
                    <a:lnTo>
                      <a:pt x="1251" y="4634"/>
                    </a:lnTo>
                    <a:lnTo>
                      <a:pt x="1251" y="4060"/>
                    </a:lnTo>
                    <a:cubicBezTo>
                      <a:pt x="1702" y="3978"/>
                      <a:pt x="2041" y="3681"/>
                      <a:pt x="2041" y="3158"/>
                    </a:cubicBezTo>
                    <a:cubicBezTo>
                      <a:pt x="2041" y="2676"/>
                      <a:pt x="1713" y="2420"/>
                      <a:pt x="1251" y="2133"/>
                    </a:cubicBezTo>
                    <a:lnTo>
                      <a:pt x="1251" y="718"/>
                    </a:lnTo>
                    <a:cubicBezTo>
                      <a:pt x="1579" y="851"/>
                      <a:pt x="1723" y="1221"/>
                      <a:pt x="1743" y="1579"/>
                    </a:cubicBezTo>
                    <a:lnTo>
                      <a:pt x="1856" y="1579"/>
                    </a:lnTo>
                    <a:cubicBezTo>
                      <a:pt x="1856" y="985"/>
                      <a:pt x="1866" y="780"/>
                      <a:pt x="1877" y="605"/>
                    </a:cubicBezTo>
                    <a:lnTo>
                      <a:pt x="1764" y="605"/>
                    </a:lnTo>
                    <a:cubicBezTo>
                      <a:pt x="1754" y="749"/>
                      <a:pt x="1723" y="821"/>
                      <a:pt x="1661" y="821"/>
                    </a:cubicBezTo>
                    <a:cubicBezTo>
                      <a:pt x="1600" y="810"/>
                      <a:pt x="1549" y="790"/>
                      <a:pt x="1508" y="749"/>
                    </a:cubicBezTo>
                    <a:cubicBezTo>
                      <a:pt x="1426" y="698"/>
                      <a:pt x="1333" y="657"/>
                      <a:pt x="1251" y="626"/>
                    </a:cubicBezTo>
                    <a:lnTo>
                      <a:pt x="1251" y="1"/>
                    </a:lnTo>
                    <a:lnTo>
                      <a:pt x="1149" y="1"/>
                    </a:lnTo>
                    <a:lnTo>
                      <a:pt x="1149" y="605"/>
                    </a:lnTo>
                    <a:cubicBezTo>
                      <a:pt x="1096" y="590"/>
                      <a:pt x="1038" y="581"/>
                      <a:pt x="983" y="581"/>
                    </a:cubicBezTo>
                    <a:cubicBezTo>
                      <a:pt x="962" y="581"/>
                      <a:pt x="942" y="582"/>
                      <a:pt x="923" y="585"/>
                    </a:cubicBezTo>
                    <a:lnTo>
                      <a:pt x="851" y="58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3"/>
              <p:cNvSpPr/>
              <p:nvPr/>
            </p:nvSpPr>
            <p:spPr>
              <a:xfrm>
                <a:off x="951953" y="3415443"/>
                <a:ext cx="49280" cy="374689"/>
              </a:xfrm>
              <a:custGeom>
                <a:avLst/>
                <a:gdLst/>
                <a:ahLst/>
                <a:cxnLst/>
                <a:rect l="l" t="t" r="r" b="b"/>
                <a:pathLst>
                  <a:path w="739" h="5619" extrusionOk="0">
                    <a:moveTo>
                      <a:pt x="472" y="0"/>
                    </a:moveTo>
                    <a:cubicBezTo>
                      <a:pt x="472" y="0"/>
                      <a:pt x="1" y="3291"/>
                      <a:pt x="114" y="5495"/>
                    </a:cubicBezTo>
                    <a:lnTo>
                      <a:pt x="606" y="5618"/>
                    </a:lnTo>
                    <a:cubicBezTo>
                      <a:pt x="606" y="5618"/>
                      <a:pt x="62" y="1682"/>
                      <a:pt x="739" y="21"/>
                    </a:cubicBezTo>
                    <a:lnTo>
                      <a:pt x="4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p:cNvSpPr/>
              <p:nvPr/>
            </p:nvSpPr>
            <p:spPr>
              <a:xfrm>
                <a:off x="978627" y="3450319"/>
                <a:ext cx="117632" cy="118762"/>
              </a:xfrm>
              <a:custGeom>
                <a:avLst/>
                <a:gdLst/>
                <a:ahLst/>
                <a:cxnLst/>
                <a:rect l="l" t="t" r="r" b="b"/>
                <a:pathLst>
                  <a:path w="1764" h="1781" extrusionOk="0">
                    <a:moveTo>
                      <a:pt x="1764" y="0"/>
                    </a:moveTo>
                    <a:lnTo>
                      <a:pt x="1764" y="0"/>
                    </a:lnTo>
                    <a:cubicBezTo>
                      <a:pt x="1764" y="0"/>
                      <a:pt x="288" y="246"/>
                      <a:pt x="1" y="1763"/>
                    </a:cubicBezTo>
                    <a:cubicBezTo>
                      <a:pt x="1" y="1763"/>
                      <a:pt x="62" y="1781"/>
                      <a:pt x="165" y="1781"/>
                    </a:cubicBezTo>
                    <a:cubicBezTo>
                      <a:pt x="501" y="1781"/>
                      <a:pt x="1277" y="1594"/>
                      <a:pt x="1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3"/>
              <p:cNvSpPr/>
              <p:nvPr/>
            </p:nvSpPr>
            <p:spPr>
              <a:xfrm>
                <a:off x="948552" y="3312017"/>
                <a:ext cx="157310" cy="132765"/>
              </a:xfrm>
              <a:custGeom>
                <a:avLst/>
                <a:gdLst/>
                <a:ahLst/>
                <a:cxnLst/>
                <a:rect l="l" t="t" r="r" b="b"/>
                <a:pathLst>
                  <a:path w="2359" h="1991" extrusionOk="0">
                    <a:moveTo>
                      <a:pt x="1043" y="1"/>
                    </a:moveTo>
                    <a:cubicBezTo>
                      <a:pt x="532" y="1"/>
                      <a:pt x="101" y="398"/>
                      <a:pt x="52" y="916"/>
                    </a:cubicBezTo>
                    <a:cubicBezTo>
                      <a:pt x="1" y="1544"/>
                      <a:pt x="507" y="1991"/>
                      <a:pt x="1047" y="1991"/>
                    </a:cubicBezTo>
                    <a:cubicBezTo>
                      <a:pt x="1265" y="1991"/>
                      <a:pt x="1488" y="1918"/>
                      <a:pt x="1682" y="1756"/>
                    </a:cubicBezTo>
                    <a:cubicBezTo>
                      <a:pt x="2358" y="1182"/>
                      <a:pt x="2000" y="75"/>
                      <a:pt x="1118" y="3"/>
                    </a:cubicBezTo>
                    <a:cubicBezTo>
                      <a:pt x="1093" y="2"/>
                      <a:pt x="1068" y="1"/>
                      <a:pt x="10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3"/>
              <p:cNvSpPr/>
              <p:nvPr/>
            </p:nvSpPr>
            <p:spPr>
              <a:xfrm>
                <a:off x="859662" y="3228796"/>
                <a:ext cx="58883" cy="444439"/>
              </a:xfrm>
              <a:custGeom>
                <a:avLst/>
                <a:gdLst/>
                <a:ahLst/>
                <a:cxnLst/>
                <a:rect l="l" t="t" r="r" b="b"/>
                <a:pathLst>
                  <a:path w="883" h="6665" extrusionOk="0">
                    <a:moveTo>
                      <a:pt x="319" y="1"/>
                    </a:moveTo>
                    <a:lnTo>
                      <a:pt x="1" y="32"/>
                    </a:lnTo>
                    <a:cubicBezTo>
                      <a:pt x="801" y="2000"/>
                      <a:pt x="155" y="6664"/>
                      <a:pt x="155" y="6664"/>
                    </a:cubicBezTo>
                    <a:lnTo>
                      <a:pt x="739" y="6521"/>
                    </a:lnTo>
                    <a:cubicBezTo>
                      <a:pt x="883" y="3896"/>
                      <a:pt x="319" y="1"/>
                      <a:pt x="3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3"/>
              <p:cNvSpPr/>
              <p:nvPr/>
            </p:nvSpPr>
            <p:spPr>
              <a:xfrm>
                <a:off x="747566" y="3270540"/>
                <a:ext cx="138838" cy="140833"/>
              </a:xfrm>
              <a:custGeom>
                <a:avLst/>
                <a:gdLst/>
                <a:ahLst/>
                <a:cxnLst/>
                <a:rect l="l" t="t" r="r" b="b"/>
                <a:pathLst>
                  <a:path w="2082" h="2112" extrusionOk="0">
                    <a:moveTo>
                      <a:pt x="1" y="0"/>
                    </a:moveTo>
                    <a:lnTo>
                      <a:pt x="1" y="0"/>
                    </a:lnTo>
                    <a:cubicBezTo>
                      <a:pt x="576" y="1893"/>
                      <a:pt x="1498" y="2111"/>
                      <a:pt x="1892" y="2111"/>
                    </a:cubicBezTo>
                    <a:cubicBezTo>
                      <a:pt x="2011" y="2111"/>
                      <a:pt x="2082" y="2091"/>
                      <a:pt x="2082" y="2091"/>
                    </a:cubicBezTo>
                    <a:cubicBezTo>
                      <a:pt x="1743" y="287"/>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3"/>
              <p:cNvSpPr/>
              <p:nvPr/>
            </p:nvSpPr>
            <p:spPr>
              <a:xfrm>
                <a:off x="716824" y="3485194"/>
                <a:ext cx="207190" cy="210583"/>
              </a:xfrm>
              <a:custGeom>
                <a:avLst/>
                <a:gdLst/>
                <a:ahLst/>
                <a:cxnLst/>
                <a:rect l="l" t="t" r="r" b="b"/>
                <a:pathLst>
                  <a:path w="3107" h="3158" extrusionOk="0">
                    <a:moveTo>
                      <a:pt x="0" y="0"/>
                    </a:moveTo>
                    <a:lnTo>
                      <a:pt x="0" y="0"/>
                    </a:lnTo>
                    <a:cubicBezTo>
                      <a:pt x="856" y="2827"/>
                      <a:pt x="2223" y="3158"/>
                      <a:pt x="2816" y="3158"/>
                    </a:cubicBezTo>
                    <a:cubicBezTo>
                      <a:pt x="2998" y="3158"/>
                      <a:pt x="3107" y="3127"/>
                      <a:pt x="3107" y="3127"/>
                    </a:cubicBezTo>
                    <a:cubicBezTo>
                      <a:pt x="2604" y="441"/>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3"/>
              <p:cNvSpPr/>
              <p:nvPr/>
            </p:nvSpPr>
            <p:spPr>
              <a:xfrm>
                <a:off x="964957" y="3533673"/>
                <a:ext cx="157310" cy="169240"/>
              </a:xfrm>
              <a:custGeom>
                <a:avLst/>
                <a:gdLst/>
                <a:ahLst/>
                <a:cxnLst/>
                <a:rect l="l" t="t" r="r" b="b"/>
                <a:pathLst>
                  <a:path w="2359" h="2538" extrusionOk="0">
                    <a:moveTo>
                      <a:pt x="2358" y="1"/>
                    </a:moveTo>
                    <a:lnTo>
                      <a:pt x="2358" y="1"/>
                    </a:lnTo>
                    <a:cubicBezTo>
                      <a:pt x="1139" y="278"/>
                      <a:pt x="206" y="1272"/>
                      <a:pt x="1" y="2513"/>
                    </a:cubicBezTo>
                    <a:cubicBezTo>
                      <a:pt x="1" y="2513"/>
                      <a:pt x="82" y="2537"/>
                      <a:pt x="218" y="2537"/>
                    </a:cubicBezTo>
                    <a:cubicBezTo>
                      <a:pt x="665" y="2537"/>
                      <a:pt x="1698" y="2272"/>
                      <a:pt x="2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859662" y="3193921"/>
                <a:ext cx="155243" cy="158704"/>
              </a:xfrm>
              <a:custGeom>
                <a:avLst/>
                <a:gdLst/>
                <a:ahLst/>
                <a:cxnLst/>
                <a:rect l="l" t="t" r="r" b="b"/>
                <a:pathLst>
                  <a:path w="2328" h="2380" extrusionOk="0">
                    <a:moveTo>
                      <a:pt x="2328" y="1"/>
                    </a:moveTo>
                    <a:lnTo>
                      <a:pt x="2328" y="1"/>
                    </a:lnTo>
                    <a:cubicBezTo>
                      <a:pt x="1" y="1118"/>
                      <a:pt x="575" y="2379"/>
                      <a:pt x="575" y="2379"/>
                    </a:cubicBezTo>
                    <a:cubicBezTo>
                      <a:pt x="2297" y="1764"/>
                      <a:pt x="2328" y="1"/>
                      <a:pt x="23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735963" y="3106899"/>
                <a:ext cx="186318" cy="157037"/>
              </a:xfrm>
              <a:custGeom>
                <a:avLst/>
                <a:gdLst/>
                <a:ahLst/>
                <a:cxnLst/>
                <a:rect l="l" t="t" r="r" b="b"/>
                <a:pathLst>
                  <a:path w="2794" h="2355" extrusionOk="0">
                    <a:moveTo>
                      <a:pt x="1560" y="0"/>
                    </a:moveTo>
                    <a:cubicBezTo>
                      <a:pt x="1529" y="0"/>
                      <a:pt x="1498" y="1"/>
                      <a:pt x="1466" y="4"/>
                    </a:cubicBezTo>
                    <a:cubicBezTo>
                      <a:pt x="421" y="86"/>
                      <a:pt x="0" y="1398"/>
                      <a:pt x="800" y="2075"/>
                    </a:cubicBezTo>
                    <a:cubicBezTo>
                      <a:pt x="1029" y="2269"/>
                      <a:pt x="1292" y="2355"/>
                      <a:pt x="1550" y="2355"/>
                    </a:cubicBezTo>
                    <a:cubicBezTo>
                      <a:pt x="2191" y="2355"/>
                      <a:pt x="2793" y="1819"/>
                      <a:pt x="2727" y="1080"/>
                    </a:cubicBezTo>
                    <a:cubicBezTo>
                      <a:pt x="2679" y="466"/>
                      <a:pt x="2166" y="0"/>
                      <a:pt x="15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766704" y="3130839"/>
                <a:ext cx="131036" cy="111026"/>
              </a:xfrm>
              <a:custGeom>
                <a:avLst/>
                <a:gdLst/>
                <a:ahLst/>
                <a:cxnLst/>
                <a:rect l="l" t="t" r="r" b="b"/>
                <a:pathLst>
                  <a:path w="1965" h="1665" extrusionOk="0">
                    <a:moveTo>
                      <a:pt x="1101" y="0"/>
                    </a:moveTo>
                    <a:cubicBezTo>
                      <a:pt x="1076" y="0"/>
                      <a:pt x="1051" y="2"/>
                      <a:pt x="1026" y="4"/>
                    </a:cubicBezTo>
                    <a:cubicBezTo>
                      <a:pt x="288" y="65"/>
                      <a:pt x="1" y="988"/>
                      <a:pt x="565" y="1470"/>
                    </a:cubicBezTo>
                    <a:cubicBezTo>
                      <a:pt x="726" y="1605"/>
                      <a:pt x="911" y="1665"/>
                      <a:pt x="1091" y="1665"/>
                    </a:cubicBezTo>
                    <a:cubicBezTo>
                      <a:pt x="1541" y="1665"/>
                      <a:pt x="1965" y="1289"/>
                      <a:pt x="1928" y="762"/>
                    </a:cubicBezTo>
                    <a:cubicBezTo>
                      <a:pt x="1889" y="326"/>
                      <a:pt x="1530" y="0"/>
                      <a:pt x="1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3"/>
              <p:cNvSpPr/>
              <p:nvPr/>
            </p:nvSpPr>
            <p:spPr>
              <a:xfrm>
                <a:off x="795445" y="3662239"/>
                <a:ext cx="320688" cy="66349"/>
              </a:xfrm>
              <a:custGeom>
                <a:avLst/>
                <a:gdLst/>
                <a:ahLst/>
                <a:cxnLst/>
                <a:rect l="l" t="t" r="r" b="b"/>
                <a:pathLst>
                  <a:path w="4809" h="995" extrusionOk="0">
                    <a:moveTo>
                      <a:pt x="0" y="0"/>
                    </a:moveTo>
                    <a:lnTo>
                      <a:pt x="0" y="995"/>
                    </a:lnTo>
                    <a:lnTo>
                      <a:pt x="4808" y="995"/>
                    </a:lnTo>
                    <a:lnTo>
                      <a:pt x="4808" y="0"/>
                    </a:ln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3"/>
              <p:cNvSpPr/>
              <p:nvPr/>
            </p:nvSpPr>
            <p:spPr>
              <a:xfrm>
                <a:off x="820719" y="3728522"/>
                <a:ext cx="270808" cy="182577"/>
              </a:xfrm>
              <a:custGeom>
                <a:avLst/>
                <a:gdLst/>
                <a:ahLst/>
                <a:cxnLst/>
                <a:rect l="l" t="t" r="r" b="b"/>
                <a:pathLst>
                  <a:path w="4061" h="2738" extrusionOk="0">
                    <a:moveTo>
                      <a:pt x="1" y="1"/>
                    </a:moveTo>
                    <a:lnTo>
                      <a:pt x="1" y="1354"/>
                    </a:lnTo>
                    <a:cubicBezTo>
                      <a:pt x="1" y="2123"/>
                      <a:pt x="616" y="2738"/>
                      <a:pt x="1385" y="2738"/>
                    </a:cubicBezTo>
                    <a:lnTo>
                      <a:pt x="2676" y="2738"/>
                    </a:lnTo>
                    <a:cubicBezTo>
                      <a:pt x="3445" y="2738"/>
                      <a:pt x="4060" y="2123"/>
                      <a:pt x="4060" y="1354"/>
                    </a:cubicBezTo>
                    <a:lnTo>
                      <a:pt x="4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807715" y="3139241"/>
                <a:ext cx="56149" cy="93756"/>
              </a:xfrm>
              <a:custGeom>
                <a:avLst/>
                <a:gdLst/>
                <a:ahLst/>
                <a:cxnLst/>
                <a:rect l="l" t="t" r="r" b="b"/>
                <a:pathLst>
                  <a:path w="842" h="1406" extrusionOk="0">
                    <a:moveTo>
                      <a:pt x="257" y="1"/>
                    </a:moveTo>
                    <a:lnTo>
                      <a:pt x="155" y="32"/>
                    </a:lnTo>
                    <a:lnTo>
                      <a:pt x="206" y="196"/>
                    </a:lnTo>
                    <a:cubicBezTo>
                      <a:pt x="73" y="247"/>
                      <a:pt x="1" y="401"/>
                      <a:pt x="42" y="544"/>
                    </a:cubicBezTo>
                    <a:cubicBezTo>
                      <a:pt x="83" y="688"/>
                      <a:pt x="216" y="729"/>
                      <a:pt x="401" y="749"/>
                    </a:cubicBezTo>
                    <a:cubicBezTo>
                      <a:pt x="544" y="759"/>
                      <a:pt x="626" y="790"/>
                      <a:pt x="657" y="882"/>
                    </a:cubicBezTo>
                    <a:cubicBezTo>
                      <a:pt x="677" y="985"/>
                      <a:pt x="606" y="1087"/>
                      <a:pt x="503" y="1108"/>
                    </a:cubicBezTo>
                    <a:cubicBezTo>
                      <a:pt x="462" y="1118"/>
                      <a:pt x="419" y="1123"/>
                      <a:pt x="375" y="1123"/>
                    </a:cubicBezTo>
                    <a:cubicBezTo>
                      <a:pt x="331" y="1123"/>
                      <a:pt x="288" y="1118"/>
                      <a:pt x="247" y="1108"/>
                    </a:cubicBezTo>
                    <a:lnTo>
                      <a:pt x="247" y="1241"/>
                    </a:lnTo>
                    <a:cubicBezTo>
                      <a:pt x="293" y="1251"/>
                      <a:pt x="339" y="1257"/>
                      <a:pt x="385" y="1257"/>
                    </a:cubicBezTo>
                    <a:cubicBezTo>
                      <a:pt x="431" y="1257"/>
                      <a:pt x="477" y="1251"/>
                      <a:pt x="524" y="1241"/>
                    </a:cubicBezTo>
                    <a:lnTo>
                      <a:pt x="575" y="1405"/>
                    </a:lnTo>
                    <a:lnTo>
                      <a:pt x="677" y="1375"/>
                    </a:lnTo>
                    <a:lnTo>
                      <a:pt x="626" y="1200"/>
                    </a:lnTo>
                    <a:cubicBezTo>
                      <a:pt x="770" y="1139"/>
                      <a:pt x="841" y="985"/>
                      <a:pt x="800" y="831"/>
                    </a:cubicBezTo>
                    <a:cubicBezTo>
                      <a:pt x="749" y="688"/>
                      <a:pt x="636" y="626"/>
                      <a:pt x="442" y="616"/>
                    </a:cubicBezTo>
                    <a:cubicBezTo>
                      <a:pt x="288" y="595"/>
                      <a:pt x="206" y="554"/>
                      <a:pt x="185" y="483"/>
                    </a:cubicBezTo>
                    <a:cubicBezTo>
                      <a:pt x="155" y="411"/>
                      <a:pt x="185" y="329"/>
                      <a:pt x="308" y="288"/>
                    </a:cubicBezTo>
                    <a:cubicBezTo>
                      <a:pt x="348" y="271"/>
                      <a:pt x="390" y="263"/>
                      <a:pt x="433" y="263"/>
                    </a:cubicBezTo>
                    <a:cubicBezTo>
                      <a:pt x="467" y="263"/>
                      <a:pt x="502" y="268"/>
                      <a:pt x="534" y="278"/>
                    </a:cubicBezTo>
                    <a:lnTo>
                      <a:pt x="544" y="144"/>
                    </a:lnTo>
                    <a:cubicBezTo>
                      <a:pt x="510" y="140"/>
                      <a:pt x="478" y="138"/>
                      <a:pt x="446" y="138"/>
                    </a:cubicBezTo>
                    <a:cubicBezTo>
                      <a:pt x="401" y="138"/>
                      <a:pt x="356" y="143"/>
                      <a:pt x="308" y="155"/>
                    </a:cubicBezTo>
                    <a:lnTo>
                      <a:pt x="2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961356" y="3329155"/>
                <a:ext cx="112364" cy="98157"/>
              </a:xfrm>
              <a:custGeom>
                <a:avLst/>
                <a:gdLst/>
                <a:ahLst/>
                <a:cxnLst/>
                <a:rect l="l" t="t" r="r" b="b"/>
                <a:pathLst>
                  <a:path w="1685" h="1472" extrusionOk="0">
                    <a:moveTo>
                      <a:pt x="846" y="0"/>
                    </a:moveTo>
                    <a:cubicBezTo>
                      <a:pt x="391" y="0"/>
                      <a:pt x="0" y="441"/>
                      <a:pt x="147" y="946"/>
                    </a:cubicBezTo>
                    <a:cubicBezTo>
                      <a:pt x="248" y="1289"/>
                      <a:pt x="550" y="1472"/>
                      <a:pt x="853" y="1472"/>
                    </a:cubicBezTo>
                    <a:cubicBezTo>
                      <a:pt x="1102" y="1472"/>
                      <a:pt x="1351" y="1348"/>
                      <a:pt x="1490" y="1089"/>
                    </a:cubicBezTo>
                    <a:cubicBezTo>
                      <a:pt x="1685" y="731"/>
                      <a:pt x="1562" y="290"/>
                      <a:pt x="1203" y="95"/>
                    </a:cubicBezTo>
                    <a:cubicBezTo>
                      <a:pt x="1085" y="30"/>
                      <a:pt x="96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988896" y="3335423"/>
                <a:ext cx="50681" cy="82820"/>
              </a:xfrm>
              <a:custGeom>
                <a:avLst/>
                <a:gdLst/>
                <a:ahLst/>
                <a:cxnLst/>
                <a:rect l="l" t="t" r="r" b="b"/>
                <a:pathLst>
                  <a:path w="760" h="1242" extrusionOk="0">
                    <a:moveTo>
                      <a:pt x="534" y="1"/>
                    </a:moveTo>
                    <a:lnTo>
                      <a:pt x="482" y="144"/>
                    </a:lnTo>
                    <a:cubicBezTo>
                      <a:pt x="468" y="142"/>
                      <a:pt x="454" y="141"/>
                      <a:pt x="440" y="141"/>
                    </a:cubicBezTo>
                    <a:cubicBezTo>
                      <a:pt x="332" y="141"/>
                      <a:pt x="232" y="210"/>
                      <a:pt x="195" y="319"/>
                    </a:cubicBezTo>
                    <a:cubicBezTo>
                      <a:pt x="154" y="452"/>
                      <a:pt x="226" y="544"/>
                      <a:pt x="369" y="647"/>
                    </a:cubicBezTo>
                    <a:cubicBezTo>
                      <a:pt x="462" y="719"/>
                      <a:pt x="503" y="790"/>
                      <a:pt x="482" y="872"/>
                    </a:cubicBezTo>
                    <a:cubicBezTo>
                      <a:pt x="460" y="940"/>
                      <a:pt x="398" y="981"/>
                      <a:pt x="334" y="981"/>
                    </a:cubicBezTo>
                    <a:cubicBezTo>
                      <a:pt x="312" y="981"/>
                      <a:pt x="289" y="975"/>
                      <a:pt x="267" y="965"/>
                    </a:cubicBezTo>
                    <a:cubicBezTo>
                      <a:pt x="185" y="944"/>
                      <a:pt x="113" y="903"/>
                      <a:pt x="72" y="842"/>
                    </a:cubicBezTo>
                    <a:lnTo>
                      <a:pt x="0" y="924"/>
                    </a:lnTo>
                    <a:cubicBezTo>
                      <a:pt x="62" y="985"/>
                      <a:pt x="134" y="1036"/>
                      <a:pt x="216" y="1057"/>
                    </a:cubicBezTo>
                    <a:lnTo>
                      <a:pt x="164" y="1211"/>
                    </a:lnTo>
                    <a:lnTo>
                      <a:pt x="257" y="1241"/>
                    </a:lnTo>
                    <a:lnTo>
                      <a:pt x="308" y="1088"/>
                    </a:lnTo>
                    <a:cubicBezTo>
                      <a:pt x="322" y="1090"/>
                      <a:pt x="335" y="1091"/>
                      <a:pt x="349" y="1091"/>
                    </a:cubicBezTo>
                    <a:cubicBezTo>
                      <a:pt x="468" y="1091"/>
                      <a:pt x="579" y="1013"/>
                      <a:pt x="616" y="903"/>
                    </a:cubicBezTo>
                    <a:cubicBezTo>
                      <a:pt x="646" y="770"/>
                      <a:pt x="595" y="667"/>
                      <a:pt x="462" y="565"/>
                    </a:cubicBezTo>
                    <a:cubicBezTo>
                      <a:pt x="349" y="473"/>
                      <a:pt x="308" y="401"/>
                      <a:pt x="328" y="339"/>
                    </a:cubicBezTo>
                    <a:cubicBezTo>
                      <a:pt x="337" y="290"/>
                      <a:pt x="384" y="248"/>
                      <a:pt x="459" y="248"/>
                    </a:cubicBezTo>
                    <a:cubicBezTo>
                      <a:pt x="479" y="248"/>
                      <a:pt x="500" y="251"/>
                      <a:pt x="523" y="257"/>
                    </a:cubicBezTo>
                    <a:cubicBezTo>
                      <a:pt x="585" y="278"/>
                      <a:pt x="646" y="309"/>
                      <a:pt x="698" y="360"/>
                    </a:cubicBezTo>
                    <a:lnTo>
                      <a:pt x="759" y="278"/>
                    </a:lnTo>
                    <a:cubicBezTo>
                      <a:pt x="708" y="227"/>
                      <a:pt x="646" y="186"/>
                      <a:pt x="585" y="165"/>
                    </a:cubicBezTo>
                    <a:lnTo>
                      <a:pt x="626" y="21"/>
                    </a:lnTo>
                    <a:lnTo>
                      <a:pt x="5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4329712" y="3415443"/>
                <a:ext cx="49947" cy="374689"/>
              </a:xfrm>
              <a:custGeom>
                <a:avLst/>
                <a:gdLst/>
                <a:ahLst/>
                <a:cxnLst/>
                <a:rect l="l" t="t" r="r" b="b"/>
                <a:pathLst>
                  <a:path w="749" h="5619" extrusionOk="0">
                    <a:moveTo>
                      <a:pt x="277" y="0"/>
                    </a:moveTo>
                    <a:lnTo>
                      <a:pt x="0" y="21"/>
                    </a:lnTo>
                    <a:cubicBezTo>
                      <a:pt x="687" y="1682"/>
                      <a:pt x="134" y="5618"/>
                      <a:pt x="134" y="5618"/>
                    </a:cubicBezTo>
                    <a:lnTo>
                      <a:pt x="626" y="5495"/>
                    </a:lnTo>
                    <a:cubicBezTo>
                      <a:pt x="749" y="3291"/>
                      <a:pt x="277" y="0"/>
                      <a:pt x="2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4235354" y="3450319"/>
                <a:ext cx="116965" cy="118762"/>
              </a:xfrm>
              <a:custGeom>
                <a:avLst/>
                <a:gdLst/>
                <a:ahLst/>
                <a:cxnLst/>
                <a:rect l="l" t="t" r="r" b="b"/>
                <a:pathLst>
                  <a:path w="1754" h="1781" extrusionOk="0">
                    <a:moveTo>
                      <a:pt x="1" y="0"/>
                    </a:moveTo>
                    <a:lnTo>
                      <a:pt x="1" y="0"/>
                    </a:lnTo>
                    <a:cubicBezTo>
                      <a:pt x="488" y="1594"/>
                      <a:pt x="1257" y="1781"/>
                      <a:pt x="1591" y="1781"/>
                    </a:cubicBezTo>
                    <a:cubicBezTo>
                      <a:pt x="1693" y="1781"/>
                      <a:pt x="1754" y="1763"/>
                      <a:pt x="1754" y="1763"/>
                    </a:cubicBezTo>
                    <a:cubicBezTo>
                      <a:pt x="1467" y="246"/>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3"/>
              <p:cNvSpPr/>
              <p:nvPr/>
            </p:nvSpPr>
            <p:spPr>
              <a:xfrm>
                <a:off x="4225818" y="3312017"/>
                <a:ext cx="157243" cy="132431"/>
              </a:xfrm>
              <a:custGeom>
                <a:avLst/>
                <a:gdLst/>
                <a:ahLst/>
                <a:cxnLst/>
                <a:rect l="l" t="t" r="r" b="b"/>
                <a:pathLst>
                  <a:path w="2358" h="1986" extrusionOk="0">
                    <a:moveTo>
                      <a:pt x="1308" y="1"/>
                    </a:moveTo>
                    <a:cubicBezTo>
                      <a:pt x="1283" y="1"/>
                      <a:pt x="1257" y="1"/>
                      <a:pt x="1230" y="3"/>
                    </a:cubicBezTo>
                    <a:cubicBezTo>
                      <a:pt x="359" y="75"/>
                      <a:pt x="0" y="1182"/>
                      <a:pt x="677" y="1746"/>
                    </a:cubicBezTo>
                    <a:cubicBezTo>
                      <a:pt x="869" y="1912"/>
                      <a:pt x="1091" y="1985"/>
                      <a:pt x="1309" y="1985"/>
                    </a:cubicBezTo>
                    <a:cubicBezTo>
                      <a:pt x="1848" y="1985"/>
                      <a:pt x="2358" y="1536"/>
                      <a:pt x="2307" y="916"/>
                    </a:cubicBezTo>
                    <a:cubicBezTo>
                      <a:pt x="2258" y="388"/>
                      <a:pt x="1828" y="1"/>
                      <a:pt x="13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3"/>
              <p:cNvSpPr/>
              <p:nvPr/>
            </p:nvSpPr>
            <p:spPr>
              <a:xfrm>
                <a:off x="4413134" y="3228796"/>
                <a:ext cx="58816" cy="444439"/>
              </a:xfrm>
              <a:custGeom>
                <a:avLst/>
                <a:gdLst/>
                <a:ahLst/>
                <a:cxnLst/>
                <a:rect l="l" t="t" r="r" b="b"/>
                <a:pathLst>
                  <a:path w="882" h="6665" extrusionOk="0">
                    <a:moveTo>
                      <a:pt x="554" y="1"/>
                    </a:moveTo>
                    <a:cubicBezTo>
                      <a:pt x="554" y="1"/>
                      <a:pt x="0" y="3896"/>
                      <a:pt x="133" y="6521"/>
                    </a:cubicBezTo>
                    <a:lnTo>
                      <a:pt x="718" y="6664"/>
                    </a:lnTo>
                    <a:cubicBezTo>
                      <a:pt x="718" y="6664"/>
                      <a:pt x="82" y="2000"/>
                      <a:pt x="882" y="32"/>
                    </a:cubicBezTo>
                    <a:lnTo>
                      <a:pt x="5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3"/>
              <p:cNvSpPr/>
              <p:nvPr/>
            </p:nvSpPr>
            <p:spPr>
              <a:xfrm>
                <a:off x="4445210" y="3270540"/>
                <a:ext cx="138171" cy="140833"/>
              </a:xfrm>
              <a:custGeom>
                <a:avLst/>
                <a:gdLst/>
                <a:ahLst/>
                <a:cxnLst/>
                <a:rect l="l" t="t" r="r" b="b"/>
                <a:pathLst>
                  <a:path w="2072" h="2112" extrusionOk="0">
                    <a:moveTo>
                      <a:pt x="2072" y="0"/>
                    </a:moveTo>
                    <a:lnTo>
                      <a:pt x="2072" y="0"/>
                    </a:lnTo>
                    <a:cubicBezTo>
                      <a:pt x="2072" y="0"/>
                      <a:pt x="339" y="287"/>
                      <a:pt x="1" y="2091"/>
                    </a:cubicBezTo>
                    <a:cubicBezTo>
                      <a:pt x="1" y="2091"/>
                      <a:pt x="71" y="2111"/>
                      <a:pt x="189" y="2111"/>
                    </a:cubicBezTo>
                    <a:cubicBezTo>
                      <a:pt x="581" y="2111"/>
                      <a:pt x="1496" y="1893"/>
                      <a:pt x="2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3"/>
              <p:cNvSpPr/>
              <p:nvPr/>
            </p:nvSpPr>
            <p:spPr>
              <a:xfrm>
                <a:off x="4407666" y="3485194"/>
                <a:ext cx="207190" cy="210583"/>
              </a:xfrm>
              <a:custGeom>
                <a:avLst/>
                <a:gdLst/>
                <a:ahLst/>
                <a:cxnLst/>
                <a:rect l="l" t="t" r="r" b="b"/>
                <a:pathLst>
                  <a:path w="3107" h="3158" extrusionOk="0">
                    <a:moveTo>
                      <a:pt x="3106" y="0"/>
                    </a:moveTo>
                    <a:cubicBezTo>
                      <a:pt x="3106" y="0"/>
                      <a:pt x="502" y="441"/>
                      <a:pt x="0" y="3127"/>
                    </a:cubicBezTo>
                    <a:cubicBezTo>
                      <a:pt x="0" y="3127"/>
                      <a:pt x="109" y="3158"/>
                      <a:pt x="289" y="3158"/>
                    </a:cubicBezTo>
                    <a:cubicBezTo>
                      <a:pt x="880" y="3158"/>
                      <a:pt x="2243" y="2827"/>
                      <a:pt x="31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4209414" y="3533673"/>
                <a:ext cx="157310" cy="169240"/>
              </a:xfrm>
              <a:custGeom>
                <a:avLst/>
                <a:gdLst/>
                <a:ahLst/>
                <a:cxnLst/>
                <a:rect l="l" t="t" r="r" b="b"/>
                <a:pathLst>
                  <a:path w="2359" h="2538" extrusionOk="0">
                    <a:moveTo>
                      <a:pt x="0" y="1"/>
                    </a:moveTo>
                    <a:lnTo>
                      <a:pt x="0" y="1"/>
                    </a:lnTo>
                    <a:cubicBezTo>
                      <a:pt x="660" y="2272"/>
                      <a:pt x="1694" y="2537"/>
                      <a:pt x="2141" y="2537"/>
                    </a:cubicBezTo>
                    <a:cubicBezTo>
                      <a:pt x="2276" y="2537"/>
                      <a:pt x="2358" y="2513"/>
                      <a:pt x="2358" y="2513"/>
                    </a:cubicBezTo>
                    <a:cubicBezTo>
                      <a:pt x="2153" y="1272"/>
                      <a:pt x="1220" y="27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4316709" y="3193921"/>
                <a:ext cx="154576" cy="158704"/>
              </a:xfrm>
              <a:custGeom>
                <a:avLst/>
                <a:gdLst/>
                <a:ahLst/>
                <a:cxnLst/>
                <a:rect l="l" t="t" r="r" b="b"/>
                <a:pathLst>
                  <a:path w="2318" h="2380" extrusionOk="0">
                    <a:moveTo>
                      <a:pt x="1" y="1"/>
                    </a:moveTo>
                    <a:cubicBezTo>
                      <a:pt x="1" y="1"/>
                      <a:pt x="21" y="1764"/>
                      <a:pt x="1743" y="2379"/>
                    </a:cubicBezTo>
                    <a:cubicBezTo>
                      <a:pt x="1743" y="2379"/>
                      <a:pt x="2318" y="111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4409400" y="3106899"/>
                <a:ext cx="186318" cy="157037"/>
              </a:xfrm>
              <a:custGeom>
                <a:avLst/>
                <a:gdLst/>
                <a:ahLst/>
                <a:cxnLst/>
                <a:rect l="l" t="t" r="r" b="b"/>
                <a:pathLst>
                  <a:path w="2794" h="2355" extrusionOk="0">
                    <a:moveTo>
                      <a:pt x="1233" y="0"/>
                    </a:moveTo>
                    <a:cubicBezTo>
                      <a:pt x="628" y="0"/>
                      <a:pt x="115" y="466"/>
                      <a:pt x="66" y="1080"/>
                    </a:cubicBezTo>
                    <a:cubicBezTo>
                      <a:pt x="1" y="1819"/>
                      <a:pt x="603" y="2355"/>
                      <a:pt x="1244" y="2355"/>
                    </a:cubicBezTo>
                    <a:cubicBezTo>
                      <a:pt x="1501" y="2355"/>
                      <a:pt x="1765" y="2269"/>
                      <a:pt x="1994" y="2075"/>
                    </a:cubicBezTo>
                    <a:cubicBezTo>
                      <a:pt x="2793" y="1388"/>
                      <a:pt x="2363" y="86"/>
                      <a:pt x="1327" y="4"/>
                    </a:cubicBezTo>
                    <a:cubicBezTo>
                      <a:pt x="1296" y="1"/>
                      <a:pt x="1264" y="0"/>
                      <a:pt x="12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4433406" y="3130839"/>
                <a:ext cx="131503" cy="111026"/>
              </a:xfrm>
              <a:custGeom>
                <a:avLst/>
                <a:gdLst/>
                <a:ahLst/>
                <a:cxnLst/>
                <a:rect l="l" t="t" r="r" b="b"/>
                <a:pathLst>
                  <a:path w="1972" h="1665" extrusionOk="0">
                    <a:moveTo>
                      <a:pt x="862" y="0"/>
                    </a:moveTo>
                    <a:cubicBezTo>
                      <a:pt x="441" y="0"/>
                      <a:pt x="74" y="326"/>
                      <a:pt x="45" y="762"/>
                    </a:cubicBezTo>
                    <a:cubicBezTo>
                      <a:pt x="1" y="1289"/>
                      <a:pt x="427" y="1665"/>
                      <a:pt x="880" y="1665"/>
                    </a:cubicBezTo>
                    <a:cubicBezTo>
                      <a:pt x="1061" y="1665"/>
                      <a:pt x="1247" y="1605"/>
                      <a:pt x="1408" y="1470"/>
                    </a:cubicBezTo>
                    <a:cubicBezTo>
                      <a:pt x="1972" y="988"/>
                      <a:pt x="1675" y="65"/>
                      <a:pt x="937" y="4"/>
                    </a:cubicBezTo>
                    <a:cubicBezTo>
                      <a:pt x="912" y="2"/>
                      <a:pt x="887" y="0"/>
                      <a:pt x="8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4214882" y="3662239"/>
                <a:ext cx="320688" cy="66349"/>
              </a:xfrm>
              <a:custGeom>
                <a:avLst/>
                <a:gdLst/>
                <a:ahLst/>
                <a:cxnLst/>
                <a:rect l="l" t="t" r="r" b="b"/>
                <a:pathLst>
                  <a:path w="4809" h="995" extrusionOk="0">
                    <a:moveTo>
                      <a:pt x="0" y="0"/>
                    </a:moveTo>
                    <a:lnTo>
                      <a:pt x="0" y="995"/>
                    </a:lnTo>
                    <a:lnTo>
                      <a:pt x="4808" y="995"/>
                    </a:lnTo>
                    <a:lnTo>
                      <a:pt x="48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4239488" y="3728522"/>
                <a:ext cx="271475" cy="183244"/>
              </a:xfrm>
              <a:custGeom>
                <a:avLst/>
                <a:gdLst/>
                <a:ahLst/>
                <a:cxnLst/>
                <a:rect l="l" t="t" r="r" b="b"/>
                <a:pathLst>
                  <a:path w="4071" h="2748" extrusionOk="0">
                    <a:moveTo>
                      <a:pt x="0" y="1"/>
                    </a:moveTo>
                    <a:lnTo>
                      <a:pt x="0" y="1364"/>
                    </a:lnTo>
                    <a:cubicBezTo>
                      <a:pt x="0" y="2123"/>
                      <a:pt x="626" y="2748"/>
                      <a:pt x="1384" y="2748"/>
                    </a:cubicBezTo>
                    <a:lnTo>
                      <a:pt x="2686" y="2748"/>
                    </a:lnTo>
                    <a:cubicBezTo>
                      <a:pt x="3455" y="2748"/>
                      <a:pt x="4070" y="2123"/>
                      <a:pt x="4070" y="1364"/>
                    </a:cubicBezTo>
                    <a:lnTo>
                      <a:pt x="40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4468482" y="3137240"/>
                <a:ext cx="52014" cy="95023"/>
              </a:xfrm>
              <a:custGeom>
                <a:avLst/>
                <a:gdLst/>
                <a:ahLst/>
                <a:cxnLst/>
                <a:rect l="l" t="t" r="r" b="b"/>
                <a:pathLst>
                  <a:path w="780" h="1425" extrusionOk="0">
                    <a:moveTo>
                      <a:pt x="493" y="0"/>
                    </a:moveTo>
                    <a:lnTo>
                      <a:pt x="462" y="174"/>
                    </a:lnTo>
                    <a:cubicBezTo>
                      <a:pt x="454" y="174"/>
                      <a:pt x="446" y="174"/>
                      <a:pt x="439" y="174"/>
                    </a:cubicBezTo>
                    <a:cubicBezTo>
                      <a:pt x="295" y="174"/>
                      <a:pt x="173" y="264"/>
                      <a:pt x="144" y="400"/>
                    </a:cubicBezTo>
                    <a:cubicBezTo>
                      <a:pt x="124" y="554"/>
                      <a:pt x="216" y="646"/>
                      <a:pt x="380" y="748"/>
                    </a:cubicBezTo>
                    <a:cubicBezTo>
                      <a:pt x="493" y="820"/>
                      <a:pt x="554" y="892"/>
                      <a:pt x="534" y="984"/>
                    </a:cubicBezTo>
                    <a:cubicBezTo>
                      <a:pt x="508" y="1069"/>
                      <a:pt x="434" y="1125"/>
                      <a:pt x="351" y="1125"/>
                    </a:cubicBezTo>
                    <a:cubicBezTo>
                      <a:pt x="334" y="1125"/>
                      <a:pt x="316" y="1123"/>
                      <a:pt x="298" y="1117"/>
                    </a:cubicBezTo>
                    <a:cubicBezTo>
                      <a:pt x="206" y="1097"/>
                      <a:pt x="134" y="1056"/>
                      <a:pt x="62" y="994"/>
                    </a:cubicBezTo>
                    <a:lnTo>
                      <a:pt x="1" y="1107"/>
                    </a:lnTo>
                    <a:cubicBezTo>
                      <a:pt x="72" y="1169"/>
                      <a:pt x="154" y="1210"/>
                      <a:pt x="247" y="1230"/>
                    </a:cubicBezTo>
                    <a:lnTo>
                      <a:pt x="216" y="1405"/>
                    </a:lnTo>
                    <a:lnTo>
                      <a:pt x="329" y="1425"/>
                    </a:lnTo>
                    <a:lnTo>
                      <a:pt x="359" y="1251"/>
                    </a:lnTo>
                    <a:cubicBezTo>
                      <a:pt x="366" y="1251"/>
                      <a:pt x="373" y="1251"/>
                      <a:pt x="380" y="1251"/>
                    </a:cubicBezTo>
                    <a:cubicBezTo>
                      <a:pt x="526" y="1251"/>
                      <a:pt x="658" y="1151"/>
                      <a:pt x="687" y="1005"/>
                    </a:cubicBezTo>
                    <a:cubicBezTo>
                      <a:pt x="708" y="851"/>
                      <a:pt x="636" y="748"/>
                      <a:pt x="472" y="646"/>
                    </a:cubicBezTo>
                    <a:cubicBezTo>
                      <a:pt x="339" y="554"/>
                      <a:pt x="277" y="502"/>
                      <a:pt x="298" y="410"/>
                    </a:cubicBezTo>
                    <a:cubicBezTo>
                      <a:pt x="307" y="348"/>
                      <a:pt x="362" y="293"/>
                      <a:pt x="457" y="293"/>
                    </a:cubicBezTo>
                    <a:cubicBezTo>
                      <a:pt x="471" y="293"/>
                      <a:pt x="487" y="295"/>
                      <a:pt x="503" y="297"/>
                    </a:cubicBezTo>
                    <a:cubicBezTo>
                      <a:pt x="585" y="308"/>
                      <a:pt x="657" y="338"/>
                      <a:pt x="708" y="390"/>
                    </a:cubicBezTo>
                    <a:lnTo>
                      <a:pt x="780" y="287"/>
                    </a:lnTo>
                    <a:cubicBezTo>
                      <a:pt x="718" y="236"/>
                      <a:pt x="646" y="205"/>
                      <a:pt x="564" y="185"/>
                    </a:cubicBezTo>
                    <a:lnTo>
                      <a:pt x="595" y="21"/>
                    </a:lnTo>
                    <a:lnTo>
                      <a:pt x="4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4257227" y="3329222"/>
                <a:ext cx="113098" cy="98090"/>
              </a:xfrm>
              <a:custGeom>
                <a:avLst/>
                <a:gdLst/>
                <a:ahLst/>
                <a:cxnLst/>
                <a:rect l="l" t="t" r="r" b="b"/>
                <a:pathLst>
                  <a:path w="1696" h="1471" extrusionOk="0">
                    <a:moveTo>
                      <a:pt x="846" y="0"/>
                    </a:moveTo>
                    <a:cubicBezTo>
                      <a:pt x="730" y="0"/>
                      <a:pt x="610" y="29"/>
                      <a:pt x="493" y="94"/>
                    </a:cubicBezTo>
                    <a:cubicBezTo>
                      <a:pt x="134" y="289"/>
                      <a:pt x="1" y="730"/>
                      <a:pt x="196" y="1088"/>
                    </a:cubicBezTo>
                    <a:cubicBezTo>
                      <a:pt x="334" y="1347"/>
                      <a:pt x="586" y="1471"/>
                      <a:pt x="837" y="1471"/>
                    </a:cubicBezTo>
                    <a:cubicBezTo>
                      <a:pt x="1142" y="1471"/>
                      <a:pt x="1447" y="1288"/>
                      <a:pt x="1549" y="945"/>
                    </a:cubicBezTo>
                    <a:cubicBezTo>
                      <a:pt x="1696" y="447"/>
                      <a:pt x="130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4290769" y="3334090"/>
                <a:ext cx="47213" cy="84153"/>
              </a:xfrm>
              <a:custGeom>
                <a:avLst/>
                <a:gdLst/>
                <a:ahLst/>
                <a:cxnLst/>
                <a:rect l="l" t="t" r="r" b="b"/>
                <a:pathLst>
                  <a:path w="708" h="1262" extrusionOk="0">
                    <a:moveTo>
                      <a:pt x="256" y="0"/>
                    </a:moveTo>
                    <a:lnTo>
                      <a:pt x="164" y="31"/>
                    </a:lnTo>
                    <a:lnTo>
                      <a:pt x="195" y="175"/>
                    </a:lnTo>
                    <a:cubicBezTo>
                      <a:pt x="72" y="216"/>
                      <a:pt x="0" y="349"/>
                      <a:pt x="31" y="472"/>
                    </a:cubicBezTo>
                    <a:cubicBezTo>
                      <a:pt x="62" y="605"/>
                      <a:pt x="174" y="657"/>
                      <a:pt x="338" y="677"/>
                    </a:cubicBezTo>
                    <a:cubicBezTo>
                      <a:pt x="461" y="698"/>
                      <a:pt x="533" y="728"/>
                      <a:pt x="554" y="810"/>
                    </a:cubicBezTo>
                    <a:cubicBezTo>
                      <a:pt x="574" y="903"/>
                      <a:pt x="513" y="974"/>
                      <a:pt x="410" y="1005"/>
                    </a:cubicBezTo>
                    <a:cubicBezTo>
                      <a:pt x="376" y="1009"/>
                      <a:pt x="344" y="1012"/>
                      <a:pt x="312" y="1012"/>
                    </a:cubicBezTo>
                    <a:cubicBezTo>
                      <a:pt x="267" y="1012"/>
                      <a:pt x="222" y="1007"/>
                      <a:pt x="174" y="995"/>
                    </a:cubicBezTo>
                    <a:lnTo>
                      <a:pt x="164" y="1097"/>
                    </a:lnTo>
                    <a:cubicBezTo>
                      <a:pt x="209" y="1114"/>
                      <a:pt x="254" y="1122"/>
                      <a:pt x="300" y="1122"/>
                    </a:cubicBezTo>
                    <a:cubicBezTo>
                      <a:pt x="336" y="1122"/>
                      <a:pt x="373" y="1117"/>
                      <a:pt x="410" y="1108"/>
                    </a:cubicBezTo>
                    <a:lnTo>
                      <a:pt x="451" y="1261"/>
                    </a:lnTo>
                    <a:lnTo>
                      <a:pt x="543" y="1241"/>
                    </a:lnTo>
                    <a:lnTo>
                      <a:pt x="502" y="1087"/>
                    </a:lnTo>
                    <a:cubicBezTo>
                      <a:pt x="636" y="1046"/>
                      <a:pt x="707" y="913"/>
                      <a:pt x="677" y="780"/>
                    </a:cubicBezTo>
                    <a:cubicBezTo>
                      <a:pt x="646" y="646"/>
                      <a:pt x="554" y="585"/>
                      <a:pt x="379" y="554"/>
                    </a:cubicBezTo>
                    <a:cubicBezTo>
                      <a:pt x="236" y="534"/>
                      <a:pt x="164" y="493"/>
                      <a:pt x="154" y="431"/>
                    </a:cubicBezTo>
                    <a:cubicBezTo>
                      <a:pt x="144" y="370"/>
                      <a:pt x="164" y="288"/>
                      <a:pt x="287" y="257"/>
                    </a:cubicBezTo>
                    <a:cubicBezTo>
                      <a:pt x="318" y="247"/>
                      <a:pt x="351" y="241"/>
                      <a:pt x="385" y="241"/>
                    </a:cubicBezTo>
                    <a:cubicBezTo>
                      <a:pt x="418" y="241"/>
                      <a:pt x="451" y="247"/>
                      <a:pt x="482" y="257"/>
                    </a:cubicBezTo>
                    <a:lnTo>
                      <a:pt x="502" y="154"/>
                    </a:lnTo>
                    <a:cubicBezTo>
                      <a:pt x="467" y="144"/>
                      <a:pt x="431" y="139"/>
                      <a:pt x="395" y="139"/>
                    </a:cubicBezTo>
                    <a:cubicBezTo>
                      <a:pt x="359" y="139"/>
                      <a:pt x="323" y="144"/>
                      <a:pt x="287" y="154"/>
                    </a:cubicBezTo>
                    <a:lnTo>
                      <a:pt x="2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3715817" y="2780351"/>
                <a:ext cx="434853" cy="961895"/>
              </a:xfrm>
              <a:custGeom>
                <a:avLst/>
                <a:gdLst/>
                <a:ahLst/>
                <a:cxnLst/>
                <a:rect l="l" t="t" r="r" b="b"/>
                <a:pathLst>
                  <a:path w="6521" h="14425" extrusionOk="0">
                    <a:moveTo>
                      <a:pt x="1" y="1"/>
                    </a:moveTo>
                    <a:lnTo>
                      <a:pt x="1128" y="14425"/>
                    </a:lnTo>
                    <a:lnTo>
                      <a:pt x="2912" y="14425"/>
                    </a:lnTo>
                    <a:lnTo>
                      <a:pt x="2912" y="6223"/>
                    </a:lnTo>
                    <a:lnTo>
                      <a:pt x="4593" y="14425"/>
                    </a:lnTo>
                    <a:lnTo>
                      <a:pt x="6521" y="14425"/>
                    </a:lnTo>
                    <a:lnTo>
                      <a:pt x="5495" y="6193"/>
                    </a:lnTo>
                    <a:lnTo>
                      <a:pt x="48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1208367" y="1354379"/>
                <a:ext cx="132625" cy="178057"/>
              </a:xfrm>
              <a:custGeom>
                <a:avLst/>
                <a:gdLst/>
                <a:ahLst/>
                <a:cxnLst/>
                <a:rect l="l" t="t" r="r" b="b"/>
                <a:pathLst>
                  <a:path w="1734" h="2328" extrusionOk="0">
                    <a:moveTo>
                      <a:pt x="872" y="0"/>
                    </a:moveTo>
                    <a:lnTo>
                      <a:pt x="636" y="913"/>
                    </a:lnTo>
                    <a:lnTo>
                      <a:pt x="1" y="1159"/>
                    </a:lnTo>
                    <a:lnTo>
                      <a:pt x="616" y="1395"/>
                    </a:lnTo>
                    <a:lnTo>
                      <a:pt x="862" y="2328"/>
                    </a:lnTo>
                    <a:lnTo>
                      <a:pt x="1098" y="1405"/>
                    </a:lnTo>
                    <a:lnTo>
                      <a:pt x="1733" y="1169"/>
                    </a:lnTo>
                    <a:lnTo>
                      <a:pt x="1118" y="933"/>
                    </a:lnTo>
                    <a:lnTo>
                      <a:pt x="872" y="0"/>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457198" y="2547788"/>
                <a:ext cx="133390" cy="177216"/>
              </a:xfrm>
              <a:custGeom>
                <a:avLst/>
                <a:gdLst/>
                <a:ahLst/>
                <a:cxnLst/>
                <a:rect l="l" t="t" r="r" b="b"/>
                <a:pathLst>
                  <a:path w="1744" h="2317" extrusionOk="0">
                    <a:moveTo>
                      <a:pt x="882" y="0"/>
                    </a:moveTo>
                    <a:lnTo>
                      <a:pt x="647" y="913"/>
                    </a:lnTo>
                    <a:lnTo>
                      <a:pt x="1" y="1148"/>
                    </a:lnTo>
                    <a:lnTo>
                      <a:pt x="626" y="1384"/>
                    </a:lnTo>
                    <a:lnTo>
                      <a:pt x="862" y="2317"/>
                    </a:lnTo>
                    <a:lnTo>
                      <a:pt x="1098" y="1405"/>
                    </a:lnTo>
                    <a:lnTo>
                      <a:pt x="1744" y="1169"/>
                    </a:lnTo>
                    <a:lnTo>
                      <a:pt x="1118" y="933"/>
                    </a:lnTo>
                    <a:lnTo>
                      <a:pt x="882" y="0"/>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3985286" y="740196"/>
                <a:ext cx="275346" cy="427398"/>
              </a:xfrm>
              <a:custGeom>
                <a:avLst/>
                <a:gdLst/>
                <a:ahLst/>
                <a:cxnLst/>
                <a:rect l="l" t="t" r="r" b="b"/>
                <a:pathLst>
                  <a:path w="3600" h="5588" extrusionOk="0">
                    <a:moveTo>
                      <a:pt x="1559" y="0"/>
                    </a:moveTo>
                    <a:cubicBezTo>
                      <a:pt x="1467" y="0"/>
                      <a:pt x="1385" y="72"/>
                      <a:pt x="1385" y="164"/>
                    </a:cubicBezTo>
                    <a:lnTo>
                      <a:pt x="1385" y="584"/>
                    </a:lnTo>
                    <a:cubicBezTo>
                      <a:pt x="1211" y="615"/>
                      <a:pt x="1047" y="666"/>
                      <a:pt x="883" y="748"/>
                    </a:cubicBezTo>
                    <a:cubicBezTo>
                      <a:pt x="739" y="810"/>
                      <a:pt x="606" y="902"/>
                      <a:pt x="493" y="1015"/>
                    </a:cubicBezTo>
                    <a:cubicBezTo>
                      <a:pt x="380" y="1128"/>
                      <a:pt x="298" y="1251"/>
                      <a:pt x="237" y="1384"/>
                    </a:cubicBezTo>
                    <a:cubicBezTo>
                      <a:pt x="165" y="1528"/>
                      <a:pt x="134" y="1681"/>
                      <a:pt x="134" y="1835"/>
                    </a:cubicBezTo>
                    <a:cubicBezTo>
                      <a:pt x="134" y="1999"/>
                      <a:pt x="155" y="2163"/>
                      <a:pt x="216" y="2317"/>
                    </a:cubicBezTo>
                    <a:cubicBezTo>
                      <a:pt x="257" y="2450"/>
                      <a:pt x="339" y="2563"/>
                      <a:pt x="431" y="2665"/>
                    </a:cubicBezTo>
                    <a:cubicBezTo>
                      <a:pt x="544" y="2768"/>
                      <a:pt x="678" y="2850"/>
                      <a:pt x="821" y="2922"/>
                    </a:cubicBezTo>
                    <a:cubicBezTo>
                      <a:pt x="995" y="2993"/>
                      <a:pt x="1180" y="3055"/>
                      <a:pt x="1364" y="3096"/>
                    </a:cubicBezTo>
                    <a:cubicBezTo>
                      <a:pt x="1590" y="3147"/>
                      <a:pt x="1795" y="3199"/>
                      <a:pt x="1969" y="3240"/>
                    </a:cubicBezTo>
                    <a:cubicBezTo>
                      <a:pt x="2113" y="3270"/>
                      <a:pt x="2256" y="3301"/>
                      <a:pt x="2400" y="3352"/>
                    </a:cubicBezTo>
                    <a:cubicBezTo>
                      <a:pt x="2502" y="3383"/>
                      <a:pt x="2595" y="3434"/>
                      <a:pt x="2666" y="3506"/>
                    </a:cubicBezTo>
                    <a:cubicBezTo>
                      <a:pt x="2728" y="3568"/>
                      <a:pt x="2759" y="3639"/>
                      <a:pt x="2759" y="3732"/>
                    </a:cubicBezTo>
                    <a:cubicBezTo>
                      <a:pt x="2759" y="3814"/>
                      <a:pt x="2728" y="3896"/>
                      <a:pt x="2677" y="3967"/>
                    </a:cubicBezTo>
                    <a:cubicBezTo>
                      <a:pt x="2615" y="4029"/>
                      <a:pt x="2543" y="4090"/>
                      <a:pt x="2461" y="4131"/>
                    </a:cubicBezTo>
                    <a:cubicBezTo>
                      <a:pt x="2369" y="4172"/>
                      <a:pt x="2266" y="4203"/>
                      <a:pt x="2154" y="4224"/>
                    </a:cubicBezTo>
                    <a:cubicBezTo>
                      <a:pt x="2041" y="4244"/>
                      <a:pt x="1918" y="4254"/>
                      <a:pt x="1795" y="4254"/>
                    </a:cubicBezTo>
                    <a:cubicBezTo>
                      <a:pt x="1662" y="4254"/>
                      <a:pt x="1528" y="4234"/>
                      <a:pt x="1405" y="4213"/>
                    </a:cubicBezTo>
                    <a:cubicBezTo>
                      <a:pt x="1313" y="4183"/>
                      <a:pt x="1221" y="4152"/>
                      <a:pt x="1139" y="4111"/>
                    </a:cubicBezTo>
                    <a:cubicBezTo>
                      <a:pt x="1077" y="4070"/>
                      <a:pt x="1016" y="4019"/>
                      <a:pt x="975" y="3967"/>
                    </a:cubicBezTo>
                    <a:cubicBezTo>
                      <a:pt x="934" y="3916"/>
                      <a:pt x="893" y="3855"/>
                      <a:pt x="862" y="3803"/>
                    </a:cubicBezTo>
                    <a:cubicBezTo>
                      <a:pt x="842" y="3752"/>
                      <a:pt x="811" y="3721"/>
                      <a:pt x="770" y="3691"/>
                    </a:cubicBezTo>
                    <a:cubicBezTo>
                      <a:pt x="719" y="3660"/>
                      <a:pt x="667" y="3650"/>
                      <a:pt x="616" y="3650"/>
                    </a:cubicBezTo>
                    <a:lnTo>
                      <a:pt x="175" y="3650"/>
                    </a:lnTo>
                    <a:cubicBezTo>
                      <a:pt x="134" y="3650"/>
                      <a:pt x="83" y="3670"/>
                      <a:pt x="52" y="3701"/>
                    </a:cubicBezTo>
                    <a:cubicBezTo>
                      <a:pt x="21" y="3732"/>
                      <a:pt x="1" y="3773"/>
                      <a:pt x="11" y="3824"/>
                    </a:cubicBezTo>
                    <a:cubicBezTo>
                      <a:pt x="11" y="3967"/>
                      <a:pt x="62" y="4121"/>
                      <a:pt x="134" y="4254"/>
                    </a:cubicBezTo>
                    <a:cubicBezTo>
                      <a:pt x="216" y="4388"/>
                      <a:pt x="308" y="4500"/>
                      <a:pt x="431" y="4593"/>
                    </a:cubicBezTo>
                    <a:cubicBezTo>
                      <a:pt x="565" y="4705"/>
                      <a:pt x="708" y="4787"/>
                      <a:pt x="862" y="4849"/>
                    </a:cubicBezTo>
                    <a:cubicBezTo>
                      <a:pt x="1026" y="4921"/>
                      <a:pt x="1200" y="4972"/>
                      <a:pt x="1385" y="5003"/>
                    </a:cubicBezTo>
                    <a:lnTo>
                      <a:pt x="1385" y="5423"/>
                    </a:lnTo>
                    <a:cubicBezTo>
                      <a:pt x="1385" y="5464"/>
                      <a:pt x="1405" y="5505"/>
                      <a:pt x="1436" y="5536"/>
                    </a:cubicBezTo>
                    <a:cubicBezTo>
                      <a:pt x="1467" y="5567"/>
                      <a:pt x="1508" y="5587"/>
                      <a:pt x="1549" y="5587"/>
                    </a:cubicBezTo>
                    <a:lnTo>
                      <a:pt x="2061" y="5587"/>
                    </a:lnTo>
                    <a:cubicBezTo>
                      <a:pt x="2143" y="5587"/>
                      <a:pt x="2225" y="5515"/>
                      <a:pt x="2225" y="5423"/>
                    </a:cubicBezTo>
                    <a:lnTo>
                      <a:pt x="2225" y="5003"/>
                    </a:lnTo>
                    <a:cubicBezTo>
                      <a:pt x="2420" y="4972"/>
                      <a:pt x="2615" y="4921"/>
                      <a:pt x="2800" y="4849"/>
                    </a:cubicBezTo>
                    <a:cubicBezTo>
                      <a:pt x="2964" y="4777"/>
                      <a:pt x="3107" y="4685"/>
                      <a:pt x="3230" y="4562"/>
                    </a:cubicBezTo>
                    <a:cubicBezTo>
                      <a:pt x="3353" y="4459"/>
                      <a:pt x="3445" y="4326"/>
                      <a:pt x="3507" y="4183"/>
                    </a:cubicBezTo>
                    <a:cubicBezTo>
                      <a:pt x="3568" y="4039"/>
                      <a:pt x="3599" y="3885"/>
                      <a:pt x="3599" y="3721"/>
                    </a:cubicBezTo>
                    <a:cubicBezTo>
                      <a:pt x="3599" y="3568"/>
                      <a:pt x="3579" y="3414"/>
                      <a:pt x="3527" y="3270"/>
                    </a:cubicBezTo>
                    <a:cubicBezTo>
                      <a:pt x="3476" y="3137"/>
                      <a:pt x="3394" y="3014"/>
                      <a:pt x="3292" y="2922"/>
                    </a:cubicBezTo>
                    <a:cubicBezTo>
                      <a:pt x="3169" y="2809"/>
                      <a:pt x="3025" y="2727"/>
                      <a:pt x="2871" y="2665"/>
                    </a:cubicBezTo>
                    <a:cubicBezTo>
                      <a:pt x="2666" y="2583"/>
                      <a:pt x="2451" y="2522"/>
                      <a:pt x="2236" y="2471"/>
                    </a:cubicBezTo>
                    <a:cubicBezTo>
                      <a:pt x="2010" y="2430"/>
                      <a:pt x="1815" y="2378"/>
                      <a:pt x="1651" y="2348"/>
                    </a:cubicBezTo>
                    <a:cubicBezTo>
                      <a:pt x="1518" y="2317"/>
                      <a:pt x="1385" y="2276"/>
                      <a:pt x="1262" y="2214"/>
                    </a:cubicBezTo>
                    <a:cubicBezTo>
                      <a:pt x="1180" y="2184"/>
                      <a:pt x="1098" y="2132"/>
                      <a:pt x="1047" y="2061"/>
                    </a:cubicBezTo>
                    <a:cubicBezTo>
                      <a:pt x="954" y="1927"/>
                      <a:pt x="954" y="1753"/>
                      <a:pt x="1036" y="1620"/>
                    </a:cubicBezTo>
                    <a:cubicBezTo>
                      <a:pt x="1077" y="1558"/>
                      <a:pt x="1139" y="1497"/>
                      <a:pt x="1211" y="1466"/>
                    </a:cubicBezTo>
                    <a:cubicBezTo>
                      <a:pt x="1293" y="1415"/>
                      <a:pt x="1375" y="1384"/>
                      <a:pt x="1467" y="1363"/>
                    </a:cubicBezTo>
                    <a:cubicBezTo>
                      <a:pt x="1544" y="1340"/>
                      <a:pt x="1621" y="1329"/>
                      <a:pt x="1698" y="1329"/>
                    </a:cubicBezTo>
                    <a:cubicBezTo>
                      <a:pt x="1723" y="1329"/>
                      <a:pt x="1749" y="1330"/>
                      <a:pt x="1774" y="1333"/>
                    </a:cubicBezTo>
                    <a:cubicBezTo>
                      <a:pt x="1807" y="1329"/>
                      <a:pt x="1840" y="1328"/>
                      <a:pt x="1873" y="1328"/>
                    </a:cubicBezTo>
                    <a:cubicBezTo>
                      <a:pt x="2034" y="1328"/>
                      <a:pt x="2193" y="1369"/>
                      <a:pt x="2338" y="1446"/>
                    </a:cubicBezTo>
                    <a:cubicBezTo>
                      <a:pt x="2451" y="1507"/>
                      <a:pt x="2543" y="1599"/>
                      <a:pt x="2615" y="1712"/>
                    </a:cubicBezTo>
                    <a:cubicBezTo>
                      <a:pt x="2646" y="1753"/>
                      <a:pt x="2677" y="1794"/>
                      <a:pt x="2718" y="1825"/>
                    </a:cubicBezTo>
                    <a:cubicBezTo>
                      <a:pt x="2759" y="1856"/>
                      <a:pt x="2820" y="1866"/>
                      <a:pt x="2871" y="1866"/>
                    </a:cubicBezTo>
                    <a:lnTo>
                      <a:pt x="3312" y="1866"/>
                    </a:lnTo>
                    <a:cubicBezTo>
                      <a:pt x="3353" y="1866"/>
                      <a:pt x="3394" y="1845"/>
                      <a:pt x="3425" y="1815"/>
                    </a:cubicBezTo>
                    <a:cubicBezTo>
                      <a:pt x="3466" y="1784"/>
                      <a:pt x="3476" y="1743"/>
                      <a:pt x="3476" y="1692"/>
                    </a:cubicBezTo>
                    <a:cubicBezTo>
                      <a:pt x="3466" y="1579"/>
                      <a:pt x="3435" y="1476"/>
                      <a:pt x="3384" y="1374"/>
                    </a:cubicBezTo>
                    <a:cubicBezTo>
                      <a:pt x="3322" y="1251"/>
                      <a:pt x="3240" y="1138"/>
                      <a:pt x="3148" y="1046"/>
                    </a:cubicBezTo>
                    <a:cubicBezTo>
                      <a:pt x="3035" y="933"/>
                      <a:pt x="2902" y="841"/>
                      <a:pt x="2759" y="769"/>
                    </a:cubicBezTo>
                    <a:cubicBezTo>
                      <a:pt x="2595" y="687"/>
                      <a:pt x="2410" y="625"/>
                      <a:pt x="2225" y="595"/>
                    </a:cubicBezTo>
                    <a:lnTo>
                      <a:pt x="2225" y="164"/>
                    </a:lnTo>
                    <a:cubicBezTo>
                      <a:pt x="2225" y="123"/>
                      <a:pt x="2205" y="72"/>
                      <a:pt x="2174" y="51"/>
                    </a:cubicBezTo>
                    <a:cubicBezTo>
                      <a:pt x="2143" y="10"/>
                      <a:pt x="2102" y="0"/>
                      <a:pt x="20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1872864" y="1451368"/>
                <a:ext cx="153735" cy="240775"/>
              </a:xfrm>
              <a:custGeom>
                <a:avLst/>
                <a:gdLst/>
                <a:ahLst/>
                <a:cxnLst/>
                <a:rect l="l" t="t" r="r" b="b"/>
                <a:pathLst>
                  <a:path w="2010" h="3148" extrusionOk="0">
                    <a:moveTo>
                      <a:pt x="862" y="1"/>
                    </a:moveTo>
                    <a:cubicBezTo>
                      <a:pt x="841" y="1"/>
                      <a:pt x="821" y="11"/>
                      <a:pt x="800" y="31"/>
                    </a:cubicBezTo>
                    <a:cubicBezTo>
                      <a:pt x="780" y="52"/>
                      <a:pt x="769" y="72"/>
                      <a:pt x="769" y="93"/>
                    </a:cubicBezTo>
                    <a:lnTo>
                      <a:pt x="769" y="339"/>
                    </a:lnTo>
                    <a:cubicBezTo>
                      <a:pt x="677" y="349"/>
                      <a:pt x="575" y="380"/>
                      <a:pt x="493" y="421"/>
                    </a:cubicBezTo>
                    <a:cubicBezTo>
                      <a:pt x="411" y="462"/>
                      <a:pt x="329" y="513"/>
                      <a:pt x="267" y="575"/>
                    </a:cubicBezTo>
                    <a:cubicBezTo>
                      <a:pt x="206" y="636"/>
                      <a:pt x="154" y="708"/>
                      <a:pt x="124" y="780"/>
                    </a:cubicBezTo>
                    <a:cubicBezTo>
                      <a:pt x="83" y="862"/>
                      <a:pt x="72" y="954"/>
                      <a:pt x="72" y="1036"/>
                    </a:cubicBezTo>
                    <a:cubicBezTo>
                      <a:pt x="72" y="1128"/>
                      <a:pt x="83" y="1220"/>
                      <a:pt x="113" y="1313"/>
                    </a:cubicBezTo>
                    <a:cubicBezTo>
                      <a:pt x="144" y="1384"/>
                      <a:pt x="185" y="1456"/>
                      <a:pt x="236" y="1507"/>
                    </a:cubicBezTo>
                    <a:cubicBezTo>
                      <a:pt x="298" y="1569"/>
                      <a:pt x="380" y="1610"/>
                      <a:pt x="452" y="1651"/>
                    </a:cubicBezTo>
                    <a:cubicBezTo>
                      <a:pt x="554" y="1692"/>
                      <a:pt x="657" y="1723"/>
                      <a:pt x="759" y="1743"/>
                    </a:cubicBezTo>
                    <a:cubicBezTo>
                      <a:pt x="892" y="1774"/>
                      <a:pt x="1005" y="1805"/>
                      <a:pt x="1097" y="1825"/>
                    </a:cubicBezTo>
                    <a:cubicBezTo>
                      <a:pt x="1180" y="1846"/>
                      <a:pt x="1262" y="1866"/>
                      <a:pt x="1344" y="1897"/>
                    </a:cubicBezTo>
                    <a:cubicBezTo>
                      <a:pt x="1405" y="1907"/>
                      <a:pt x="1446" y="1938"/>
                      <a:pt x="1497" y="1979"/>
                    </a:cubicBezTo>
                    <a:cubicBezTo>
                      <a:pt x="1528" y="2010"/>
                      <a:pt x="1549" y="2061"/>
                      <a:pt x="1538" y="2102"/>
                    </a:cubicBezTo>
                    <a:cubicBezTo>
                      <a:pt x="1538" y="2153"/>
                      <a:pt x="1528" y="2194"/>
                      <a:pt x="1497" y="2235"/>
                    </a:cubicBezTo>
                    <a:cubicBezTo>
                      <a:pt x="1467" y="2276"/>
                      <a:pt x="1426" y="2307"/>
                      <a:pt x="1374" y="2328"/>
                    </a:cubicBezTo>
                    <a:cubicBezTo>
                      <a:pt x="1323" y="2348"/>
                      <a:pt x="1272" y="2369"/>
                      <a:pt x="1210" y="2379"/>
                    </a:cubicBezTo>
                    <a:cubicBezTo>
                      <a:pt x="1138" y="2389"/>
                      <a:pt x="1077" y="2389"/>
                      <a:pt x="1005" y="2389"/>
                    </a:cubicBezTo>
                    <a:cubicBezTo>
                      <a:pt x="986" y="2392"/>
                      <a:pt x="966" y="2393"/>
                      <a:pt x="946" y="2393"/>
                    </a:cubicBezTo>
                    <a:cubicBezTo>
                      <a:pt x="890" y="2393"/>
                      <a:pt x="832" y="2384"/>
                      <a:pt x="780" y="2369"/>
                    </a:cubicBezTo>
                    <a:cubicBezTo>
                      <a:pt x="728" y="2358"/>
                      <a:pt x="677" y="2338"/>
                      <a:pt x="636" y="2317"/>
                    </a:cubicBezTo>
                    <a:cubicBezTo>
                      <a:pt x="595" y="2297"/>
                      <a:pt x="564" y="2266"/>
                      <a:pt x="544" y="2235"/>
                    </a:cubicBezTo>
                    <a:cubicBezTo>
                      <a:pt x="523" y="2205"/>
                      <a:pt x="503" y="2174"/>
                      <a:pt x="482" y="2143"/>
                    </a:cubicBezTo>
                    <a:cubicBezTo>
                      <a:pt x="472" y="2112"/>
                      <a:pt x="452" y="2092"/>
                      <a:pt x="431" y="2082"/>
                    </a:cubicBezTo>
                    <a:cubicBezTo>
                      <a:pt x="400" y="2061"/>
                      <a:pt x="370" y="2061"/>
                      <a:pt x="339" y="2061"/>
                    </a:cubicBezTo>
                    <a:lnTo>
                      <a:pt x="93" y="2061"/>
                    </a:lnTo>
                    <a:cubicBezTo>
                      <a:pt x="72" y="2061"/>
                      <a:pt x="42" y="2071"/>
                      <a:pt x="31" y="2082"/>
                    </a:cubicBezTo>
                    <a:cubicBezTo>
                      <a:pt x="11" y="2102"/>
                      <a:pt x="1" y="2123"/>
                      <a:pt x="1" y="2153"/>
                    </a:cubicBezTo>
                    <a:cubicBezTo>
                      <a:pt x="1" y="2235"/>
                      <a:pt x="31" y="2317"/>
                      <a:pt x="72" y="2399"/>
                    </a:cubicBezTo>
                    <a:cubicBezTo>
                      <a:pt x="113" y="2471"/>
                      <a:pt x="165" y="2533"/>
                      <a:pt x="236" y="2594"/>
                    </a:cubicBezTo>
                    <a:cubicBezTo>
                      <a:pt x="308" y="2645"/>
                      <a:pt x="390" y="2697"/>
                      <a:pt x="482" y="2727"/>
                    </a:cubicBezTo>
                    <a:cubicBezTo>
                      <a:pt x="575" y="2768"/>
                      <a:pt x="667" y="2799"/>
                      <a:pt x="769" y="2809"/>
                    </a:cubicBezTo>
                    <a:lnTo>
                      <a:pt x="769" y="3055"/>
                    </a:lnTo>
                    <a:cubicBezTo>
                      <a:pt x="769" y="3076"/>
                      <a:pt x="780" y="3096"/>
                      <a:pt x="800" y="3117"/>
                    </a:cubicBezTo>
                    <a:cubicBezTo>
                      <a:pt x="821" y="3137"/>
                      <a:pt x="841" y="3148"/>
                      <a:pt x="862" y="3148"/>
                    </a:cubicBezTo>
                    <a:lnTo>
                      <a:pt x="1149" y="3148"/>
                    </a:lnTo>
                    <a:cubicBezTo>
                      <a:pt x="1169" y="3148"/>
                      <a:pt x="1200" y="3137"/>
                      <a:pt x="1210" y="3117"/>
                    </a:cubicBezTo>
                    <a:cubicBezTo>
                      <a:pt x="1231" y="3096"/>
                      <a:pt x="1241" y="3076"/>
                      <a:pt x="1241" y="3055"/>
                    </a:cubicBezTo>
                    <a:lnTo>
                      <a:pt x="1241" y="2820"/>
                    </a:lnTo>
                    <a:cubicBezTo>
                      <a:pt x="1354" y="2799"/>
                      <a:pt x="1467" y="2768"/>
                      <a:pt x="1569" y="2727"/>
                    </a:cubicBezTo>
                    <a:cubicBezTo>
                      <a:pt x="1651" y="2686"/>
                      <a:pt x="1733" y="2635"/>
                      <a:pt x="1805" y="2574"/>
                    </a:cubicBezTo>
                    <a:cubicBezTo>
                      <a:pt x="1877" y="2512"/>
                      <a:pt x="1928" y="2440"/>
                      <a:pt x="1959" y="2358"/>
                    </a:cubicBezTo>
                    <a:cubicBezTo>
                      <a:pt x="2000" y="2276"/>
                      <a:pt x="2010" y="2194"/>
                      <a:pt x="2010" y="2102"/>
                    </a:cubicBezTo>
                    <a:cubicBezTo>
                      <a:pt x="2010" y="2020"/>
                      <a:pt x="2000" y="1928"/>
                      <a:pt x="1969" y="1846"/>
                    </a:cubicBezTo>
                    <a:cubicBezTo>
                      <a:pt x="1948" y="1774"/>
                      <a:pt x="1907" y="1702"/>
                      <a:pt x="1846" y="1651"/>
                    </a:cubicBezTo>
                    <a:cubicBezTo>
                      <a:pt x="1774" y="1589"/>
                      <a:pt x="1692" y="1538"/>
                      <a:pt x="1610" y="1507"/>
                    </a:cubicBezTo>
                    <a:cubicBezTo>
                      <a:pt x="1497" y="1456"/>
                      <a:pt x="1374" y="1425"/>
                      <a:pt x="1251" y="1395"/>
                    </a:cubicBezTo>
                    <a:lnTo>
                      <a:pt x="923" y="1323"/>
                    </a:lnTo>
                    <a:cubicBezTo>
                      <a:pt x="851" y="1302"/>
                      <a:pt x="780" y="1282"/>
                      <a:pt x="708" y="1251"/>
                    </a:cubicBezTo>
                    <a:cubicBezTo>
                      <a:pt x="657" y="1241"/>
                      <a:pt x="616" y="1210"/>
                      <a:pt x="585" y="1169"/>
                    </a:cubicBezTo>
                    <a:cubicBezTo>
                      <a:pt x="534" y="1087"/>
                      <a:pt x="534" y="995"/>
                      <a:pt x="585" y="923"/>
                    </a:cubicBezTo>
                    <a:cubicBezTo>
                      <a:pt x="605" y="882"/>
                      <a:pt x="636" y="851"/>
                      <a:pt x="677" y="831"/>
                    </a:cubicBezTo>
                    <a:cubicBezTo>
                      <a:pt x="718" y="800"/>
                      <a:pt x="769" y="780"/>
                      <a:pt x="821" y="769"/>
                    </a:cubicBezTo>
                    <a:cubicBezTo>
                      <a:pt x="857" y="762"/>
                      <a:pt x="898" y="755"/>
                      <a:pt x="941" y="755"/>
                    </a:cubicBezTo>
                    <a:cubicBezTo>
                      <a:pt x="959" y="755"/>
                      <a:pt x="977" y="756"/>
                      <a:pt x="995" y="759"/>
                    </a:cubicBezTo>
                    <a:cubicBezTo>
                      <a:pt x="1012" y="757"/>
                      <a:pt x="1029" y="757"/>
                      <a:pt x="1047" y="757"/>
                    </a:cubicBezTo>
                    <a:cubicBezTo>
                      <a:pt x="1135" y="757"/>
                      <a:pt x="1227" y="778"/>
                      <a:pt x="1313" y="821"/>
                    </a:cubicBezTo>
                    <a:cubicBezTo>
                      <a:pt x="1374" y="851"/>
                      <a:pt x="1426" y="913"/>
                      <a:pt x="1467" y="974"/>
                    </a:cubicBezTo>
                    <a:cubicBezTo>
                      <a:pt x="1477" y="995"/>
                      <a:pt x="1497" y="1015"/>
                      <a:pt x="1518" y="1036"/>
                    </a:cubicBezTo>
                    <a:cubicBezTo>
                      <a:pt x="1549" y="1046"/>
                      <a:pt x="1579" y="1056"/>
                      <a:pt x="1610" y="1056"/>
                    </a:cubicBezTo>
                    <a:lnTo>
                      <a:pt x="1856" y="1056"/>
                    </a:lnTo>
                    <a:cubicBezTo>
                      <a:pt x="1877" y="1056"/>
                      <a:pt x="1897" y="1046"/>
                      <a:pt x="1918" y="1026"/>
                    </a:cubicBezTo>
                    <a:cubicBezTo>
                      <a:pt x="1938" y="1015"/>
                      <a:pt x="1948" y="985"/>
                      <a:pt x="1948" y="964"/>
                    </a:cubicBezTo>
                    <a:cubicBezTo>
                      <a:pt x="1938" y="903"/>
                      <a:pt x="1918" y="841"/>
                      <a:pt x="1897" y="780"/>
                    </a:cubicBezTo>
                    <a:cubicBezTo>
                      <a:pt x="1866" y="718"/>
                      <a:pt x="1815" y="646"/>
                      <a:pt x="1764" y="595"/>
                    </a:cubicBezTo>
                    <a:cubicBezTo>
                      <a:pt x="1702" y="534"/>
                      <a:pt x="1631" y="482"/>
                      <a:pt x="1549" y="441"/>
                    </a:cubicBezTo>
                    <a:cubicBezTo>
                      <a:pt x="1456" y="390"/>
                      <a:pt x="1354" y="359"/>
                      <a:pt x="1251" y="339"/>
                    </a:cubicBezTo>
                    <a:lnTo>
                      <a:pt x="1241" y="93"/>
                    </a:lnTo>
                    <a:cubicBezTo>
                      <a:pt x="1241" y="72"/>
                      <a:pt x="1231" y="52"/>
                      <a:pt x="1210" y="31"/>
                    </a:cubicBezTo>
                    <a:cubicBezTo>
                      <a:pt x="1200" y="11"/>
                      <a:pt x="1169" y="1"/>
                      <a:pt x="11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DATA ANALYSIS WITH PLS-SEM</a:t>
            </a:r>
            <a:endParaRPr dirty="0"/>
          </a:p>
        </p:txBody>
      </p:sp>
      <p:sp>
        <p:nvSpPr>
          <p:cNvPr id="31" name="Subtitle 30">
            <a:extLst>
              <a:ext uri="{FF2B5EF4-FFF2-40B4-BE49-F238E27FC236}">
                <a16:creationId xmlns:a16="http://schemas.microsoft.com/office/drawing/2014/main" id="{91C6C8F8-648A-A343-14ED-B59DABE4150F}"/>
              </a:ext>
            </a:extLst>
          </p:cNvPr>
          <p:cNvSpPr>
            <a:spLocks noGrp="1"/>
          </p:cNvSpPr>
          <p:nvPr>
            <p:ph type="subTitle" idx="1"/>
          </p:nvPr>
        </p:nvSpPr>
        <p:spPr>
          <a:xfrm>
            <a:off x="312180" y="507300"/>
            <a:ext cx="8519639" cy="862164"/>
          </a:xfrm>
        </p:spPr>
        <p:txBody>
          <a:bodyPr/>
          <a:lstStyle/>
          <a:p>
            <a:pPr algn="l">
              <a:buFont typeface="Wingdings" panose="05000000000000000000" pitchFamily="2" charset="2"/>
              <a:buChar char="q"/>
            </a:pPr>
            <a:r>
              <a:rPr lang="en-US" sz="1600" b="1" dirty="0">
                <a:latin typeface="Times New Roman" panose="02020603050405020304" pitchFamily="18" charset="0"/>
                <a:cs typeface="Times New Roman" panose="02020603050405020304" pitchFamily="18" charset="0"/>
              </a:rPr>
              <a:t>Two analysis are conducted</a:t>
            </a:r>
          </a:p>
          <a:p>
            <a:pPr lvl="1" algn="l">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Assessment of measurement model</a:t>
            </a:r>
          </a:p>
          <a:p>
            <a:pPr lvl="1" algn="l">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Assessment of structure model</a:t>
            </a:r>
          </a:p>
        </p:txBody>
      </p:sp>
      <p:pic>
        <p:nvPicPr>
          <p:cNvPr id="2" name="Picture 1" descr="Diagram&#10;&#10;Description automatically generated">
            <a:extLst>
              <a:ext uri="{FF2B5EF4-FFF2-40B4-BE49-F238E27FC236}">
                <a16:creationId xmlns:a16="http://schemas.microsoft.com/office/drawing/2014/main" id="{7EF4F285-D461-065F-31B5-A21F9C6DB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185" y="1484054"/>
            <a:ext cx="7465628" cy="3472121"/>
          </a:xfrm>
          <a:prstGeom prst="rect">
            <a:avLst/>
          </a:prstGeom>
        </p:spPr>
      </p:pic>
    </p:spTree>
    <p:extLst>
      <p:ext uri="{BB962C8B-B14F-4D97-AF65-F5344CB8AC3E}">
        <p14:creationId xmlns:p14="http://schemas.microsoft.com/office/powerpoint/2010/main" val="1119596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MEASUREMENT MODEL</a:t>
            </a:r>
            <a:endParaRPr dirty="0"/>
          </a:p>
        </p:txBody>
      </p:sp>
      <p:sp>
        <p:nvSpPr>
          <p:cNvPr id="31" name="Subtitle 30">
            <a:extLst>
              <a:ext uri="{FF2B5EF4-FFF2-40B4-BE49-F238E27FC236}">
                <a16:creationId xmlns:a16="http://schemas.microsoft.com/office/drawing/2014/main" id="{91C6C8F8-648A-A343-14ED-B59DABE4150F}"/>
              </a:ext>
            </a:extLst>
          </p:cNvPr>
          <p:cNvSpPr>
            <a:spLocks noGrp="1"/>
          </p:cNvSpPr>
          <p:nvPr>
            <p:ph type="subTitle" idx="1"/>
          </p:nvPr>
        </p:nvSpPr>
        <p:spPr>
          <a:xfrm>
            <a:off x="312180" y="842580"/>
            <a:ext cx="8519639" cy="3112200"/>
          </a:xfrm>
        </p:spPr>
        <p:txBody>
          <a:bodyPr/>
          <a:lstStyle/>
          <a:p>
            <a:pPr algn="l">
              <a:buFont typeface="Wingdings" panose="05000000000000000000" pitchFamily="2" charset="2"/>
              <a:buChar char="q"/>
            </a:pPr>
            <a:r>
              <a:rPr lang="en-US" sz="1600" b="1" dirty="0">
                <a:latin typeface="Times New Roman" panose="02020603050405020304" pitchFamily="18" charset="0"/>
                <a:cs typeface="Times New Roman" panose="02020603050405020304" pitchFamily="18" charset="0"/>
              </a:rPr>
              <a:t>Evaluated by using three tests</a:t>
            </a:r>
          </a:p>
          <a:p>
            <a:pPr lvl="1" algn="l">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Internal consistency reliability </a:t>
            </a:r>
            <a:r>
              <a:rPr lang="en-US" sz="1600" dirty="0">
                <a:latin typeface="Times New Roman" panose="02020603050405020304" pitchFamily="18" charset="0"/>
                <a:cs typeface="Times New Roman" panose="02020603050405020304" pitchFamily="18" charset="0"/>
              </a:rPr>
              <a:t>-  It is a way to gauge how well a test or survey is actually measuring what we want it to measure.</a:t>
            </a:r>
          </a:p>
          <a:p>
            <a:pPr marL="596900" lvl="1" indent="0" algn="l"/>
            <a:endParaRPr lang="en-US" sz="1600" dirty="0">
              <a:latin typeface="Times New Roman" panose="02020603050405020304" pitchFamily="18" charset="0"/>
              <a:cs typeface="Times New Roman" panose="02020603050405020304" pitchFamily="18" charset="0"/>
            </a:endParaRPr>
          </a:p>
          <a:p>
            <a:pPr lvl="1" algn="l">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Convergent validity</a:t>
            </a:r>
            <a:r>
              <a:rPr lang="en-US" sz="1600" dirty="0">
                <a:latin typeface="Times New Roman" panose="02020603050405020304" pitchFamily="18" charset="0"/>
                <a:cs typeface="Times New Roman" panose="02020603050405020304" pitchFamily="18" charset="0"/>
              </a:rPr>
              <a:t> - It refers how closely indicators of same construct positively correlate each other.  </a:t>
            </a:r>
          </a:p>
          <a:p>
            <a:pPr marL="596900" lvl="1" indent="0" algn="l"/>
            <a:endParaRPr lang="en-US" sz="1600" dirty="0">
              <a:latin typeface="Times New Roman" panose="02020603050405020304" pitchFamily="18" charset="0"/>
              <a:cs typeface="Times New Roman" panose="02020603050405020304" pitchFamily="18" charset="0"/>
            </a:endParaRPr>
          </a:p>
          <a:p>
            <a:pPr lvl="1" algn="l">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Divergent validity - </a:t>
            </a:r>
            <a:r>
              <a:rPr lang="en-US" sz="1600" dirty="0">
                <a:latin typeface="Times New Roman" panose="02020603050405020304" pitchFamily="18" charset="0"/>
                <a:cs typeface="Times New Roman" panose="02020603050405020304" pitchFamily="18" charset="0"/>
              </a:rPr>
              <a:t>It refers extent to which a construct is truly distinct from other constructs used in research by empirical standards.</a:t>
            </a:r>
          </a:p>
          <a:p>
            <a:pPr marL="596900" lvl="1" indent="0" algn="l"/>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0387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INTERNAL CONSISTENCY RELIABILITY</a:t>
            </a:r>
            <a:endParaRPr dirty="0"/>
          </a:p>
        </p:txBody>
      </p:sp>
      <p:sp>
        <p:nvSpPr>
          <p:cNvPr id="31" name="Subtitle 30">
            <a:extLst>
              <a:ext uri="{FF2B5EF4-FFF2-40B4-BE49-F238E27FC236}">
                <a16:creationId xmlns:a16="http://schemas.microsoft.com/office/drawing/2014/main" id="{91C6C8F8-648A-A343-14ED-B59DABE4150F}"/>
              </a:ext>
            </a:extLst>
          </p:cNvPr>
          <p:cNvSpPr>
            <a:spLocks noGrp="1"/>
          </p:cNvSpPr>
          <p:nvPr>
            <p:ph type="subTitle" idx="1"/>
          </p:nvPr>
        </p:nvSpPr>
        <p:spPr>
          <a:xfrm>
            <a:off x="312180" y="1008030"/>
            <a:ext cx="8519639" cy="3571590"/>
          </a:xfrm>
        </p:spPr>
        <p:txBody>
          <a:bodyPr/>
          <a:lstStyle/>
          <a:p>
            <a:pPr algn="l">
              <a:buFont typeface="Wingdings" panose="05000000000000000000" pitchFamily="2" charset="2"/>
              <a:buChar char="q"/>
            </a:pPr>
            <a:r>
              <a:rPr lang="en-US" sz="1600" b="1" dirty="0">
                <a:latin typeface="Times New Roman" panose="02020603050405020304" pitchFamily="18" charset="0"/>
                <a:cs typeface="Times New Roman" panose="02020603050405020304" pitchFamily="18" charset="0"/>
              </a:rPr>
              <a:t>Evaluated by two values</a:t>
            </a:r>
          </a:p>
          <a:p>
            <a:pPr lvl="1" algn="l">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Cronbach alpha - </a:t>
            </a:r>
            <a:r>
              <a:rPr lang="en-US" sz="1600" dirty="0">
                <a:latin typeface="Times New Roman" panose="02020603050405020304" pitchFamily="18" charset="0"/>
                <a:cs typeface="Times New Roman" panose="02020603050405020304" pitchFamily="18" charset="0"/>
              </a:rPr>
              <a:t>The accepted value of Cronbach’s alpha is 0.7; however, values above 0.6 are also accepted (Griethuijsen et al., 2015; Taber, 2018).</a:t>
            </a:r>
          </a:p>
          <a:p>
            <a:pPr marL="596900" lvl="1" indent="0" algn="l"/>
            <a:endParaRPr lang="en-US" sz="1600" dirty="0">
              <a:latin typeface="Times New Roman" panose="02020603050405020304" pitchFamily="18" charset="0"/>
              <a:cs typeface="Times New Roman" panose="02020603050405020304" pitchFamily="18" charset="0"/>
            </a:endParaRPr>
          </a:p>
          <a:p>
            <a:pPr lvl="1" algn="l">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Composite reliability of construct - </a:t>
            </a:r>
            <a:r>
              <a:rPr lang="en-US" sz="1600" dirty="0">
                <a:latin typeface="Times New Roman" panose="02020603050405020304" pitchFamily="18" charset="0"/>
                <a:cs typeface="Times New Roman" panose="02020603050405020304" pitchFamily="18" charset="0"/>
              </a:rPr>
              <a:t>The higher the composite reliability,the higher the level of reliability. According to Hair et al. (2014), it is acceptable if composite reliability values between 0.60 and 0.70.</a:t>
            </a:r>
          </a:p>
          <a:p>
            <a:pPr marL="596900" lvl="1" indent="0" algn="l"/>
            <a:endParaRPr lang="en-US" sz="1600" b="1" dirty="0">
              <a:latin typeface="Times New Roman" panose="02020603050405020304" pitchFamily="18" charset="0"/>
              <a:cs typeface="Times New Roman" panose="02020603050405020304" pitchFamily="18" charset="0"/>
            </a:endParaRPr>
          </a:p>
          <a:p>
            <a:pPr marL="596900" lvl="1" indent="0" algn="l"/>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8461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INTERNAL CONSISTENCY RELIABILITY</a:t>
            </a:r>
            <a:endParaRPr dirty="0"/>
          </a:p>
        </p:txBody>
      </p:sp>
      <p:sp>
        <p:nvSpPr>
          <p:cNvPr id="31" name="Subtitle 30">
            <a:extLst>
              <a:ext uri="{FF2B5EF4-FFF2-40B4-BE49-F238E27FC236}">
                <a16:creationId xmlns:a16="http://schemas.microsoft.com/office/drawing/2014/main" id="{91C6C8F8-648A-A343-14ED-B59DABE4150F}"/>
              </a:ext>
            </a:extLst>
          </p:cNvPr>
          <p:cNvSpPr>
            <a:spLocks noGrp="1"/>
          </p:cNvSpPr>
          <p:nvPr>
            <p:ph type="subTitle" idx="1"/>
          </p:nvPr>
        </p:nvSpPr>
        <p:spPr>
          <a:xfrm>
            <a:off x="312180" y="1008030"/>
            <a:ext cx="8519639" cy="607410"/>
          </a:xfrm>
        </p:spPr>
        <p:txBody>
          <a:bodyPr/>
          <a:lstStyle/>
          <a:p>
            <a:pPr algn="l">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Since Cronbach's alpha and Composite reliability showing greater than 0.7, this model achieved the reliability</a:t>
            </a:r>
          </a:p>
          <a:p>
            <a:pPr marL="596900" lvl="1" indent="0" algn="l"/>
            <a:endParaRPr lang="en-US" sz="1600" b="1" dirty="0">
              <a:latin typeface="Times New Roman" panose="02020603050405020304" pitchFamily="18" charset="0"/>
              <a:cs typeface="Times New Roman" panose="02020603050405020304" pitchFamily="18" charset="0"/>
            </a:endParaRPr>
          </a:p>
          <a:p>
            <a:pPr marL="596900" lvl="1" indent="0" algn="l"/>
            <a:endParaRPr lang="en-US" b="1" dirty="0">
              <a:latin typeface="Times New Roman" panose="02020603050405020304" pitchFamily="18" charset="0"/>
              <a:cs typeface="Times New Roman" panose="02020603050405020304" pitchFamily="18" charset="0"/>
            </a:endParaRPr>
          </a:p>
        </p:txBody>
      </p:sp>
      <p:pic>
        <p:nvPicPr>
          <p:cNvPr id="2" name="Content Placeholder 5" descr="Table&#10;&#10;Description automatically generated">
            <a:extLst>
              <a:ext uri="{FF2B5EF4-FFF2-40B4-BE49-F238E27FC236}">
                <a16:creationId xmlns:a16="http://schemas.microsoft.com/office/drawing/2014/main" id="{2CE10B56-7E6E-0F9E-A248-9252D6484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274" y="1832288"/>
            <a:ext cx="7283450" cy="2133875"/>
          </a:xfrm>
          <a:prstGeom prst="rect">
            <a:avLst/>
          </a:prstGeom>
          <a:noFill/>
          <a:ln>
            <a:noFill/>
          </a:ln>
        </p:spPr>
      </p:pic>
    </p:spTree>
    <p:extLst>
      <p:ext uri="{BB962C8B-B14F-4D97-AF65-F5344CB8AC3E}">
        <p14:creationId xmlns:p14="http://schemas.microsoft.com/office/powerpoint/2010/main" val="983909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CONVERGENT VALIDITY</a:t>
            </a:r>
            <a:endParaRPr dirty="0"/>
          </a:p>
        </p:txBody>
      </p:sp>
      <p:sp>
        <p:nvSpPr>
          <p:cNvPr id="31" name="Subtitle 30">
            <a:extLst>
              <a:ext uri="{FF2B5EF4-FFF2-40B4-BE49-F238E27FC236}">
                <a16:creationId xmlns:a16="http://schemas.microsoft.com/office/drawing/2014/main" id="{91C6C8F8-648A-A343-14ED-B59DABE4150F}"/>
              </a:ext>
            </a:extLst>
          </p:cNvPr>
          <p:cNvSpPr>
            <a:spLocks noGrp="1"/>
          </p:cNvSpPr>
          <p:nvPr>
            <p:ph type="subTitle" idx="1"/>
          </p:nvPr>
        </p:nvSpPr>
        <p:spPr>
          <a:xfrm>
            <a:off x="312180" y="1008030"/>
            <a:ext cx="8519639" cy="3571590"/>
          </a:xfrm>
        </p:spPr>
        <p:txBody>
          <a:bodyPr/>
          <a:lstStyle/>
          <a:p>
            <a:pPr algn="l">
              <a:buFont typeface="Wingdings" panose="05000000000000000000" pitchFamily="2" charset="2"/>
              <a:buChar char="q"/>
            </a:pPr>
            <a:r>
              <a:rPr lang="en-US" sz="1600" b="1" dirty="0">
                <a:latin typeface="Times New Roman" panose="02020603050405020304" pitchFamily="18" charset="0"/>
                <a:cs typeface="Times New Roman" panose="02020603050405020304" pitchFamily="18" charset="0"/>
              </a:rPr>
              <a:t>Evaluated by two values</a:t>
            </a:r>
          </a:p>
          <a:p>
            <a:pPr lvl="1" algn="l">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Outer loadings of indicator - </a:t>
            </a:r>
            <a:r>
              <a:rPr lang="en-US" sz="1600" dirty="0">
                <a:latin typeface="Times New Roman" panose="02020603050405020304" pitchFamily="18" charset="0"/>
                <a:cs typeface="Times New Roman" panose="02020603050405020304" pitchFamily="18" charset="0"/>
              </a:rPr>
              <a:t>Hair et al (2014) suggested that researchers remove the items having outer loadings between 0.40 and 0.70 if deleting the items leads to an increase in composite reliability and average variance extracted (AVE). Researchers must eliminate the items from the construct if the items have outer loadings of less than 0.40 (Hair et al., 2011).</a:t>
            </a:r>
            <a:r>
              <a:rPr lang="en-US" sz="1600" b="1"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596900" lvl="1" indent="0" algn="l"/>
            <a:endParaRPr lang="en-US" sz="1600" dirty="0">
              <a:latin typeface="Times New Roman" panose="02020603050405020304" pitchFamily="18" charset="0"/>
              <a:cs typeface="Times New Roman" panose="02020603050405020304" pitchFamily="18" charset="0"/>
            </a:endParaRPr>
          </a:p>
          <a:p>
            <a:pPr lvl="1" algn="l">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Average variance extracted - </a:t>
            </a:r>
            <a:r>
              <a:rPr lang="en-US" sz="1600" dirty="0">
                <a:latin typeface="Times New Roman" panose="02020603050405020304" pitchFamily="18" charset="0"/>
                <a:cs typeface="Times New Roman" panose="02020603050405020304" pitchFamily="18" charset="0"/>
              </a:rPr>
              <a:t>The minimum acceptable value of AVE is 0.50 because an AVE of 0.50 or higher means that the construct explains more than half of the variance of its items. If AVE is less than 0.50, it means that, on average, more errors remain in the items than the variance explained by the construct (Hair et al., 2014).</a:t>
            </a:r>
          </a:p>
          <a:p>
            <a:pPr marL="596900" lvl="1" indent="0" algn="l"/>
            <a:endParaRPr lang="en-US" sz="1600" b="1" dirty="0">
              <a:latin typeface="Times New Roman" panose="02020603050405020304" pitchFamily="18" charset="0"/>
              <a:cs typeface="Times New Roman" panose="02020603050405020304" pitchFamily="18" charset="0"/>
            </a:endParaRPr>
          </a:p>
          <a:p>
            <a:pPr marL="596900" lvl="1" indent="0" algn="l"/>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3731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CONVERGENT VALIDITY</a:t>
            </a:r>
            <a:endParaRPr dirty="0"/>
          </a:p>
        </p:txBody>
      </p:sp>
      <p:sp>
        <p:nvSpPr>
          <p:cNvPr id="31" name="Subtitle 30">
            <a:extLst>
              <a:ext uri="{FF2B5EF4-FFF2-40B4-BE49-F238E27FC236}">
                <a16:creationId xmlns:a16="http://schemas.microsoft.com/office/drawing/2014/main" id="{91C6C8F8-648A-A343-14ED-B59DABE4150F}"/>
              </a:ext>
            </a:extLst>
          </p:cNvPr>
          <p:cNvSpPr>
            <a:spLocks noGrp="1"/>
          </p:cNvSpPr>
          <p:nvPr>
            <p:ph type="subTitle" idx="1"/>
          </p:nvPr>
        </p:nvSpPr>
        <p:spPr>
          <a:xfrm>
            <a:off x="312180" y="507300"/>
            <a:ext cx="8519639" cy="508350"/>
          </a:xfrm>
        </p:spPr>
        <p:txBody>
          <a:bodyPr/>
          <a:lstStyle/>
          <a:p>
            <a:pPr algn="l">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Even if some outer loadings show the values between 0.4 and 0.6, Since Composite reliability is &gt;0.7 and AVE is &gt;0.5, no need to remove the outer loadings between 0.4 and o.6 [</a:t>
            </a:r>
            <a:r>
              <a:rPr lang="en-US" sz="1400" dirty="0">
                <a:latin typeface="Times New Roman" panose="02020603050405020304" pitchFamily="18" charset="0"/>
                <a:cs typeface="Times New Roman" panose="02020603050405020304" pitchFamily="18" charset="0"/>
              </a:rPr>
              <a:t>Hair et al (2014) </a:t>
            </a:r>
            <a:r>
              <a:rPr lang="en-US" b="1" dirty="0">
                <a:latin typeface="Times New Roman" panose="02020603050405020304" pitchFamily="18" charset="0"/>
                <a:cs typeface="Times New Roman" panose="02020603050405020304" pitchFamily="18" charset="0"/>
              </a:rPr>
              <a:t>] </a:t>
            </a:r>
          </a:p>
          <a:p>
            <a:pPr marL="596900" lvl="1" indent="0" algn="l"/>
            <a:endParaRPr lang="en-US" sz="1600" b="1" dirty="0">
              <a:latin typeface="Times New Roman" panose="02020603050405020304" pitchFamily="18" charset="0"/>
              <a:cs typeface="Times New Roman" panose="02020603050405020304" pitchFamily="18" charset="0"/>
            </a:endParaRPr>
          </a:p>
          <a:p>
            <a:pPr marL="596900" lvl="1" indent="0" algn="l"/>
            <a:endParaRPr lang="en-US" b="1" dirty="0">
              <a:latin typeface="Times New Roman" panose="02020603050405020304" pitchFamily="18" charset="0"/>
              <a:cs typeface="Times New Roman" panose="02020603050405020304" pitchFamily="18" charset="0"/>
            </a:endParaRPr>
          </a:p>
        </p:txBody>
      </p:sp>
      <p:pic>
        <p:nvPicPr>
          <p:cNvPr id="2" name="Content Placeholder 5" descr="Table&#10;&#10;Description automatically generated">
            <a:extLst>
              <a:ext uri="{FF2B5EF4-FFF2-40B4-BE49-F238E27FC236}">
                <a16:creationId xmlns:a16="http://schemas.microsoft.com/office/drawing/2014/main" id="{DA35B835-9C55-A6EC-9FFA-8A6834573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700" y="1195200"/>
            <a:ext cx="2911380" cy="3727320"/>
          </a:xfrm>
          <a:prstGeom prst="rect">
            <a:avLst/>
          </a:prstGeom>
          <a:noFill/>
          <a:ln>
            <a:noFill/>
          </a:ln>
        </p:spPr>
      </p:pic>
      <p:pic>
        <p:nvPicPr>
          <p:cNvPr id="3" name="Picture 2" descr="Table&#10;&#10;Description automatically generated with medium confidence">
            <a:extLst>
              <a:ext uri="{FF2B5EF4-FFF2-40B4-BE49-F238E27FC236}">
                <a16:creationId xmlns:a16="http://schemas.microsoft.com/office/drawing/2014/main" id="{451D5C08-821B-52EE-1E77-670DEF940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922" y="1195200"/>
            <a:ext cx="2911378" cy="3727320"/>
          </a:xfrm>
          <a:prstGeom prst="rect">
            <a:avLst/>
          </a:prstGeom>
        </p:spPr>
      </p:pic>
    </p:spTree>
    <p:extLst>
      <p:ext uri="{BB962C8B-B14F-4D97-AF65-F5344CB8AC3E}">
        <p14:creationId xmlns:p14="http://schemas.microsoft.com/office/powerpoint/2010/main" val="2734948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CONVERGENT VALIDITY</a:t>
            </a:r>
            <a:endParaRPr dirty="0"/>
          </a:p>
        </p:txBody>
      </p:sp>
      <p:sp>
        <p:nvSpPr>
          <p:cNvPr id="31" name="Subtitle 30">
            <a:extLst>
              <a:ext uri="{FF2B5EF4-FFF2-40B4-BE49-F238E27FC236}">
                <a16:creationId xmlns:a16="http://schemas.microsoft.com/office/drawing/2014/main" id="{91C6C8F8-648A-A343-14ED-B59DABE4150F}"/>
              </a:ext>
            </a:extLst>
          </p:cNvPr>
          <p:cNvSpPr>
            <a:spLocks noGrp="1"/>
          </p:cNvSpPr>
          <p:nvPr>
            <p:ph type="subTitle" idx="1"/>
          </p:nvPr>
        </p:nvSpPr>
        <p:spPr>
          <a:xfrm>
            <a:off x="312180" y="507300"/>
            <a:ext cx="8519639" cy="508350"/>
          </a:xfrm>
        </p:spPr>
        <p:txBody>
          <a:bodyPr/>
          <a:lstStyle/>
          <a:p>
            <a:pPr algn="l">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Since AVE values are &gt; 0.5, this model has achieved the convergent validity </a:t>
            </a:r>
          </a:p>
          <a:p>
            <a:pPr marL="596900" lvl="1" indent="0" algn="l"/>
            <a:endParaRPr lang="en-US" sz="1600" b="1" dirty="0">
              <a:latin typeface="Times New Roman" panose="02020603050405020304" pitchFamily="18" charset="0"/>
              <a:cs typeface="Times New Roman" panose="02020603050405020304" pitchFamily="18" charset="0"/>
            </a:endParaRPr>
          </a:p>
          <a:p>
            <a:pPr marL="596900" lvl="1" indent="0" algn="l"/>
            <a:endParaRPr lang="en-US" b="1" dirty="0">
              <a:latin typeface="Times New Roman" panose="02020603050405020304" pitchFamily="18" charset="0"/>
              <a:cs typeface="Times New Roman" panose="02020603050405020304" pitchFamily="18" charset="0"/>
            </a:endParaRPr>
          </a:p>
        </p:txBody>
      </p:sp>
      <p:pic>
        <p:nvPicPr>
          <p:cNvPr id="4" name="Content Placeholder 6" descr="Table&#10;&#10;Description automatically generated">
            <a:extLst>
              <a:ext uri="{FF2B5EF4-FFF2-40B4-BE49-F238E27FC236}">
                <a16:creationId xmlns:a16="http://schemas.microsoft.com/office/drawing/2014/main" id="{39815F18-848F-7AA1-3ABB-B380B254A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274" y="1195200"/>
            <a:ext cx="7283450" cy="2652900"/>
          </a:xfrm>
          <a:prstGeom prst="rect">
            <a:avLst/>
          </a:prstGeom>
          <a:noFill/>
          <a:ln>
            <a:noFill/>
          </a:ln>
        </p:spPr>
      </p:pic>
    </p:spTree>
    <p:extLst>
      <p:ext uri="{BB962C8B-B14F-4D97-AF65-F5344CB8AC3E}">
        <p14:creationId xmlns:p14="http://schemas.microsoft.com/office/powerpoint/2010/main" val="2304252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DISCRIMINANT VALIDITY</a:t>
            </a:r>
            <a:endParaRPr dirty="0"/>
          </a:p>
        </p:txBody>
      </p:sp>
      <p:sp>
        <p:nvSpPr>
          <p:cNvPr id="31" name="Subtitle 30">
            <a:extLst>
              <a:ext uri="{FF2B5EF4-FFF2-40B4-BE49-F238E27FC236}">
                <a16:creationId xmlns:a16="http://schemas.microsoft.com/office/drawing/2014/main" id="{91C6C8F8-648A-A343-14ED-B59DABE4150F}"/>
              </a:ext>
            </a:extLst>
          </p:cNvPr>
          <p:cNvSpPr>
            <a:spLocks noGrp="1"/>
          </p:cNvSpPr>
          <p:nvPr>
            <p:ph type="subTitle" idx="1"/>
          </p:nvPr>
        </p:nvSpPr>
        <p:spPr>
          <a:xfrm>
            <a:off x="312180" y="507300"/>
            <a:ext cx="8519639" cy="508350"/>
          </a:xfrm>
        </p:spPr>
        <p:txBody>
          <a:bodyPr/>
          <a:lstStyle/>
          <a:p>
            <a:pPr algn="l">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It refers extent to which a construct is truly distinct from other constructs used in research by empirical standards.</a:t>
            </a:r>
          </a:p>
          <a:p>
            <a:pPr algn="l">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Evaluated by three tests</a:t>
            </a:r>
          </a:p>
          <a:p>
            <a:pPr lvl="1" algn="l">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Cross Loadings </a:t>
            </a:r>
            <a:r>
              <a:rPr lang="en-US" sz="1600" dirty="0">
                <a:latin typeface="Times New Roman" panose="02020603050405020304" pitchFamily="18" charset="0"/>
                <a:cs typeface="Times New Roman" panose="02020603050405020304" pitchFamily="18" charset="0"/>
              </a:rPr>
              <a:t>– it refers correlation with other constructs, associated construct should be greater than other cross loadings.</a:t>
            </a:r>
          </a:p>
          <a:p>
            <a:pPr marL="596900" lvl="1" indent="0" algn="l"/>
            <a:r>
              <a:rPr lang="en-US" sz="1600" dirty="0">
                <a:latin typeface="Times New Roman" panose="02020603050405020304" pitchFamily="18" charset="0"/>
                <a:cs typeface="Times New Roman" panose="02020603050405020304" pitchFamily="18" charset="0"/>
              </a:rPr>
              <a:t> </a:t>
            </a:r>
          </a:p>
          <a:p>
            <a:pPr lvl="1" algn="l">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Fornell-Larcker criterion </a:t>
            </a:r>
            <a:r>
              <a:rPr lang="en-US" sz="1600" dirty="0">
                <a:solidFill>
                  <a:schemeClr val="accent4"/>
                </a:solidFill>
                <a:latin typeface="Times New Roman" panose="02020603050405020304" pitchFamily="18" charset="0"/>
                <a:cs typeface="Times New Roman" panose="02020603050405020304" pitchFamily="18" charset="0"/>
              </a:rPr>
              <a:t>– </a:t>
            </a:r>
            <a:r>
              <a:rPr lang="en-US" sz="1600" i="0" u="none" strike="noStrike" baseline="0" dirty="0">
                <a:solidFill>
                  <a:schemeClr val="accent4"/>
                </a:solidFill>
                <a:latin typeface="Times New Roman" panose="02020603050405020304" pitchFamily="18" charset="0"/>
                <a:cs typeface="Times New Roman" panose="02020603050405020304" pitchFamily="18" charset="0"/>
              </a:rPr>
              <a:t>compares the square root of the AVE value with latent variable correlations, AVE &gt; latent variable correlation.</a:t>
            </a:r>
          </a:p>
          <a:p>
            <a:pPr marL="596900" lvl="1" indent="0" algn="l"/>
            <a:endParaRPr lang="en-US" sz="1600" i="0" u="none" strike="noStrike" baseline="0" dirty="0">
              <a:solidFill>
                <a:schemeClr val="accent4"/>
              </a:solidFill>
              <a:latin typeface="Times New Roman" panose="02020603050405020304" pitchFamily="18" charset="0"/>
              <a:cs typeface="Times New Roman" panose="02020603050405020304" pitchFamily="18" charset="0"/>
            </a:endParaRPr>
          </a:p>
          <a:p>
            <a:pPr lvl="1" algn="l">
              <a:buFont typeface="Wingdings" panose="05000000000000000000" pitchFamily="2" charset="2"/>
              <a:buChar char="Ø"/>
            </a:pPr>
            <a:r>
              <a:rPr lang="en-US" sz="1600" b="1" dirty="0">
                <a:solidFill>
                  <a:schemeClr val="accent4"/>
                </a:solidFill>
                <a:latin typeface="Times New Roman" panose="02020603050405020304" pitchFamily="18" charset="0"/>
                <a:cs typeface="Times New Roman" panose="02020603050405020304" pitchFamily="18" charset="0"/>
              </a:rPr>
              <a:t>HTMT test </a:t>
            </a:r>
            <a:r>
              <a:rPr lang="en-US" sz="1600" dirty="0">
                <a:solidFill>
                  <a:schemeClr val="accent4"/>
                </a:solidFill>
                <a:latin typeface="Times New Roman" panose="02020603050405020304" pitchFamily="18" charset="0"/>
                <a:cs typeface="Times New Roman" panose="02020603050405020304" pitchFamily="18" charset="0"/>
              </a:rPr>
              <a:t>– measuring average correlation of all indicators across the construct, The acceptable levels of discriminant validity (&lt; 0.90) as suggested by Henseler et al. (2015).</a:t>
            </a:r>
          </a:p>
          <a:p>
            <a:pPr marL="596900" lvl="1" indent="0" algn="l"/>
            <a:endParaRPr lang="en-US" sz="1600" b="1" dirty="0">
              <a:solidFill>
                <a:schemeClr val="accent4"/>
              </a:solidFill>
              <a:latin typeface="Times New Roman" panose="02020603050405020304" pitchFamily="18" charset="0"/>
              <a:cs typeface="Times New Roman" panose="02020603050405020304" pitchFamily="18" charset="0"/>
            </a:endParaRPr>
          </a:p>
          <a:p>
            <a:pPr marL="596900" lvl="1" indent="0" algn="l"/>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0711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DISCRIMINANT VALIDITY</a:t>
            </a:r>
            <a:endParaRPr dirty="0"/>
          </a:p>
        </p:txBody>
      </p:sp>
      <p:sp>
        <p:nvSpPr>
          <p:cNvPr id="31" name="Subtitle 30">
            <a:extLst>
              <a:ext uri="{FF2B5EF4-FFF2-40B4-BE49-F238E27FC236}">
                <a16:creationId xmlns:a16="http://schemas.microsoft.com/office/drawing/2014/main" id="{91C6C8F8-648A-A343-14ED-B59DABE4150F}"/>
              </a:ext>
            </a:extLst>
          </p:cNvPr>
          <p:cNvSpPr>
            <a:spLocks noGrp="1"/>
          </p:cNvSpPr>
          <p:nvPr>
            <p:ph type="subTitle" idx="1"/>
          </p:nvPr>
        </p:nvSpPr>
        <p:spPr>
          <a:xfrm>
            <a:off x="312180" y="438720"/>
            <a:ext cx="8519639" cy="589980"/>
          </a:xfrm>
        </p:spPr>
        <p:txBody>
          <a:bodyPr/>
          <a:lstStyle/>
          <a:p>
            <a:pPr marL="882650" lvl="1" indent="-285750" algn="l">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CROSS LOADINGS - </a:t>
            </a:r>
            <a:r>
              <a:rPr lang="en-US" dirty="0">
                <a:latin typeface="Times New Roman" panose="02020603050405020304" pitchFamily="18" charset="0"/>
                <a:cs typeface="Times New Roman" panose="02020603050405020304" pitchFamily="18" charset="0"/>
              </a:rPr>
              <a:t>All associated constructs correlations are greater than other cross-loadings, so this model achieved the discriminant validity   </a:t>
            </a:r>
          </a:p>
        </p:txBody>
      </p:sp>
      <p:pic>
        <p:nvPicPr>
          <p:cNvPr id="4" name="Picture 3" descr="A picture containing text, crossword puzzle, receipt&#10;&#10;Description automatically generated">
            <a:extLst>
              <a:ext uri="{FF2B5EF4-FFF2-40B4-BE49-F238E27FC236}">
                <a16:creationId xmlns:a16="http://schemas.microsoft.com/office/drawing/2014/main" id="{C59DE0D9-1CB8-98B0-0D41-B73DD7C7F70E}"/>
              </a:ext>
            </a:extLst>
          </p:cNvPr>
          <p:cNvPicPr>
            <a:picLocks noChangeAspect="1"/>
          </p:cNvPicPr>
          <p:nvPr/>
        </p:nvPicPr>
        <p:blipFill>
          <a:blip r:embed="rId3"/>
          <a:stretch>
            <a:fillRect/>
          </a:stretch>
        </p:blipFill>
        <p:spPr>
          <a:xfrm>
            <a:off x="388620" y="1028700"/>
            <a:ext cx="8084280" cy="3992880"/>
          </a:xfrm>
          <a:prstGeom prst="rect">
            <a:avLst/>
          </a:prstGeom>
        </p:spPr>
      </p:pic>
    </p:spTree>
    <p:extLst>
      <p:ext uri="{BB962C8B-B14F-4D97-AF65-F5344CB8AC3E}">
        <p14:creationId xmlns:p14="http://schemas.microsoft.com/office/powerpoint/2010/main" val="794105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DISCRIMINANT VALIDITY</a:t>
            </a:r>
            <a:endParaRPr dirty="0"/>
          </a:p>
        </p:txBody>
      </p:sp>
      <p:sp>
        <p:nvSpPr>
          <p:cNvPr id="31" name="Subtitle 30">
            <a:extLst>
              <a:ext uri="{FF2B5EF4-FFF2-40B4-BE49-F238E27FC236}">
                <a16:creationId xmlns:a16="http://schemas.microsoft.com/office/drawing/2014/main" id="{91C6C8F8-648A-A343-14ED-B59DABE4150F}"/>
              </a:ext>
            </a:extLst>
          </p:cNvPr>
          <p:cNvSpPr>
            <a:spLocks noGrp="1"/>
          </p:cNvSpPr>
          <p:nvPr>
            <p:ph type="subTitle" idx="1"/>
          </p:nvPr>
        </p:nvSpPr>
        <p:spPr>
          <a:xfrm>
            <a:off x="312181" y="438720"/>
            <a:ext cx="3817860" cy="407100"/>
          </a:xfrm>
        </p:spPr>
        <p:txBody>
          <a:bodyPr/>
          <a:lstStyle/>
          <a:p>
            <a:pPr marL="882650" lvl="1" indent="-285750" algn="l">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FOREL LARKER</a:t>
            </a:r>
            <a:endParaRPr lang="en-US" dirty="0">
              <a:latin typeface="Times New Roman" panose="02020603050405020304" pitchFamily="18" charset="0"/>
              <a:cs typeface="Times New Roman" panose="02020603050405020304" pitchFamily="18" charset="0"/>
            </a:endParaRPr>
          </a:p>
        </p:txBody>
      </p:sp>
      <p:sp>
        <p:nvSpPr>
          <p:cNvPr id="3" name="Subtitle 30">
            <a:extLst>
              <a:ext uri="{FF2B5EF4-FFF2-40B4-BE49-F238E27FC236}">
                <a16:creationId xmlns:a16="http://schemas.microsoft.com/office/drawing/2014/main" id="{02301274-7471-2CC0-0B82-607C25266D0E}"/>
              </a:ext>
            </a:extLst>
          </p:cNvPr>
          <p:cNvSpPr txBox="1">
            <a:spLocks/>
          </p:cNvSpPr>
          <p:nvPr/>
        </p:nvSpPr>
        <p:spPr>
          <a:xfrm>
            <a:off x="5013959" y="438720"/>
            <a:ext cx="3817860" cy="40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882650" lvl="1" indent="-285750" algn="l">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HTMT </a:t>
            </a:r>
            <a:endParaRPr lang="en-US" dirty="0">
              <a:latin typeface="Times New Roman" panose="02020603050405020304" pitchFamily="18" charset="0"/>
              <a:cs typeface="Times New Roman" panose="02020603050405020304" pitchFamily="18" charset="0"/>
            </a:endParaRPr>
          </a:p>
        </p:txBody>
      </p:sp>
      <p:pic>
        <p:nvPicPr>
          <p:cNvPr id="5" name="Content Placeholder 6" descr="A screenshot of a computer&#10;&#10;Description automatically generated with medium confidence">
            <a:extLst>
              <a:ext uri="{FF2B5EF4-FFF2-40B4-BE49-F238E27FC236}">
                <a16:creationId xmlns:a16="http://schemas.microsoft.com/office/drawing/2014/main" id="{8B4AF1EC-33FD-7A1B-0CD7-BDF2ABC29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3420" y="845820"/>
            <a:ext cx="3817860" cy="2294324"/>
          </a:xfrm>
          <a:prstGeom prst="rect">
            <a:avLst/>
          </a:prstGeom>
          <a:noFill/>
          <a:ln>
            <a:noFill/>
          </a:ln>
        </p:spPr>
      </p:pic>
      <p:sp>
        <p:nvSpPr>
          <p:cNvPr id="6" name="Subtitle 30">
            <a:extLst>
              <a:ext uri="{FF2B5EF4-FFF2-40B4-BE49-F238E27FC236}">
                <a16:creationId xmlns:a16="http://schemas.microsoft.com/office/drawing/2014/main" id="{14CF4408-8BA2-D10B-A894-9BD62520F7A9}"/>
              </a:ext>
            </a:extLst>
          </p:cNvPr>
          <p:cNvSpPr txBox="1">
            <a:spLocks/>
          </p:cNvSpPr>
          <p:nvPr/>
        </p:nvSpPr>
        <p:spPr>
          <a:xfrm>
            <a:off x="475386" y="3343694"/>
            <a:ext cx="7845893" cy="1434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882650" lvl="1" indent="-285750" algn="l">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Square root of AVE value (diagonal) is greater than respective column and row latent variable correlations</a:t>
            </a:r>
          </a:p>
          <a:p>
            <a:pPr marL="882650" lvl="1" indent="-285750" algn="l">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All HTMT Values of Latent variables are seen as greater than 0.85 or 0.90</a:t>
            </a:r>
          </a:p>
          <a:p>
            <a:pPr marL="882650" lvl="1" indent="-285750" algn="l">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So, this model has achieved the discriminant validity   </a:t>
            </a:r>
          </a:p>
        </p:txBody>
      </p:sp>
      <p:pic>
        <p:nvPicPr>
          <p:cNvPr id="7" name="Picture 6">
            <a:extLst>
              <a:ext uri="{FF2B5EF4-FFF2-40B4-BE49-F238E27FC236}">
                <a16:creationId xmlns:a16="http://schemas.microsoft.com/office/drawing/2014/main" id="{86A04023-7533-ED63-CEEC-D555F7987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290" y="845820"/>
            <a:ext cx="3817860" cy="2294324"/>
          </a:xfrm>
          <a:prstGeom prst="rect">
            <a:avLst/>
          </a:prstGeom>
        </p:spPr>
      </p:pic>
    </p:spTree>
    <p:extLst>
      <p:ext uri="{BB962C8B-B14F-4D97-AF65-F5344CB8AC3E}">
        <p14:creationId xmlns:p14="http://schemas.microsoft.com/office/powerpoint/2010/main" val="639335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47"/>
          <p:cNvSpPr txBox="1">
            <a:spLocks noGrp="1"/>
          </p:cNvSpPr>
          <p:nvPr>
            <p:ph type="title"/>
          </p:nvPr>
        </p:nvSpPr>
        <p:spPr>
          <a:xfrm>
            <a:off x="188817" y="1374802"/>
            <a:ext cx="8280043" cy="1532172"/>
          </a:xfrm>
          <a:prstGeom prst="rect">
            <a:avLst/>
          </a:prstGeom>
        </p:spPr>
        <p:txBody>
          <a:bodyPr spcFirstLastPara="1" wrap="square" lIns="91425" tIns="91425" rIns="91425" bIns="91425" anchor="t" anchorCtr="0">
            <a:noAutofit/>
          </a:bodyPr>
          <a:lstStyle/>
          <a:p>
            <a:pPr>
              <a:buClr>
                <a:schemeClr val="dk1"/>
              </a:buClr>
              <a:buSzPts val="1100"/>
            </a:pPr>
            <a:r>
              <a:rPr lang="en" dirty="0">
                <a:latin typeface="Times New Roman" panose="02020603050405020304" pitchFamily="18" charset="0"/>
                <a:cs typeface="Times New Roman" panose="02020603050405020304" pitchFamily="18" charset="0"/>
              </a:rPr>
              <a:t>“</a:t>
            </a:r>
            <a:r>
              <a:rPr lang="en-US" altLang="ko-KR" sz="2000" b="1" dirty="0">
                <a:latin typeface="Times New Roman" panose="02020603050405020304" pitchFamily="18" charset="0"/>
                <a:ea typeface="Gulim" pitchFamily="34" charset="-127"/>
                <a:cs typeface="Times New Roman" panose="02020603050405020304" pitchFamily="18" charset="0"/>
              </a:rPr>
              <a:t>Factors influencing switching intention from Cash on delivery to E-Payment services in E-Commerce transactions during the post covid-19 pandemic period with the special review on Sri Lankan food and beverage sector</a:t>
            </a:r>
            <a:r>
              <a:rPr lang="en"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dirty="0"/>
          </a:p>
        </p:txBody>
      </p:sp>
      <p:sp>
        <p:nvSpPr>
          <p:cNvPr id="1252" name="Google Shape;1252;p47"/>
          <p:cNvSpPr txBox="1">
            <a:spLocks noGrp="1"/>
          </p:cNvSpPr>
          <p:nvPr>
            <p:ph type="subTitle" idx="1"/>
          </p:nvPr>
        </p:nvSpPr>
        <p:spPr>
          <a:xfrm>
            <a:off x="1242508" y="2910364"/>
            <a:ext cx="5903700" cy="44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—RESEARCH TOPIC</a:t>
            </a:r>
            <a:endParaRPr dirty="0"/>
          </a:p>
        </p:txBody>
      </p:sp>
      <p:grpSp>
        <p:nvGrpSpPr>
          <p:cNvPr id="1253" name="Google Shape;1253;p47"/>
          <p:cNvGrpSpPr/>
          <p:nvPr/>
        </p:nvGrpSpPr>
        <p:grpSpPr>
          <a:xfrm>
            <a:off x="5719942" y="2960640"/>
            <a:ext cx="3611339" cy="2708386"/>
            <a:chOff x="6596575" y="1370725"/>
            <a:chExt cx="1792851" cy="1344579"/>
          </a:xfrm>
        </p:grpSpPr>
        <p:sp>
          <p:nvSpPr>
            <p:cNvPr id="1254" name="Google Shape;1254;p47"/>
            <p:cNvSpPr/>
            <p:nvPr/>
          </p:nvSpPr>
          <p:spPr>
            <a:xfrm>
              <a:off x="7861988" y="1380295"/>
              <a:ext cx="375840" cy="479153"/>
            </a:xfrm>
            <a:custGeom>
              <a:avLst/>
              <a:gdLst/>
              <a:ahLst/>
              <a:cxnLst/>
              <a:rect l="l" t="t" r="r" b="b"/>
              <a:pathLst>
                <a:path w="3456" h="4406" extrusionOk="0">
                  <a:moveTo>
                    <a:pt x="1512" y="1"/>
                  </a:moveTo>
                  <a:cubicBezTo>
                    <a:pt x="786" y="1"/>
                    <a:pt x="0" y="695"/>
                    <a:pt x="0" y="695"/>
                  </a:cubicBezTo>
                  <a:lnTo>
                    <a:pt x="154" y="1156"/>
                  </a:lnTo>
                  <a:cubicBezTo>
                    <a:pt x="290" y="1120"/>
                    <a:pt x="397" y="1103"/>
                    <a:pt x="480" y="1103"/>
                  </a:cubicBezTo>
                  <a:cubicBezTo>
                    <a:pt x="1124" y="1103"/>
                    <a:pt x="333" y="2098"/>
                    <a:pt x="451" y="2571"/>
                  </a:cubicBezTo>
                  <a:cubicBezTo>
                    <a:pt x="544" y="2940"/>
                    <a:pt x="954" y="3001"/>
                    <a:pt x="1364" y="3319"/>
                  </a:cubicBezTo>
                  <a:cubicBezTo>
                    <a:pt x="1774" y="3647"/>
                    <a:pt x="1436" y="4406"/>
                    <a:pt x="1436" y="4406"/>
                  </a:cubicBezTo>
                  <a:lnTo>
                    <a:pt x="3455" y="3585"/>
                  </a:lnTo>
                  <a:cubicBezTo>
                    <a:pt x="3137" y="3421"/>
                    <a:pt x="2891" y="3145"/>
                    <a:pt x="2778" y="2806"/>
                  </a:cubicBezTo>
                  <a:cubicBezTo>
                    <a:pt x="2707" y="2581"/>
                    <a:pt x="2686" y="2355"/>
                    <a:pt x="2707" y="2119"/>
                  </a:cubicBezTo>
                  <a:cubicBezTo>
                    <a:pt x="2737" y="1730"/>
                    <a:pt x="2737" y="746"/>
                    <a:pt x="2112" y="213"/>
                  </a:cubicBezTo>
                  <a:cubicBezTo>
                    <a:pt x="1931" y="60"/>
                    <a:pt x="1724" y="1"/>
                    <a:pt x="1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7"/>
            <p:cNvSpPr/>
            <p:nvPr/>
          </p:nvSpPr>
          <p:spPr>
            <a:xfrm>
              <a:off x="7808483" y="1428471"/>
              <a:ext cx="106031" cy="105488"/>
            </a:xfrm>
            <a:custGeom>
              <a:avLst/>
              <a:gdLst/>
              <a:ahLst/>
              <a:cxnLst/>
              <a:rect l="l" t="t" r="r" b="b"/>
              <a:pathLst>
                <a:path w="975" h="970" extrusionOk="0">
                  <a:moveTo>
                    <a:pt x="416" y="1"/>
                  </a:moveTo>
                  <a:cubicBezTo>
                    <a:pt x="204" y="1"/>
                    <a:pt x="0" y="149"/>
                    <a:pt x="0" y="149"/>
                  </a:cubicBezTo>
                  <a:cubicBezTo>
                    <a:pt x="0" y="149"/>
                    <a:pt x="180" y="969"/>
                    <a:pt x="521" y="969"/>
                  </a:cubicBezTo>
                  <a:cubicBezTo>
                    <a:pt x="525" y="969"/>
                    <a:pt x="529" y="969"/>
                    <a:pt x="533" y="969"/>
                  </a:cubicBezTo>
                  <a:cubicBezTo>
                    <a:pt x="882" y="949"/>
                    <a:pt x="974" y="703"/>
                    <a:pt x="790" y="282"/>
                  </a:cubicBezTo>
                  <a:cubicBezTo>
                    <a:pt x="700" y="66"/>
                    <a:pt x="556" y="1"/>
                    <a:pt x="4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7"/>
            <p:cNvSpPr/>
            <p:nvPr/>
          </p:nvSpPr>
          <p:spPr>
            <a:xfrm>
              <a:off x="7595551" y="1637487"/>
              <a:ext cx="158340" cy="325598"/>
            </a:xfrm>
            <a:custGeom>
              <a:avLst/>
              <a:gdLst/>
              <a:ahLst/>
              <a:cxnLst/>
              <a:rect l="l" t="t" r="r" b="b"/>
              <a:pathLst>
                <a:path w="1456" h="2994" extrusionOk="0">
                  <a:moveTo>
                    <a:pt x="1323" y="1"/>
                  </a:moveTo>
                  <a:lnTo>
                    <a:pt x="0" y="944"/>
                  </a:lnTo>
                  <a:lnTo>
                    <a:pt x="31" y="2881"/>
                  </a:lnTo>
                  <a:lnTo>
                    <a:pt x="1456" y="2994"/>
                  </a:lnTo>
                  <a:lnTo>
                    <a:pt x="1323" y="1"/>
                  </a:ln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7"/>
            <p:cNvSpPr/>
            <p:nvPr/>
          </p:nvSpPr>
          <p:spPr>
            <a:xfrm>
              <a:off x="7595551" y="1731121"/>
              <a:ext cx="111577" cy="119408"/>
            </a:xfrm>
            <a:custGeom>
              <a:avLst/>
              <a:gdLst/>
              <a:ahLst/>
              <a:cxnLst/>
              <a:rect l="l" t="t" r="r" b="b"/>
              <a:pathLst>
                <a:path w="1026" h="1098" extrusionOk="0">
                  <a:moveTo>
                    <a:pt x="1025" y="1"/>
                  </a:moveTo>
                  <a:lnTo>
                    <a:pt x="0" y="83"/>
                  </a:lnTo>
                  <a:lnTo>
                    <a:pt x="10" y="1098"/>
                  </a:lnTo>
                  <a:lnTo>
                    <a:pt x="10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7"/>
            <p:cNvSpPr/>
            <p:nvPr/>
          </p:nvSpPr>
          <p:spPr>
            <a:xfrm>
              <a:off x="7446129" y="1404655"/>
              <a:ext cx="352241" cy="378341"/>
            </a:xfrm>
            <a:custGeom>
              <a:avLst/>
              <a:gdLst/>
              <a:ahLst/>
              <a:cxnLst/>
              <a:rect l="l" t="t" r="r" b="b"/>
              <a:pathLst>
                <a:path w="3239" h="3479" extrusionOk="0">
                  <a:moveTo>
                    <a:pt x="1579" y="0"/>
                  </a:moveTo>
                  <a:cubicBezTo>
                    <a:pt x="1287" y="0"/>
                    <a:pt x="983" y="87"/>
                    <a:pt x="708" y="265"/>
                  </a:cubicBezTo>
                  <a:cubicBezTo>
                    <a:pt x="585" y="348"/>
                    <a:pt x="482" y="471"/>
                    <a:pt x="441" y="624"/>
                  </a:cubicBezTo>
                  <a:cubicBezTo>
                    <a:pt x="298" y="1055"/>
                    <a:pt x="1" y="1947"/>
                    <a:pt x="103" y="2439"/>
                  </a:cubicBezTo>
                  <a:cubicBezTo>
                    <a:pt x="220" y="3050"/>
                    <a:pt x="621" y="3478"/>
                    <a:pt x="1360" y="3478"/>
                  </a:cubicBezTo>
                  <a:cubicBezTo>
                    <a:pt x="1401" y="3478"/>
                    <a:pt x="1444" y="3477"/>
                    <a:pt x="1487" y="3474"/>
                  </a:cubicBezTo>
                  <a:cubicBezTo>
                    <a:pt x="1487" y="3474"/>
                    <a:pt x="2481" y="3413"/>
                    <a:pt x="2830" y="2213"/>
                  </a:cubicBezTo>
                  <a:cubicBezTo>
                    <a:pt x="3238" y="789"/>
                    <a:pt x="2460" y="0"/>
                    <a:pt x="157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7"/>
            <p:cNvSpPr/>
            <p:nvPr/>
          </p:nvSpPr>
          <p:spPr>
            <a:xfrm>
              <a:off x="7495175" y="1373009"/>
              <a:ext cx="446093" cy="386063"/>
            </a:xfrm>
            <a:custGeom>
              <a:avLst/>
              <a:gdLst/>
              <a:ahLst/>
              <a:cxnLst/>
              <a:rect l="l" t="t" r="r" b="b"/>
              <a:pathLst>
                <a:path w="4102" h="3550" extrusionOk="0">
                  <a:moveTo>
                    <a:pt x="1374" y="0"/>
                  </a:moveTo>
                  <a:cubicBezTo>
                    <a:pt x="264" y="0"/>
                    <a:pt x="1" y="854"/>
                    <a:pt x="1" y="854"/>
                  </a:cubicBezTo>
                  <a:cubicBezTo>
                    <a:pt x="636" y="977"/>
                    <a:pt x="1272" y="1069"/>
                    <a:pt x="1907" y="1110"/>
                  </a:cubicBezTo>
                  <a:cubicBezTo>
                    <a:pt x="1702" y="1930"/>
                    <a:pt x="2010" y="2392"/>
                    <a:pt x="2010" y="2392"/>
                  </a:cubicBezTo>
                  <a:lnTo>
                    <a:pt x="2297" y="3550"/>
                  </a:lnTo>
                  <a:cubicBezTo>
                    <a:pt x="3814" y="2935"/>
                    <a:pt x="4101" y="710"/>
                    <a:pt x="2215" y="136"/>
                  </a:cubicBezTo>
                  <a:cubicBezTo>
                    <a:pt x="1891" y="40"/>
                    <a:pt x="1613" y="0"/>
                    <a:pt x="1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7"/>
            <p:cNvSpPr/>
            <p:nvPr/>
          </p:nvSpPr>
          <p:spPr>
            <a:xfrm>
              <a:off x="7683638" y="1591813"/>
              <a:ext cx="143876" cy="123431"/>
            </a:xfrm>
            <a:custGeom>
              <a:avLst/>
              <a:gdLst/>
              <a:ahLst/>
              <a:cxnLst/>
              <a:rect l="l" t="t" r="r" b="b"/>
              <a:pathLst>
                <a:path w="1323" h="1135" extrusionOk="0">
                  <a:moveTo>
                    <a:pt x="678" y="1"/>
                  </a:moveTo>
                  <a:cubicBezTo>
                    <a:pt x="306" y="1"/>
                    <a:pt x="1" y="378"/>
                    <a:pt x="154" y="769"/>
                  </a:cubicBezTo>
                  <a:cubicBezTo>
                    <a:pt x="243" y="1011"/>
                    <a:pt x="463" y="1135"/>
                    <a:pt x="683" y="1135"/>
                  </a:cubicBezTo>
                  <a:cubicBezTo>
                    <a:pt x="891" y="1135"/>
                    <a:pt x="1100" y="1024"/>
                    <a:pt x="1200" y="800"/>
                  </a:cubicBezTo>
                  <a:cubicBezTo>
                    <a:pt x="1323" y="513"/>
                    <a:pt x="1200" y="185"/>
                    <a:pt x="912" y="51"/>
                  </a:cubicBezTo>
                  <a:cubicBezTo>
                    <a:pt x="834" y="17"/>
                    <a:pt x="755" y="1"/>
                    <a:pt x="67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7"/>
            <p:cNvSpPr/>
            <p:nvPr/>
          </p:nvSpPr>
          <p:spPr>
            <a:xfrm>
              <a:off x="7420464" y="1370725"/>
              <a:ext cx="325706" cy="156383"/>
            </a:xfrm>
            <a:custGeom>
              <a:avLst/>
              <a:gdLst/>
              <a:ahLst/>
              <a:cxnLst/>
              <a:rect l="l" t="t" r="r" b="b"/>
              <a:pathLst>
                <a:path w="2995" h="1438" extrusionOk="0">
                  <a:moveTo>
                    <a:pt x="1730" y="1"/>
                  </a:moveTo>
                  <a:cubicBezTo>
                    <a:pt x="1270" y="1"/>
                    <a:pt x="589" y="69"/>
                    <a:pt x="206" y="475"/>
                  </a:cubicBezTo>
                  <a:cubicBezTo>
                    <a:pt x="1" y="690"/>
                    <a:pt x="155" y="1029"/>
                    <a:pt x="472" y="1080"/>
                  </a:cubicBezTo>
                  <a:lnTo>
                    <a:pt x="2410" y="1428"/>
                  </a:lnTo>
                  <a:cubicBezTo>
                    <a:pt x="2437" y="1434"/>
                    <a:pt x="2465" y="1437"/>
                    <a:pt x="2492" y="1437"/>
                  </a:cubicBezTo>
                  <a:cubicBezTo>
                    <a:pt x="2649" y="1437"/>
                    <a:pt x="2798" y="1341"/>
                    <a:pt x="2851" y="1193"/>
                  </a:cubicBezTo>
                  <a:lnTo>
                    <a:pt x="2953" y="895"/>
                  </a:lnTo>
                  <a:cubicBezTo>
                    <a:pt x="2994" y="742"/>
                    <a:pt x="2933" y="577"/>
                    <a:pt x="2799" y="485"/>
                  </a:cubicBezTo>
                  <a:lnTo>
                    <a:pt x="2410" y="157"/>
                  </a:lnTo>
                  <a:cubicBezTo>
                    <a:pt x="2318" y="96"/>
                    <a:pt x="2215" y="44"/>
                    <a:pt x="2102" y="14"/>
                  </a:cubicBezTo>
                  <a:cubicBezTo>
                    <a:pt x="2017" y="8"/>
                    <a:pt x="1886" y="1"/>
                    <a:pt x="17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7"/>
            <p:cNvSpPr/>
            <p:nvPr/>
          </p:nvSpPr>
          <p:spPr>
            <a:xfrm>
              <a:off x="6727075" y="1872712"/>
              <a:ext cx="449355" cy="397046"/>
            </a:xfrm>
            <a:custGeom>
              <a:avLst/>
              <a:gdLst/>
              <a:ahLst/>
              <a:cxnLst/>
              <a:rect l="l" t="t" r="r" b="b"/>
              <a:pathLst>
                <a:path w="4132" h="3651" extrusionOk="0">
                  <a:moveTo>
                    <a:pt x="349" y="1"/>
                  </a:moveTo>
                  <a:lnTo>
                    <a:pt x="0" y="872"/>
                  </a:lnTo>
                  <a:lnTo>
                    <a:pt x="2717" y="3445"/>
                  </a:lnTo>
                  <a:cubicBezTo>
                    <a:pt x="2860" y="3584"/>
                    <a:pt x="3042" y="3650"/>
                    <a:pt x="3222" y="3650"/>
                  </a:cubicBezTo>
                  <a:cubicBezTo>
                    <a:pt x="3480" y="3650"/>
                    <a:pt x="3736" y="3514"/>
                    <a:pt x="3875" y="3261"/>
                  </a:cubicBezTo>
                  <a:lnTo>
                    <a:pt x="4132" y="2543"/>
                  </a:lnTo>
                  <a:lnTo>
                    <a:pt x="349" y="1"/>
                  </a:ln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7"/>
            <p:cNvSpPr/>
            <p:nvPr/>
          </p:nvSpPr>
          <p:spPr>
            <a:xfrm>
              <a:off x="6596575" y="1810508"/>
              <a:ext cx="205320" cy="180199"/>
            </a:xfrm>
            <a:custGeom>
              <a:avLst/>
              <a:gdLst/>
              <a:ahLst/>
              <a:cxnLst/>
              <a:rect l="l" t="t" r="r" b="b"/>
              <a:pathLst>
                <a:path w="1888" h="1657" extrusionOk="0">
                  <a:moveTo>
                    <a:pt x="943" y="1"/>
                  </a:moveTo>
                  <a:cubicBezTo>
                    <a:pt x="784" y="1"/>
                    <a:pt x="624" y="46"/>
                    <a:pt x="483" y="142"/>
                  </a:cubicBezTo>
                  <a:cubicBezTo>
                    <a:pt x="103" y="398"/>
                    <a:pt x="1" y="911"/>
                    <a:pt x="257" y="1290"/>
                  </a:cubicBezTo>
                  <a:cubicBezTo>
                    <a:pt x="418" y="1528"/>
                    <a:pt x="683" y="1657"/>
                    <a:pt x="952" y="1657"/>
                  </a:cubicBezTo>
                  <a:cubicBezTo>
                    <a:pt x="1113" y="1657"/>
                    <a:pt x="1274" y="1611"/>
                    <a:pt x="1416" y="1516"/>
                  </a:cubicBezTo>
                  <a:cubicBezTo>
                    <a:pt x="1785" y="1259"/>
                    <a:pt x="1887" y="737"/>
                    <a:pt x="1631" y="368"/>
                  </a:cubicBezTo>
                  <a:cubicBezTo>
                    <a:pt x="1470" y="130"/>
                    <a:pt x="1209" y="1"/>
                    <a:pt x="943" y="1"/>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7"/>
            <p:cNvSpPr/>
            <p:nvPr/>
          </p:nvSpPr>
          <p:spPr>
            <a:xfrm>
              <a:off x="6601034" y="1746346"/>
              <a:ext cx="121691" cy="107554"/>
            </a:xfrm>
            <a:custGeom>
              <a:avLst/>
              <a:gdLst/>
              <a:ahLst/>
              <a:cxnLst/>
              <a:rect l="l" t="t" r="r" b="b"/>
              <a:pathLst>
                <a:path w="1119" h="989" extrusionOk="0">
                  <a:moveTo>
                    <a:pt x="153" y="0"/>
                  </a:moveTo>
                  <a:cubicBezTo>
                    <a:pt x="110" y="0"/>
                    <a:pt x="67" y="19"/>
                    <a:pt x="42" y="55"/>
                  </a:cubicBezTo>
                  <a:cubicBezTo>
                    <a:pt x="1" y="107"/>
                    <a:pt x="11" y="178"/>
                    <a:pt x="62" y="219"/>
                  </a:cubicBezTo>
                  <a:lnTo>
                    <a:pt x="903" y="988"/>
                  </a:lnTo>
                  <a:lnTo>
                    <a:pt x="1118" y="619"/>
                  </a:lnTo>
                  <a:lnTo>
                    <a:pt x="237" y="25"/>
                  </a:lnTo>
                  <a:cubicBezTo>
                    <a:pt x="212" y="8"/>
                    <a:pt x="183" y="0"/>
                    <a:pt x="153" y="0"/>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7"/>
            <p:cNvSpPr/>
            <p:nvPr/>
          </p:nvSpPr>
          <p:spPr>
            <a:xfrm>
              <a:off x="6978831" y="1979722"/>
              <a:ext cx="468495" cy="289384"/>
            </a:xfrm>
            <a:custGeom>
              <a:avLst/>
              <a:gdLst/>
              <a:ahLst/>
              <a:cxnLst/>
              <a:rect l="l" t="t" r="r" b="b"/>
              <a:pathLst>
                <a:path w="4308" h="2661" extrusionOk="0">
                  <a:moveTo>
                    <a:pt x="4308" y="1"/>
                  </a:moveTo>
                  <a:lnTo>
                    <a:pt x="822" y="1282"/>
                  </a:lnTo>
                  <a:cubicBezTo>
                    <a:pt x="822" y="1282"/>
                    <a:pt x="1" y="2661"/>
                    <a:pt x="899" y="2661"/>
                  </a:cubicBezTo>
                  <a:cubicBezTo>
                    <a:pt x="953" y="2661"/>
                    <a:pt x="1012" y="2656"/>
                    <a:pt x="1079" y="2646"/>
                  </a:cubicBezTo>
                  <a:cubicBezTo>
                    <a:pt x="2268" y="2461"/>
                    <a:pt x="4144" y="1651"/>
                    <a:pt x="4144" y="1651"/>
                  </a:cubicBezTo>
                  <a:lnTo>
                    <a:pt x="4308" y="1"/>
                  </a:ln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7"/>
            <p:cNvSpPr/>
            <p:nvPr/>
          </p:nvSpPr>
          <p:spPr>
            <a:xfrm>
              <a:off x="7168490" y="1938941"/>
              <a:ext cx="412598" cy="355286"/>
            </a:xfrm>
            <a:custGeom>
              <a:avLst/>
              <a:gdLst/>
              <a:ahLst/>
              <a:cxnLst/>
              <a:rect l="l" t="t" r="r" b="b"/>
              <a:pathLst>
                <a:path w="3794" h="3267" extrusionOk="0">
                  <a:moveTo>
                    <a:pt x="2925" y="0"/>
                  </a:moveTo>
                  <a:cubicBezTo>
                    <a:pt x="2824" y="0"/>
                    <a:pt x="2705" y="11"/>
                    <a:pt x="2564" y="37"/>
                  </a:cubicBezTo>
                  <a:cubicBezTo>
                    <a:pt x="1436" y="263"/>
                    <a:pt x="1" y="1011"/>
                    <a:pt x="1" y="1011"/>
                  </a:cubicBezTo>
                  <a:lnTo>
                    <a:pt x="1303" y="3267"/>
                  </a:lnTo>
                  <a:lnTo>
                    <a:pt x="3794" y="2334"/>
                  </a:lnTo>
                  <a:lnTo>
                    <a:pt x="3476" y="304"/>
                  </a:lnTo>
                  <a:cubicBezTo>
                    <a:pt x="3476" y="304"/>
                    <a:pt x="3454" y="0"/>
                    <a:pt x="29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7"/>
            <p:cNvSpPr/>
            <p:nvPr/>
          </p:nvSpPr>
          <p:spPr>
            <a:xfrm>
              <a:off x="7439495" y="1899465"/>
              <a:ext cx="521782" cy="650108"/>
            </a:xfrm>
            <a:custGeom>
              <a:avLst/>
              <a:gdLst/>
              <a:ahLst/>
              <a:cxnLst/>
              <a:rect l="l" t="t" r="r" b="b"/>
              <a:pathLst>
                <a:path w="4798" h="5978" extrusionOk="0">
                  <a:moveTo>
                    <a:pt x="2471" y="1"/>
                  </a:moveTo>
                  <a:lnTo>
                    <a:pt x="185" y="390"/>
                  </a:lnTo>
                  <a:cubicBezTo>
                    <a:pt x="185" y="390"/>
                    <a:pt x="0" y="3742"/>
                    <a:pt x="390" y="5454"/>
                  </a:cubicBezTo>
                  <a:cubicBezTo>
                    <a:pt x="448" y="5738"/>
                    <a:pt x="693" y="5938"/>
                    <a:pt x="983" y="5938"/>
                  </a:cubicBezTo>
                  <a:cubicBezTo>
                    <a:pt x="997" y="5938"/>
                    <a:pt x="1011" y="5937"/>
                    <a:pt x="1025" y="5936"/>
                  </a:cubicBezTo>
                  <a:lnTo>
                    <a:pt x="4326" y="5977"/>
                  </a:lnTo>
                  <a:cubicBezTo>
                    <a:pt x="4623" y="5731"/>
                    <a:pt x="4798" y="5362"/>
                    <a:pt x="4798" y="4973"/>
                  </a:cubicBezTo>
                  <a:lnTo>
                    <a:pt x="4552" y="441"/>
                  </a:lnTo>
                  <a:cubicBezTo>
                    <a:pt x="4562" y="298"/>
                    <a:pt x="4029" y="134"/>
                    <a:pt x="3885" y="113"/>
                  </a:cubicBezTo>
                  <a:lnTo>
                    <a:pt x="24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7"/>
            <p:cNvSpPr/>
            <p:nvPr/>
          </p:nvSpPr>
          <p:spPr>
            <a:xfrm>
              <a:off x="7455046" y="2097933"/>
              <a:ext cx="1196" cy="140614"/>
            </a:xfrm>
            <a:custGeom>
              <a:avLst/>
              <a:gdLst/>
              <a:ahLst/>
              <a:cxnLst/>
              <a:rect l="l" t="t" r="r" b="b"/>
              <a:pathLst>
                <a:path w="11" h="1293" fill="none" extrusionOk="0">
                  <a:moveTo>
                    <a:pt x="11" y="1292"/>
                  </a:moveTo>
                  <a:lnTo>
                    <a:pt x="1" y="0"/>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7"/>
            <p:cNvSpPr/>
            <p:nvPr/>
          </p:nvSpPr>
          <p:spPr>
            <a:xfrm>
              <a:off x="7546505" y="1896094"/>
              <a:ext cx="259804" cy="132022"/>
            </a:xfrm>
            <a:custGeom>
              <a:avLst/>
              <a:gdLst/>
              <a:ahLst/>
              <a:cxnLst/>
              <a:rect l="l" t="t" r="r" b="b"/>
              <a:pathLst>
                <a:path w="2389" h="1214" extrusionOk="0">
                  <a:moveTo>
                    <a:pt x="1364" y="1"/>
                  </a:moveTo>
                  <a:lnTo>
                    <a:pt x="0" y="278"/>
                  </a:lnTo>
                  <a:cubicBezTo>
                    <a:pt x="0" y="278"/>
                    <a:pt x="0" y="1213"/>
                    <a:pt x="1011" y="1213"/>
                  </a:cubicBezTo>
                  <a:cubicBezTo>
                    <a:pt x="1042" y="1213"/>
                    <a:pt x="1074" y="1212"/>
                    <a:pt x="1107" y="1211"/>
                  </a:cubicBezTo>
                  <a:cubicBezTo>
                    <a:pt x="2214" y="1139"/>
                    <a:pt x="2389" y="103"/>
                    <a:pt x="2389" y="103"/>
                  </a:cubicBezTo>
                  <a:lnTo>
                    <a:pt x="1364" y="1"/>
                  </a:ln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7"/>
            <p:cNvSpPr/>
            <p:nvPr/>
          </p:nvSpPr>
          <p:spPr>
            <a:xfrm>
              <a:off x="7871993" y="1952208"/>
              <a:ext cx="481763" cy="464689"/>
            </a:xfrm>
            <a:custGeom>
              <a:avLst/>
              <a:gdLst/>
              <a:ahLst/>
              <a:cxnLst/>
              <a:rect l="l" t="t" r="r" b="b"/>
              <a:pathLst>
                <a:path w="4430" h="4273" extrusionOk="0">
                  <a:moveTo>
                    <a:pt x="426" y="1"/>
                  </a:moveTo>
                  <a:cubicBezTo>
                    <a:pt x="338" y="1"/>
                    <a:pt x="269" y="28"/>
                    <a:pt x="226" y="90"/>
                  </a:cubicBezTo>
                  <a:cubicBezTo>
                    <a:pt x="1" y="407"/>
                    <a:pt x="862" y="2150"/>
                    <a:pt x="1149" y="2417"/>
                  </a:cubicBezTo>
                  <a:lnTo>
                    <a:pt x="3199" y="4272"/>
                  </a:lnTo>
                  <a:lnTo>
                    <a:pt x="4029" y="4016"/>
                  </a:lnTo>
                  <a:lnTo>
                    <a:pt x="4429" y="3247"/>
                  </a:lnTo>
                  <a:lnTo>
                    <a:pt x="2430" y="1320"/>
                  </a:lnTo>
                  <a:cubicBezTo>
                    <a:pt x="2149" y="969"/>
                    <a:pt x="951" y="1"/>
                    <a:pt x="426" y="1"/>
                  </a:cubicBez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7"/>
            <p:cNvSpPr/>
            <p:nvPr/>
          </p:nvSpPr>
          <p:spPr>
            <a:xfrm>
              <a:off x="7766071" y="1908382"/>
              <a:ext cx="459469" cy="400309"/>
            </a:xfrm>
            <a:custGeom>
              <a:avLst/>
              <a:gdLst/>
              <a:ahLst/>
              <a:cxnLst/>
              <a:rect l="l" t="t" r="r" b="b"/>
              <a:pathLst>
                <a:path w="4225" h="3681" extrusionOk="0">
                  <a:moveTo>
                    <a:pt x="370" y="1"/>
                  </a:moveTo>
                  <a:lnTo>
                    <a:pt x="1" y="1702"/>
                  </a:lnTo>
                  <a:lnTo>
                    <a:pt x="2441" y="3681"/>
                  </a:lnTo>
                  <a:lnTo>
                    <a:pt x="4224" y="2164"/>
                  </a:lnTo>
                  <a:cubicBezTo>
                    <a:pt x="4224" y="2164"/>
                    <a:pt x="3394" y="903"/>
                    <a:pt x="2030" y="308"/>
                  </a:cubicBezTo>
                  <a:cubicBezTo>
                    <a:pt x="1323" y="1"/>
                    <a:pt x="370" y="1"/>
                    <a:pt x="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7"/>
            <p:cNvSpPr/>
            <p:nvPr/>
          </p:nvSpPr>
          <p:spPr>
            <a:xfrm>
              <a:off x="7840782" y="2159267"/>
              <a:ext cx="111577" cy="84825"/>
            </a:xfrm>
            <a:custGeom>
              <a:avLst/>
              <a:gdLst/>
              <a:ahLst/>
              <a:cxnLst/>
              <a:rect l="l" t="t" r="r" b="b"/>
              <a:pathLst>
                <a:path w="1026" h="780" fill="none" extrusionOk="0">
                  <a:moveTo>
                    <a:pt x="1026" y="779"/>
                  </a:moveTo>
                  <a:lnTo>
                    <a:pt x="1" y="0"/>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7"/>
            <p:cNvSpPr/>
            <p:nvPr/>
          </p:nvSpPr>
          <p:spPr>
            <a:xfrm>
              <a:off x="7952251" y="2282372"/>
              <a:ext cx="437175" cy="367466"/>
            </a:xfrm>
            <a:custGeom>
              <a:avLst/>
              <a:gdLst/>
              <a:ahLst/>
              <a:cxnLst/>
              <a:rect l="l" t="t" r="r" b="b"/>
              <a:pathLst>
                <a:path w="4020" h="3379" extrusionOk="0">
                  <a:moveTo>
                    <a:pt x="3154" y="1"/>
                  </a:moveTo>
                  <a:cubicBezTo>
                    <a:pt x="2916" y="1"/>
                    <a:pt x="2678" y="110"/>
                    <a:pt x="2523" y="324"/>
                  </a:cubicBezTo>
                  <a:lnTo>
                    <a:pt x="1" y="2712"/>
                  </a:lnTo>
                  <a:lnTo>
                    <a:pt x="575" y="3379"/>
                  </a:lnTo>
                  <a:lnTo>
                    <a:pt x="3691" y="1339"/>
                  </a:lnTo>
                  <a:cubicBezTo>
                    <a:pt x="4019" y="1031"/>
                    <a:pt x="4009" y="498"/>
                    <a:pt x="3671" y="201"/>
                  </a:cubicBezTo>
                  <a:cubicBezTo>
                    <a:pt x="3523" y="67"/>
                    <a:pt x="3338" y="1"/>
                    <a:pt x="3154" y="1"/>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7"/>
            <p:cNvSpPr/>
            <p:nvPr/>
          </p:nvSpPr>
          <p:spPr>
            <a:xfrm>
              <a:off x="7734860" y="2505090"/>
              <a:ext cx="279923" cy="210214"/>
            </a:xfrm>
            <a:custGeom>
              <a:avLst/>
              <a:gdLst/>
              <a:ahLst/>
              <a:cxnLst/>
              <a:rect l="l" t="t" r="r" b="b"/>
              <a:pathLst>
                <a:path w="2574" h="1933" extrusionOk="0">
                  <a:moveTo>
                    <a:pt x="1046" y="1"/>
                  </a:moveTo>
                  <a:cubicBezTo>
                    <a:pt x="1010" y="1"/>
                    <a:pt x="975" y="14"/>
                    <a:pt x="944" y="39"/>
                  </a:cubicBezTo>
                  <a:cubicBezTo>
                    <a:pt x="882" y="90"/>
                    <a:pt x="862" y="172"/>
                    <a:pt x="893" y="244"/>
                  </a:cubicBezTo>
                  <a:lnTo>
                    <a:pt x="985" y="439"/>
                  </a:lnTo>
                  <a:lnTo>
                    <a:pt x="113" y="900"/>
                  </a:lnTo>
                  <a:cubicBezTo>
                    <a:pt x="42" y="941"/>
                    <a:pt x="1" y="1023"/>
                    <a:pt x="21" y="1105"/>
                  </a:cubicBezTo>
                  <a:cubicBezTo>
                    <a:pt x="46" y="1171"/>
                    <a:pt x="110" y="1217"/>
                    <a:pt x="182" y="1217"/>
                  </a:cubicBezTo>
                  <a:cubicBezTo>
                    <a:pt x="200" y="1217"/>
                    <a:pt x="218" y="1214"/>
                    <a:pt x="236" y="1208"/>
                  </a:cubicBezTo>
                  <a:lnTo>
                    <a:pt x="421" y="1157"/>
                  </a:lnTo>
                  <a:lnTo>
                    <a:pt x="267" y="1239"/>
                  </a:lnTo>
                  <a:cubicBezTo>
                    <a:pt x="195" y="1269"/>
                    <a:pt x="165" y="1351"/>
                    <a:pt x="185" y="1423"/>
                  </a:cubicBezTo>
                  <a:cubicBezTo>
                    <a:pt x="208" y="1483"/>
                    <a:pt x="263" y="1521"/>
                    <a:pt x="323" y="1521"/>
                  </a:cubicBezTo>
                  <a:cubicBezTo>
                    <a:pt x="346" y="1521"/>
                    <a:pt x="368" y="1516"/>
                    <a:pt x="390" y="1505"/>
                  </a:cubicBezTo>
                  <a:lnTo>
                    <a:pt x="493" y="1464"/>
                  </a:lnTo>
                  <a:lnTo>
                    <a:pt x="493" y="1464"/>
                  </a:lnTo>
                  <a:cubicBezTo>
                    <a:pt x="411" y="1526"/>
                    <a:pt x="380" y="1608"/>
                    <a:pt x="411" y="1669"/>
                  </a:cubicBezTo>
                  <a:cubicBezTo>
                    <a:pt x="433" y="1714"/>
                    <a:pt x="489" y="1743"/>
                    <a:pt x="545" y="1743"/>
                  </a:cubicBezTo>
                  <a:cubicBezTo>
                    <a:pt x="566" y="1743"/>
                    <a:pt x="586" y="1739"/>
                    <a:pt x="605" y="1731"/>
                  </a:cubicBezTo>
                  <a:lnTo>
                    <a:pt x="739" y="1659"/>
                  </a:lnTo>
                  <a:lnTo>
                    <a:pt x="739" y="1659"/>
                  </a:lnTo>
                  <a:cubicBezTo>
                    <a:pt x="605" y="1731"/>
                    <a:pt x="605" y="1813"/>
                    <a:pt x="636" y="1854"/>
                  </a:cubicBezTo>
                  <a:cubicBezTo>
                    <a:pt x="660" y="1908"/>
                    <a:pt x="712" y="1933"/>
                    <a:pt x="768" y="1933"/>
                  </a:cubicBezTo>
                  <a:cubicBezTo>
                    <a:pt x="785" y="1933"/>
                    <a:pt x="803" y="1930"/>
                    <a:pt x="821" y="1925"/>
                  </a:cubicBezTo>
                  <a:lnTo>
                    <a:pt x="1549" y="1700"/>
                  </a:lnTo>
                  <a:lnTo>
                    <a:pt x="1610" y="1669"/>
                  </a:lnTo>
                  <a:cubicBezTo>
                    <a:pt x="1667" y="1694"/>
                    <a:pt x="1735" y="1712"/>
                    <a:pt x="1816" y="1712"/>
                  </a:cubicBezTo>
                  <a:cubicBezTo>
                    <a:pt x="1999" y="1712"/>
                    <a:pt x="2247" y="1622"/>
                    <a:pt x="2574" y="1331"/>
                  </a:cubicBezTo>
                  <a:lnTo>
                    <a:pt x="2000" y="664"/>
                  </a:lnTo>
                  <a:lnTo>
                    <a:pt x="1149" y="39"/>
                  </a:lnTo>
                  <a:cubicBezTo>
                    <a:pt x="1118" y="14"/>
                    <a:pt x="1082" y="1"/>
                    <a:pt x="1046" y="1"/>
                  </a:cubicBez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STRUCTURAL MODEL</a:t>
            </a:r>
            <a:endParaRPr dirty="0"/>
          </a:p>
        </p:txBody>
      </p:sp>
      <p:sp>
        <p:nvSpPr>
          <p:cNvPr id="6" name="Subtitle 30">
            <a:extLst>
              <a:ext uri="{FF2B5EF4-FFF2-40B4-BE49-F238E27FC236}">
                <a16:creationId xmlns:a16="http://schemas.microsoft.com/office/drawing/2014/main" id="{14CF4408-8BA2-D10B-A894-9BD62520F7A9}"/>
              </a:ext>
            </a:extLst>
          </p:cNvPr>
          <p:cNvSpPr txBox="1">
            <a:spLocks/>
          </p:cNvSpPr>
          <p:nvPr/>
        </p:nvSpPr>
        <p:spPr>
          <a:xfrm>
            <a:off x="627007" y="481200"/>
            <a:ext cx="7845893" cy="45066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882650" lvl="1" indent="-285750" algn="l">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It refers analysis of inner model which analyze the main latent variable </a:t>
            </a:r>
          </a:p>
          <a:p>
            <a:pPr marL="882650" lvl="1" indent="-285750" algn="l">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It includes</a:t>
            </a:r>
          </a:p>
          <a:p>
            <a:pPr marL="1339850" lvl="2" indent="-285750" algn="l">
              <a:buFont typeface="Wingdings" panose="05000000000000000000" pitchFamily="2" charset="2"/>
              <a:buChar char="Ø"/>
            </a:pPr>
            <a:r>
              <a:rPr lang="en-US" sz="1600" i="0" dirty="0">
                <a:solidFill>
                  <a:schemeClr val="accent1">
                    <a:lumMod val="90000"/>
                    <a:lumOff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Path coefficients :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strength and direction of the relationships between the latent variables or unobserved constructs in the model</a:t>
            </a:r>
            <a:r>
              <a:rPr lang="en-US" sz="1600" i="0" dirty="0">
                <a:solidFill>
                  <a:schemeClr val="accent1">
                    <a:lumMod val="90000"/>
                    <a:lumOff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i="1" dirty="0">
              <a:solidFill>
                <a:schemeClr val="accent1">
                  <a:lumMod val="90000"/>
                  <a:lumOff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339850" lvl="2" indent="-285750" algn="l">
              <a:buFont typeface="Wingdings" panose="05000000000000000000" pitchFamily="2" charset="2"/>
              <a:buChar char="Ø"/>
            </a:pPr>
            <a:r>
              <a:rPr lang="en-US" sz="1600" i="0" dirty="0">
                <a:solidFill>
                  <a:schemeClr val="accent1">
                    <a:lumMod val="90000"/>
                    <a:lumOff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Significant of path coefficient : used to test hypothesis if it is passed or failed </a:t>
            </a:r>
            <a:endParaRPr lang="en-US" sz="1600" i="1" dirty="0">
              <a:solidFill>
                <a:schemeClr val="accent1">
                  <a:lumMod val="90000"/>
                  <a:lumOff val="10000"/>
                </a:schemeClr>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1339850" lvl="2" indent="-285750" algn="l">
              <a:buFont typeface="Wingdings" panose="05000000000000000000" pitchFamily="2" charset="2"/>
              <a:buChar char="Ø"/>
            </a:pPr>
            <a:r>
              <a:rPr lang="en-US" sz="1600" i="0" dirty="0">
                <a:solidFill>
                  <a:schemeClr val="accent1">
                    <a:lumMod val="90000"/>
                    <a:lumOff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Predictive relevance (Q</a:t>
            </a:r>
            <a:r>
              <a:rPr lang="en-US" sz="1600" i="0" baseline="30000" dirty="0">
                <a:solidFill>
                  <a:schemeClr val="accent1">
                    <a:lumMod val="90000"/>
                    <a:lumOff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1600" i="0" dirty="0">
                <a:solidFill>
                  <a:schemeClr val="accent1">
                    <a:lumMod val="90000"/>
                    <a:lumOff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denotes the ability of the model to accurately predict outcomes or dependent variables based on the predictor or independent variables.</a:t>
            </a:r>
            <a:endParaRPr lang="en-US" sz="1600" i="1" dirty="0">
              <a:solidFill>
                <a:schemeClr val="accent1">
                  <a:lumMod val="90000"/>
                  <a:lumOff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339850" lvl="2" indent="-285750" algn="l">
              <a:buFont typeface="Wingdings" panose="05000000000000000000" pitchFamily="2" charset="2"/>
              <a:buChar char="Ø"/>
            </a:pPr>
            <a:r>
              <a:rPr lang="en-US" sz="1600" i="0" dirty="0">
                <a:solidFill>
                  <a:schemeClr val="accent1">
                    <a:lumMod val="90000"/>
                    <a:lumOff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a:t>
            </a:r>
            <a:r>
              <a:rPr lang="en-US" sz="1600" i="0" baseline="30000" dirty="0">
                <a:solidFill>
                  <a:schemeClr val="accent1">
                    <a:lumMod val="90000"/>
                    <a:lumOff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1600" i="0" dirty="0">
                <a:solidFill>
                  <a:schemeClr val="accent1">
                    <a:lumMod val="90000"/>
                    <a:lumOff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effect size :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measuring the proportion of the variance in the dependent variable that is explained by each independent variables in the model.</a:t>
            </a:r>
            <a:endParaRPr lang="en-US" sz="1600" i="1" dirty="0">
              <a:solidFill>
                <a:schemeClr val="accent1">
                  <a:lumMod val="90000"/>
                  <a:lumOff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339850" lvl="2" indent="-285750" algn="l">
              <a:buFont typeface="Wingdings" panose="05000000000000000000" pitchFamily="2" charset="2"/>
              <a:buChar char="Ø"/>
            </a:pPr>
            <a:r>
              <a:rPr lang="en-US" sz="1600" i="0" dirty="0">
                <a:solidFill>
                  <a:schemeClr val="accent1">
                    <a:lumMod val="90000"/>
                    <a:lumOff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R square value :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used to measure the proportion of variance explained by overall model on dependent variable. </a:t>
            </a:r>
            <a:endParaRPr lang="en-US" sz="1600" i="1" dirty="0">
              <a:solidFill>
                <a:schemeClr val="accent1">
                  <a:lumMod val="90000"/>
                  <a:lumOff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054100" lvl="2" indent="0" algn="l"/>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0959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STRUCTURAL MODEL</a:t>
            </a:r>
            <a:endParaRPr dirty="0"/>
          </a:p>
        </p:txBody>
      </p:sp>
      <p:sp>
        <p:nvSpPr>
          <p:cNvPr id="6" name="Subtitle 30">
            <a:extLst>
              <a:ext uri="{FF2B5EF4-FFF2-40B4-BE49-F238E27FC236}">
                <a16:creationId xmlns:a16="http://schemas.microsoft.com/office/drawing/2014/main" id="{14CF4408-8BA2-D10B-A894-9BD62520F7A9}"/>
              </a:ext>
            </a:extLst>
          </p:cNvPr>
          <p:cNvSpPr txBox="1">
            <a:spLocks/>
          </p:cNvSpPr>
          <p:nvPr/>
        </p:nvSpPr>
        <p:spPr>
          <a:xfrm>
            <a:off x="627007" y="481200"/>
            <a:ext cx="7845893" cy="4179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882650" lvl="1" indent="-285750" algn="l">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Path Coefficients</a:t>
            </a:r>
          </a:p>
          <a:p>
            <a:pPr marL="1054100" lvl="2" indent="0" algn="l"/>
            <a:r>
              <a:rPr lang="en-US" dirty="0">
                <a:latin typeface="Times New Roman" panose="02020603050405020304" pitchFamily="18" charset="0"/>
                <a:cs typeface="Times New Roman" panose="02020603050405020304" pitchFamily="18" charset="0"/>
              </a:rPr>
              <a:t>   </a:t>
            </a:r>
          </a:p>
        </p:txBody>
      </p:sp>
      <p:pic>
        <p:nvPicPr>
          <p:cNvPr id="3" name="Picture 2" descr="Table&#10;&#10;Description automatically generated">
            <a:extLst>
              <a:ext uri="{FF2B5EF4-FFF2-40B4-BE49-F238E27FC236}">
                <a16:creationId xmlns:a16="http://schemas.microsoft.com/office/drawing/2014/main" id="{B3EED2F3-0864-4424-82E6-605E5E2C7D61}"/>
              </a:ext>
            </a:extLst>
          </p:cNvPr>
          <p:cNvPicPr>
            <a:picLocks noChangeAspect="1"/>
          </p:cNvPicPr>
          <p:nvPr/>
        </p:nvPicPr>
        <p:blipFill>
          <a:blip r:embed="rId3"/>
          <a:stretch>
            <a:fillRect/>
          </a:stretch>
        </p:blipFill>
        <p:spPr>
          <a:xfrm>
            <a:off x="1291354" y="899160"/>
            <a:ext cx="7315200" cy="1722269"/>
          </a:xfrm>
          <a:prstGeom prst="rect">
            <a:avLst/>
          </a:prstGeom>
        </p:spPr>
      </p:pic>
      <p:sp>
        <p:nvSpPr>
          <p:cNvPr id="4" name="Subtitle 30">
            <a:extLst>
              <a:ext uri="{FF2B5EF4-FFF2-40B4-BE49-F238E27FC236}">
                <a16:creationId xmlns:a16="http://schemas.microsoft.com/office/drawing/2014/main" id="{A523A61E-129C-C11F-EEF9-8A1C2382A915}"/>
              </a:ext>
            </a:extLst>
          </p:cNvPr>
          <p:cNvSpPr txBox="1">
            <a:spLocks/>
          </p:cNvSpPr>
          <p:nvPr/>
        </p:nvSpPr>
        <p:spPr>
          <a:xfrm>
            <a:off x="649053" y="2804308"/>
            <a:ext cx="7845893" cy="12876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882650" lvl="1" indent="-285750" algn="l">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PE-SB and EB-SB showing negative relationship which is -0.121</a:t>
            </a:r>
          </a:p>
          <a:p>
            <a:pPr marL="882650" lvl="1" indent="-285750" algn="l">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Rest of them are showing positive relation ship out of which SI-SB and HC-SB high positive relationship which is respectively 0.431 and 0.193</a:t>
            </a:r>
          </a:p>
          <a:p>
            <a:pPr marL="1054100" lvl="2" indent="0" algn="l"/>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92681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STRUCTURAL MODEL</a:t>
            </a:r>
            <a:endParaRPr dirty="0"/>
          </a:p>
        </p:txBody>
      </p:sp>
      <p:sp>
        <p:nvSpPr>
          <p:cNvPr id="6" name="Subtitle 30">
            <a:extLst>
              <a:ext uri="{FF2B5EF4-FFF2-40B4-BE49-F238E27FC236}">
                <a16:creationId xmlns:a16="http://schemas.microsoft.com/office/drawing/2014/main" id="{14CF4408-8BA2-D10B-A894-9BD62520F7A9}"/>
              </a:ext>
            </a:extLst>
          </p:cNvPr>
          <p:cNvSpPr txBox="1">
            <a:spLocks/>
          </p:cNvSpPr>
          <p:nvPr/>
        </p:nvSpPr>
        <p:spPr>
          <a:xfrm>
            <a:off x="627007" y="481200"/>
            <a:ext cx="7845893" cy="4179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882650" lvl="1" indent="-285750" algn="l">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Predictive relevance (Q square)</a:t>
            </a:r>
          </a:p>
          <a:p>
            <a:pPr marL="1054100" lvl="2" indent="0" algn="l"/>
            <a:r>
              <a:rPr lang="en-US" dirty="0">
                <a:latin typeface="Times New Roman" panose="02020603050405020304" pitchFamily="18" charset="0"/>
                <a:cs typeface="Times New Roman" panose="02020603050405020304" pitchFamily="18" charset="0"/>
              </a:rPr>
              <a:t>   </a:t>
            </a:r>
          </a:p>
        </p:txBody>
      </p:sp>
      <p:sp>
        <p:nvSpPr>
          <p:cNvPr id="4" name="Subtitle 30">
            <a:extLst>
              <a:ext uri="{FF2B5EF4-FFF2-40B4-BE49-F238E27FC236}">
                <a16:creationId xmlns:a16="http://schemas.microsoft.com/office/drawing/2014/main" id="{A523A61E-129C-C11F-EEF9-8A1C2382A915}"/>
              </a:ext>
            </a:extLst>
          </p:cNvPr>
          <p:cNvSpPr txBox="1">
            <a:spLocks/>
          </p:cNvSpPr>
          <p:nvPr/>
        </p:nvSpPr>
        <p:spPr>
          <a:xfrm>
            <a:off x="627006" y="1560960"/>
            <a:ext cx="7845893" cy="12876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882650" lvl="1" indent="-285750" algn="l">
              <a:buFont typeface="Wingdings" panose="05000000000000000000" pitchFamily="2" charset="2"/>
              <a:buChar char="q"/>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Q-square values above zero indicate that values are well reconstructed and that the model has predictive relevance.</a:t>
            </a:r>
          </a:p>
          <a:p>
            <a:pPr marL="882650" lvl="1" indent="-285750" algn="l">
              <a:buFont typeface="Wingdings" panose="05000000000000000000" pitchFamily="2" charset="2"/>
              <a:buChar char="q"/>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predictive relevance (Q</a:t>
            </a:r>
            <a:r>
              <a:rPr lang="en-US" sz="1600" baseline="30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here is 0.432 which is greater than 0</a:t>
            </a:r>
          </a:p>
          <a:p>
            <a:pPr marL="882650" lvl="1" indent="-285750" algn="l">
              <a:buFont typeface="Wingdings" panose="05000000000000000000" pitchFamily="2" charset="2"/>
              <a:buChar char="q"/>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it is assumed that this research model has predictive relevance as well as it is well reconstructed. </a:t>
            </a:r>
            <a:endParaRPr lang="en-US" sz="1600" dirty="0">
              <a:latin typeface="Times New Roman" panose="02020603050405020304" pitchFamily="18" charset="0"/>
              <a:cs typeface="Times New Roman" panose="02020603050405020304" pitchFamily="18" charset="0"/>
            </a:endParaRPr>
          </a:p>
          <a:p>
            <a:pPr marL="1054100" lvl="2" indent="0" algn="l"/>
            <a:r>
              <a:rPr lang="en-US"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2536DE71-D1EB-1DB4-AA5A-64B801DB947F}"/>
              </a:ext>
            </a:extLst>
          </p:cNvPr>
          <p:cNvPicPr>
            <a:picLocks noChangeAspect="1"/>
          </p:cNvPicPr>
          <p:nvPr/>
        </p:nvPicPr>
        <p:blipFill>
          <a:blip r:embed="rId3"/>
          <a:stretch>
            <a:fillRect/>
          </a:stretch>
        </p:blipFill>
        <p:spPr>
          <a:xfrm>
            <a:off x="1378993" y="974773"/>
            <a:ext cx="5227773" cy="388654"/>
          </a:xfrm>
          <a:prstGeom prst="rect">
            <a:avLst/>
          </a:prstGeom>
        </p:spPr>
      </p:pic>
    </p:spTree>
    <p:extLst>
      <p:ext uri="{BB962C8B-B14F-4D97-AF65-F5344CB8AC3E}">
        <p14:creationId xmlns:p14="http://schemas.microsoft.com/office/powerpoint/2010/main" val="2742178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STRUCTURAL MODEL</a:t>
            </a:r>
            <a:endParaRPr dirty="0"/>
          </a:p>
        </p:txBody>
      </p:sp>
      <p:sp>
        <p:nvSpPr>
          <p:cNvPr id="6" name="Subtitle 30">
            <a:extLst>
              <a:ext uri="{FF2B5EF4-FFF2-40B4-BE49-F238E27FC236}">
                <a16:creationId xmlns:a16="http://schemas.microsoft.com/office/drawing/2014/main" id="{14CF4408-8BA2-D10B-A894-9BD62520F7A9}"/>
              </a:ext>
            </a:extLst>
          </p:cNvPr>
          <p:cNvSpPr txBox="1">
            <a:spLocks/>
          </p:cNvSpPr>
          <p:nvPr/>
        </p:nvSpPr>
        <p:spPr>
          <a:xfrm>
            <a:off x="627007" y="445621"/>
            <a:ext cx="7845893" cy="4179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882650" lvl="1" indent="-285750" algn="l">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Effect size (F square)</a:t>
            </a:r>
          </a:p>
          <a:p>
            <a:pPr marL="1054100" lvl="2" indent="0" algn="l"/>
            <a:r>
              <a:rPr lang="en-US" dirty="0">
                <a:latin typeface="Times New Roman" panose="02020603050405020304" pitchFamily="18" charset="0"/>
                <a:cs typeface="Times New Roman" panose="02020603050405020304" pitchFamily="18" charset="0"/>
              </a:rPr>
              <a:t>   </a:t>
            </a:r>
          </a:p>
        </p:txBody>
      </p:sp>
      <p:sp>
        <p:nvSpPr>
          <p:cNvPr id="4" name="Subtitle 30">
            <a:extLst>
              <a:ext uri="{FF2B5EF4-FFF2-40B4-BE49-F238E27FC236}">
                <a16:creationId xmlns:a16="http://schemas.microsoft.com/office/drawing/2014/main" id="{A523A61E-129C-C11F-EEF9-8A1C2382A915}"/>
              </a:ext>
            </a:extLst>
          </p:cNvPr>
          <p:cNvSpPr txBox="1">
            <a:spLocks/>
          </p:cNvSpPr>
          <p:nvPr/>
        </p:nvSpPr>
        <p:spPr>
          <a:xfrm>
            <a:off x="649053" y="2654430"/>
            <a:ext cx="7845893" cy="22833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882650" lvl="1" indent="-285750" algn="l">
              <a:buFont typeface="Wingdings" panose="05000000000000000000" pitchFamily="2" charset="2"/>
              <a:buChar char="q"/>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(Cohen, 1988)</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effect size greater than and equal to 0.02 is considered as small effect, and the effect size greater than and equal to 0.15 says medium effect as well as effect size greater than equal to 0.35 says large effect.</a:t>
            </a:r>
          </a:p>
          <a:p>
            <a:pPr marL="882650" lvl="1" indent="-285750" algn="l">
              <a:buFont typeface="Wingdings" panose="05000000000000000000" pitchFamily="2" charset="2"/>
              <a:buChar char="q"/>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COBP, EB, RLOF and TI shows no effect since its effect size is lesser than 0.02 while HC, PE and RRP shows the small effect since its effect size is greater than 0.02 where</a:t>
            </a:r>
            <a:r>
              <a:rPr lang="en-US" sz="1600" dirty="0">
                <a:latin typeface="Times New Roman" panose="02020603050405020304" pitchFamily="18" charset="0"/>
                <a:ea typeface="Calibri" panose="020F0502020204030204" pitchFamily="34" charset="0"/>
                <a:cs typeface="Times New Roman" panose="02020603050405020304" pitchFamily="18" charset="0"/>
              </a:rPr>
              <a:t>as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SI shows medium effect on SB because it shows greater than 0.15 effect size which is 0.204.</a:t>
            </a:r>
          </a:p>
          <a:p>
            <a:pPr marL="596900" lvl="1" indent="0" algn="l"/>
            <a:endParaRPr lang="en-US" sz="1600" dirty="0">
              <a:latin typeface="Times New Roman" panose="02020603050405020304" pitchFamily="18" charset="0"/>
              <a:cs typeface="Times New Roman" panose="02020603050405020304" pitchFamily="18" charset="0"/>
            </a:endParaRPr>
          </a:p>
          <a:p>
            <a:pPr marL="1054100" lvl="2" indent="0" algn="l"/>
            <a:r>
              <a:rPr lang="en-US" dirty="0">
                <a:latin typeface="Times New Roman" panose="02020603050405020304" pitchFamily="18" charset="0"/>
                <a:cs typeface="Times New Roman" panose="02020603050405020304" pitchFamily="18" charset="0"/>
              </a:rPr>
              <a:t>   </a:t>
            </a:r>
          </a:p>
        </p:txBody>
      </p:sp>
      <p:pic>
        <p:nvPicPr>
          <p:cNvPr id="3" name="Picture 2" descr="Table&#10;&#10;Description automatically generated">
            <a:extLst>
              <a:ext uri="{FF2B5EF4-FFF2-40B4-BE49-F238E27FC236}">
                <a16:creationId xmlns:a16="http://schemas.microsoft.com/office/drawing/2014/main" id="{66EDD3D8-2C24-7D7F-BD66-9F74B1B67D20}"/>
              </a:ext>
            </a:extLst>
          </p:cNvPr>
          <p:cNvPicPr>
            <a:picLocks noChangeAspect="1"/>
          </p:cNvPicPr>
          <p:nvPr/>
        </p:nvPicPr>
        <p:blipFill>
          <a:blip r:embed="rId3"/>
          <a:stretch>
            <a:fillRect/>
          </a:stretch>
        </p:blipFill>
        <p:spPr>
          <a:xfrm>
            <a:off x="1458997" y="863581"/>
            <a:ext cx="5372566" cy="1714649"/>
          </a:xfrm>
          <a:prstGeom prst="rect">
            <a:avLst/>
          </a:prstGeom>
        </p:spPr>
      </p:pic>
    </p:spTree>
    <p:extLst>
      <p:ext uri="{BB962C8B-B14F-4D97-AF65-F5344CB8AC3E}">
        <p14:creationId xmlns:p14="http://schemas.microsoft.com/office/powerpoint/2010/main" val="17388784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STRUCTURAL MODEL</a:t>
            </a:r>
            <a:endParaRPr dirty="0"/>
          </a:p>
        </p:txBody>
      </p:sp>
      <p:sp>
        <p:nvSpPr>
          <p:cNvPr id="6" name="Subtitle 30">
            <a:extLst>
              <a:ext uri="{FF2B5EF4-FFF2-40B4-BE49-F238E27FC236}">
                <a16:creationId xmlns:a16="http://schemas.microsoft.com/office/drawing/2014/main" id="{14CF4408-8BA2-D10B-A894-9BD62520F7A9}"/>
              </a:ext>
            </a:extLst>
          </p:cNvPr>
          <p:cNvSpPr txBox="1">
            <a:spLocks/>
          </p:cNvSpPr>
          <p:nvPr/>
        </p:nvSpPr>
        <p:spPr>
          <a:xfrm>
            <a:off x="627007" y="445621"/>
            <a:ext cx="7845893" cy="4179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882650" lvl="1" indent="-285750" algn="l">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R square value</a:t>
            </a:r>
          </a:p>
          <a:p>
            <a:pPr marL="1054100" lvl="2" indent="0" algn="l"/>
            <a:r>
              <a:rPr lang="en-US" dirty="0">
                <a:latin typeface="Times New Roman" panose="02020603050405020304" pitchFamily="18" charset="0"/>
                <a:cs typeface="Times New Roman" panose="02020603050405020304" pitchFamily="18" charset="0"/>
              </a:rPr>
              <a:t>   </a:t>
            </a:r>
          </a:p>
        </p:txBody>
      </p:sp>
      <p:sp>
        <p:nvSpPr>
          <p:cNvPr id="4" name="Subtitle 30">
            <a:extLst>
              <a:ext uri="{FF2B5EF4-FFF2-40B4-BE49-F238E27FC236}">
                <a16:creationId xmlns:a16="http://schemas.microsoft.com/office/drawing/2014/main" id="{A523A61E-129C-C11F-EEF9-8A1C2382A915}"/>
              </a:ext>
            </a:extLst>
          </p:cNvPr>
          <p:cNvSpPr txBox="1">
            <a:spLocks/>
          </p:cNvSpPr>
          <p:nvPr/>
        </p:nvSpPr>
        <p:spPr>
          <a:xfrm>
            <a:off x="627006" y="1877122"/>
            <a:ext cx="7845893" cy="22833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882650" lvl="1" indent="-285750" algn="l">
              <a:buFont typeface="Wingdings" panose="05000000000000000000" pitchFamily="2" charset="2"/>
              <a:buChar char="q"/>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Hair et al. (2011) &amp; Hair et al. (2013) suggested in scholarly research that focuses on marketing issues, R2 values of 0.75, 0.50, or 0.25 for endogenous latent variables can, as a rough rule of thumb, be respectively described as substantial, moderate or weak</a:t>
            </a:r>
            <a:r>
              <a:rPr lang="en-US" sz="1800" dirty="0">
                <a:effectLst/>
                <a:latin typeface="Times New Roman" panose="02020603050405020304" pitchFamily="18" charset="0"/>
                <a:ea typeface="Times New Roman" panose="02020603050405020304" pitchFamily="18" charset="0"/>
              </a:rPr>
              <a:t>.</a:t>
            </a:r>
          </a:p>
          <a:p>
            <a:pPr marL="882650" lvl="1" indent="-285750" algn="l">
              <a:buFont typeface="Wingdings" panose="05000000000000000000" pitchFamily="2" charset="2"/>
              <a:buChar char="q"/>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According to the table shown here the R square value of this model is 0.532 which means 53.2% of the variance of the dependent variable is explained by all other independent variables in the model</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82650" lvl="1" indent="-285750" algn="l">
              <a:buFont typeface="Wingdings" panose="05000000000000000000" pitchFamily="2" charset="2"/>
              <a:buChar char="q"/>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596900" lvl="1" indent="0" algn="l"/>
            <a:endParaRPr lang="en-US" sz="1600" dirty="0">
              <a:latin typeface="Times New Roman" panose="02020603050405020304" pitchFamily="18" charset="0"/>
              <a:cs typeface="Times New Roman" panose="02020603050405020304" pitchFamily="18" charset="0"/>
            </a:endParaRPr>
          </a:p>
          <a:p>
            <a:pPr marL="1054100" lvl="2" indent="0" algn="l"/>
            <a:r>
              <a:rPr lang="en-US" dirty="0">
                <a:latin typeface="Times New Roman" panose="02020603050405020304" pitchFamily="18" charset="0"/>
                <a:cs typeface="Times New Roman" panose="02020603050405020304" pitchFamily="18" charset="0"/>
              </a:rPr>
              <a:t>   </a:t>
            </a:r>
          </a:p>
        </p:txBody>
      </p:sp>
      <p:pic>
        <p:nvPicPr>
          <p:cNvPr id="5" name="Picture 4" descr="Text&#10;&#10;Description automatically generated">
            <a:extLst>
              <a:ext uri="{FF2B5EF4-FFF2-40B4-BE49-F238E27FC236}">
                <a16:creationId xmlns:a16="http://schemas.microsoft.com/office/drawing/2014/main" id="{B4971293-2695-EBE9-2D56-4DB56286E9BE}"/>
              </a:ext>
            </a:extLst>
          </p:cNvPr>
          <p:cNvPicPr>
            <a:picLocks noChangeAspect="1"/>
          </p:cNvPicPr>
          <p:nvPr/>
        </p:nvPicPr>
        <p:blipFill>
          <a:blip r:embed="rId3"/>
          <a:stretch>
            <a:fillRect/>
          </a:stretch>
        </p:blipFill>
        <p:spPr>
          <a:xfrm>
            <a:off x="1352322" y="981698"/>
            <a:ext cx="5265876" cy="777307"/>
          </a:xfrm>
          <a:prstGeom prst="rect">
            <a:avLst/>
          </a:prstGeom>
        </p:spPr>
      </p:pic>
    </p:spTree>
    <p:extLst>
      <p:ext uri="{BB962C8B-B14F-4D97-AF65-F5344CB8AC3E}">
        <p14:creationId xmlns:p14="http://schemas.microsoft.com/office/powerpoint/2010/main" val="2975553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STRUCTURAL MODEL</a:t>
            </a:r>
            <a:endParaRPr dirty="0"/>
          </a:p>
        </p:txBody>
      </p:sp>
      <p:sp>
        <p:nvSpPr>
          <p:cNvPr id="6" name="Subtitle 30">
            <a:extLst>
              <a:ext uri="{FF2B5EF4-FFF2-40B4-BE49-F238E27FC236}">
                <a16:creationId xmlns:a16="http://schemas.microsoft.com/office/drawing/2014/main" id="{14CF4408-8BA2-D10B-A894-9BD62520F7A9}"/>
              </a:ext>
            </a:extLst>
          </p:cNvPr>
          <p:cNvSpPr txBox="1">
            <a:spLocks/>
          </p:cNvSpPr>
          <p:nvPr/>
        </p:nvSpPr>
        <p:spPr>
          <a:xfrm>
            <a:off x="627007" y="445621"/>
            <a:ext cx="7845893" cy="4179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882650" lvl="1" indent="-285750" algn="l">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Significance of path coefficient between independent and dependent variables </a:t>
            </a:r>
          </a:p>
          <a:p>
            <a:pPr marL="1054100" lvl="2" indent="0" algn="l"/>
            <a:r>
              <a:rPr lang="en-US" dirty="0">
                <a:latin typeface="Times New Roman" panose="02020603050405020304" pitchFamily="18" charset="0"/>
                <a:cs typeface="Times New Roman" panose="02020603050405020304" pitchFamily="18" charset="0"/>
              </a:rPr>
              <a:t>   </a:t>
            </a:r>
          </a:p>
        </p:txBody>
      </p:sp>
      <p:sp>
        <p:nvSpPr>
          <p:cNvPr id="4" name="Subtitle 30">
            <a:extLst>
              <a:ext uri="{FF2B5EF4-FFF2-40B4-BE49-F238E27FC236}">
                <a16:creationId xmlns:a16="http://schemas.microsoft.com/office/drawing/2014/main" id="{A523A61E-129C-C11F-EEF9-8A1C2382A915}"/>
              </a:ext>
            </a:extLst>
          </p:cNvPr>
          <p:cNvSpPr txBox="1">
            <a:spLocks/>
          </p:cNvSpPr>
          <p:nvPr/>
        </p:nvSpPr>
        <p:spPr>
          <a:xfrm>
            <a:off x="215526" y="2755918"/>
            <a:ext cx="7845893" cy="1238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1339850" lvl="2" indent="-285750" algn="l">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Since P-value is &lt;0.5 and t-value is &gt;1.96 and CI has no zero value H2(HC-SB) and H4(SI-SB) were passed while rest of the hypothesis were failed as those hypothesis did not meet the criteria above mentioned.</a:t>
            </a:r>
          </a:p>
        </p:txBody>
      </p:sp>
      <p:pic>
        <p:nvPicPr>
          <p:cNvPr id="3" name="Picture 2" descr="A screenshot of a computer&#10;&#10;Description automatically generated with medium confidence">
            <a:extLst>
              <a:ext uri="{FF2B5EF4-FFF2-40B4-BE49-F238E27FC236}">
                <a16:creationId xmlns:a16="http://schemas.microsoft.com/office/drawing/2014/main" id="{5F34AA91-E4AA-B5B1-B55F-70E75A104BC9}"/>
              </a:ext>
            </a:extLst>
          </p:cNvPr>
          <p:cNvPicPr>
            <a:picLocks noChangeAspect="1"/>
          </p:cNvPicPr>
          <p:nvPr/>
        </p:nvPicPr>
        <p:blipFill>
          <a:blip r:embed="rId3"/>
          <a:stretch>
            <a:fillRect/>
          </a:stretch>
        </p:blipFill>
        <p:spPr>
          <a:xfrm>
            <a:off x="1452153" y="940994"/>
            <a:ext cx="6195597" cy="1737511"/>
          </a:xfrm>
          <a:prstGeom prst="rect">
            <a:avLst/>
          </a:prstGeom>
        </p:spPr>
      </p:pic>
    </p:spTree>
    <p:extLst>
      <p:ext uri="{BB962C8B-B14F-4D97-AF65-F5344CB8AC3E}">
        <p14:creationId xmlns:p14="http://schemas.microsoft.com/office/powerpoint/2010/main" val="4109043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1157700" y="-180600"/>
            <a:ext cx="7315200" cy="68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3000" dirty="0"/>
              <a:t>STRUCTURAL MODEL</a:t>
            </a:r>
            <a:endParaRPr dirty="0"/>
          </a:p>
        </p:txBody>
      </p:sp>
      <p:sp>
        <p:nvSpPr>
          <p:cNvPr id="6" name="Subtitle 30">
            <a:extLst>
              <a:ext uri="{FF2B5EF4-FFF2-40B4-BE49-F238E27FC236}">
                <a16:creationId xmlns:a16="http://schemas.microsoft.com/office/drawing/2014/main" id="{14CF4408-8BA2-D10B-A894-9BD62520F7A9}"/>
              </a:ext>
            </a:extLst>
          </p:cNvPr>
          <p:cNvSpPr txBox="1">
            <a:spLocks/>
          </p:cNvSpPr>
          <p:nvPr/>
        </p:nvSpPr>
        <p:spPr>
          <a:xfrm>
            <a:off x="627007" y="445621"/>
            <a:ext cx="7845893" cy="4179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882650" lvl="1" indent="-285750" algn="l">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Significance of path coefficient in moderating variable. </a:t>
            </a:r>
          </a:p>
          <a:p>
            <a:pPr marL="1054100" lvl="2" indent="0" algn="l"/>
            <a:r>
              <a:rPr lang="en-US" dirty="0">
                <a:latin typeface="Times New Roman" panose="02020603050405020304" pitchFamily="18" charset="0"/>
                <a:cs typeface="Times New Roman" panose="02020603050405020304" pitchFamily="18" charset="0"/>
              </a:rPr>
              <a:t>   </a:t>
            </a:r>
          </a:p>
        </p:txBody>
      </p:sp>
      <p:sp>
        <p:nvSpPr>
          <p:cNvPr id="4" name="Subtitle 30">
            <a:extLst>
              <a:ext uri="{FF2B5EF4-FFF2-40B4-BE49-F238E27FC236}">
                <a16:creationId xmlns:a16="http://schemas.microsoft.com/office/drawing/2014/main" id="{A523A61E-129C-C11F-EEF9-8A1C2382A915}"/>
              </a:ext>
            </a:extLst>
          </p:cNvPr>
          <p:cNvSpPr txBox="1">
            <a:spLocks/>
          </p:cNvSpPr>
          <p:nvPr/>
        </p:nvSpPr>
        <p:spPr>
          <a:xfrm>
            <a:off x="215526" y="2964180"/>
            <a:ext cx="7845893" cy="1029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1339850" lvl="2" indent="-285750" algn="l">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Since P-value is &gt;0.5 and t-value is &lt;1.96 and CI has zero value both hypothesis of moderation effect failed. </a:t>
            </a:r>
          </a:p>
        </p:txBody>
      </p:sp>
      <p:pic>
        <p:nvPicPr>
          <p:cNvPr id="5" name="Picture 4">
            <a:extLst>
              <a:ext uri="{FF2B5EF4-FFF2-40B4-BE49-F238E27FC236}">
                <a16:creationId xmlns:a16="http://schemas.microsoft.com/office/drawing/2014/main" id="{A80DD80A-1B3F-8364-7740-E4DDF65BE053}"/>
              </a:ext>
            </a:extLst>
          </p:cNvPr>
          <p:cNvPicPr>
            <a:picLocks noChangeAspect="1"/>
          </p:cNvPicPr>
          <p:nvPr/>
        </p:nvPicPr>
        <p:blipFill>
          <a:blip r:embed="rId3"/>
          <a:stretch>
            <a:fillRect/>
          </a:stretch>
        </p:blipFill>
        <p:spPr>
          <a:xfrm>
            <a:off x="1333232" y="1062924"/>
            <a:ext cx="6187976" cy="746825"/>
          </a:xfrm>
          <a:prstGeom prst="rect">
            <a:avLst/>
          </a:prstGeom>
        </p:spPr>
      </p:pic>
      <p:sp>
        <p:nvSpPr>
          <p:cNvPr id="7" name="Subtitle 30">
            <a:extLst>
              <a:ext uri="{FF2B5EF4-FFF2-40B4-BE49-F238E27FC236}">
                <a16:creationId xmlns:a16="http://schemas.microsoft.com/office/drawing/2014/main" id="{FD5DDD0A-AB37-EA54-4DB4-8E8CA1954A64}"/>
              </a:ext>
            </a:extLst>
          </p:cNvPr>
          <p:cNvSpPr txBox="1">
            <a:spLocks/>
          </p:cNvSpPr>
          <p:nvPr/>
        </p:nvSpPr>
        <p:spPr>
          <a:xfrm>
            <a:off x="215526" y="1918952"/>
            <a:ext cx="7845893" cy="1128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1339850" lvl="2" indent="-285750" algn="l">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ROM (Reputation of merchant) was taken as moderator between dependent variable Switching behavior (SB), independent variable previous experience(PE) and independent variable Return/Refund policy.</a:t>
            </a:r>
          </a:p>
        </p:txBody>
      </p:sp>
    </p:spTree>
    <p:extLst>
      <p:ext uri="{BB962C8B-B14F-4D97-AF65-F5344CB8AC3E}">
        <p14:creationId xmlns:p14="http://schemas.microsoft.com/office/powerpoint/2010/main" val="1389925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917487" y="0"/>
            <a:ext cx="7492200" cy="51295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HYPOTHESIS TEST RESULTS</a:t>
            </a:r>
            <a:endParaRPr dirty="0"/>
          </a:p>
        </p:txBody>
      </p:sp>
      <p:sp>
        <p:nvSpPr>
          <p:cNvPr id="765" name="Google Shape;765;p41"/>
          <p:cNvSpPr txBox="1">
            <a:spLocks noGrp="1"/>
          </p:cNvSpPr>
          <p:nvPr>
            <p:ph type="subTitle" idx="1"/>
          </p:nvPr>
        </p:nvSpPr>
        <p:spPr>
          <a:xfrm>
            <a:off x="825900" y="578210"/>
            <a:ext cx="7492200" cy="3432300"/>
          </a:xfrm>
          <a:prstGeom prst="rect">
            <a:avLst/>
          </a:prstGeom>
        </p:spPr>
        <p:txBody>
          <a:bodyPr spcFirstLastPara="1" wrap="square" lIns="91425" tIns="91425" rIns="91425" bIns="91425" anchor="t" anchorCtr="0">
            <a:noAutofit/>
          </a:bodyPr>
          <a:lstStyle/>
          <a:p>
            <a:pPr marL="609600" lvl="1" indent="0" algn="l" rtl="0">
              <a:lnSpc>
                <a:spcPct val="100000"/>
              </a:lnSpc>
              <a:spcBef>
                <a:spcPts val="0"/>
              </a:spcBef>
              <a:spcAft>
                <a:spcPts val="0"/>
              </a:spcAft>
              <a:buClr>
                <a:schemeClr val="accent1"/>
              </a:buClr>
              <a:buSzPts val="1200"/>
            </a:pPr>
            <a:endParaRPr sz="1200" dirty="0">
              <a:solidFill>
                <a:schemeClr val="accent1"/>
              </a:solidFill>
            </a:endParaRPr>
          </a:p>
          <a:p>
            <a:pPr marL="457200" lvl="0" indent="0" algn="l" rtl="0">
              <a:lnSpc>
                <a:spcPct val="100000"/>
              </a:lnSpc>
              <a:spcBef>
                <a:spcPts val="0"/>
              </a:spcBef>
              <a:spcAft>
                <a:spcPts val="0"/>
              </a:spcAft>
              <a:buNone/>
            </a:pPr>
            <a:endParaRPr sz="1200" dirty="0">
              <a:solidFill>
                <a:schemeClr val="accent1"/>
              </a:solidFill>
              <a:latin typeface="Source Sans Pro"/>
              <a:ea typeface="Source Sans Pro"/>
              <a:cs typeface="Source Sans Pro"/>
              <a:sym typeface="Source Sans Pro"/>
            </a:endParaRPr>
          </a:p>
          <a:p>
            <a:pPr marL="457200" lvl="0" indent="0" algn="ctr" rtl="0">
              <a:lnSpc>
                <a:spcPct val="100000"/>
              </a:lnSpc>
              <a:spcBef>
                <a:spcPts val="0"/>
              </a:spcBef>
              <a:spcAft>
                <a:spcPts val="0"/>
              </a:spcAft>
              <a:buNone/>
            </a:pPr>
            <a:endParaRPr dirty="0">
              <a:solidFill>
                <a:schemeClr val="accent1"/>
              </a:solidFill>
            </a:endParaRPr>
          </a:p>
        </p:txBody>
      </p:sp>
      <p:sp>
        <p:nvSpPr>
          <p:cNvPr id="2" name="Content Placeholder 2">
            <a:extLst>
              <a:ext uri="{FF2B5EF4-FFF2-40B4-BE49-F238E27FC236}">
                <a16:creationId xmlns:a16="http://schemas.microsoft.com/office/drawing/2014/main" id="{1ECEFC3E-2015-2EFF-F647-44BD90EC0863}"/>
              </a:ext>
            </a:extLst>
          </p:cNvPr>
          <p:cNvSpPr txBox="1">
            <a:spLocks/>
          </p:cNvSpPr>
          <p:nvPr/>
        </p:nvSpPr>
        <p:spPr>
          <a:xfrm>
            <a:off x="825900" y="630249"/>
            <a:ext cx="8072773" cy="43803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indent="-304800" algn="just">
              <a:lnSpc>
                <a:spcPct val="100000"/>
              </a:lnSpc>
              <a:buClr>
                <a:schemeClr val="accent1"/>
              </a:buClr>
              <a:buSzPts val="1200"/>
              <a:buFont typeface="Source Sans Pro"/>
              <a:buChar char="●"/>
            </a:pPr>
            <a:r>
              <a:rPr lang="en-US" b="1" dirty="0">
                <a:solidFill>
                  <a:schemeClr val="accent1"/>
                </a:solidFill>
                <a:latin typeface="Times New Roman" panose="02020603050405020304" pitchFamily="18" charset="0"/>
                <a:ea typeface="Gulim" pitchFamily="34" charset="-127"/>
                <a:cs typeface="Times New Roman" panose="02020603050405020304" pitchFamily="18" charset="0"/>
              </a:rPr>
              <a:t>Push factors</a:t>
            </a: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rgbClr val="C00000"/>
                </a:solidFill>
                <a:latin typeface="Times New Roman" panose="02020603050405020304" pitchFamily="18" charset="0"/>
                <a:cs typeface="Times New Roman" panose="02020603050405020304" pitchFamily="18" charset="0"/>
              </a:rPr>
              <a:t>H1 - Transaction Inconvenience has insignificant positive influence on switching intention.</a:t>
            </a: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rgbClr val="00B050"/>
                </a:solidFill>
                <a:latin typeface="Times New Roman" panose="02020603050405020304" pitchFamily="18" charset="0"/>
                <a:cs typeface="Times New Roman" panose="02020603050405020304" pitchFamily="18" charset="0"/>
              </a:rPr>
              <a:t>H2 - Health Consciousness has significant positive influence on switching intention. </a:t>
            </a:r>
          </a:p>
          <a:p>
            <a:pPr marL="609600" lvl="1" indent="0" algn="just" rtl="0">
              <a:lnSpc>
                <a:spcPct val="100000"/>
              </a:lnSpc>
              <a:spcBef>
                <a:spcPts val="0"/>
              </a:spcBef>
              <a:spcAft>
                <a:spcPts val="0"/>
              </a:spcAft>
              <a:buClr>
                <a:schemeClr val="accent1"/>
              </a:buClr>
              <a:buSzPts val="1200"/>
            </a:pPr>
            <a:r>
              <a:rPr lang="en-US" dirty="0">
                <a:solidFill>
                  <a:schemeClr val="accent1"/>
                </a:solidFill>
                <a:latin typeface="Times New Roman" panose="02020603050405020304" pitchFamily="18" charset="0"/>
                <a:cs typeface="Times New Roman" panose="02020603050405020304" pitchFamily="18" charset="0"/>
              </a:rPr>
              <a:t> </a:t>
            </a:r>
            <a:endParaRPr lang="en-US" dirty="0">
              <a:solidFill>
                <a:schemeClr val="accent1"/>
              </a:solidFill>
              <a:latin typeface="Times New Roman" panose="02020603050405020304" pitchFamily="18" charset="0"/>
              <a:ea typeface="Gulim" pitchFamily="34" charset="-127"/>
              <a:cs typeface="Times New Roman" panose="02020603050405020304" pitchFamily="18" charset="0"/>
            </a:endParaRPr>
          </a:p>
          <a:p>
            <a:pPr indent="-304800" algn="just">
              <a:lnSpc>
                <a:spcPct val="100000"/>
              </a:lnSpc>
              <a:buClr>
                <a:schemeClr val="accent1"/>
              </a:buClr>
              <a:buSzPts val="1200"/>
              <a:buFont typeface="Source Sans Pro"/>
              <a:buChar char="●"/>
            </a:pPr>
            <a:r>
              <a:rPr lang="en-US" b="1" dirty="0">
                <a:solidFill>
                  <a:schemeClr val="accent1"/>
                </a:solidFill>
                <a:latin typeface="Times New Roman" panose="02020603050405020304" pitchFamily="18" charset="0"/>
                <a:ea typeface="Gulim" pitchFamily="34" charset="-127"/>
                <a:cs typeface="Times New Roman" panose="02020603050405020304" pitchFamily="18" charset="0"/>
              </a:rPr>
              <a:t>Pull factors</a:t>
            </a: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rgbClr val="C00000"/>
                </a:solidFill>
                <a:latin typeface="Times New Roman" panose="02020603050405020304" pitchFamily="18" charset="0"/>
                <a:cs typeface="Times New Roman" panose="02020603050405020304" pitchFamily="18" charset="0"/>
              </a:rPr>
              <a:t>H3 - Economic benefit has insignificant negative influence on switching intention.</a:t>
            </a: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rgbClr val="00B050"/>
                </a:solidFill>
                <a:latin typeface="Times New Roman" panose="02020603050405020304" pitchFamily="18" charset="0"/>
                <a:cs typeface="Times New Roman" panose="02020603050405020304" pitchFamily="18" charset="0"/>
              </a:rPr>
              <a:t>H4 - Social influence has significant positive influence on switching intention.</a:t>
            </a:r>
          </a:p>
          <a:p>
            <a:pPr marL="609600" lvl="1" indent="0" algn="just" rtl="0">
              <a:lnSpc>
                <a:spcPct val="100000"/>
              </a:lnSpc>
              <a:spcBef>
                <a:spcPts val="0"/>
              </a:spcBef>
              <a:spcAft>
                <a:spcPts val="0"/>
              </a:spcAft>
              <a:buClr>
                <a:schemeClr val="accent1"/>
              </a:buClr>
              <a:buSzPts val="1200"/>
            </a:pPr>
            <a:r>
              <a:rPr lang="en-US" dirty="0">
                <a:solidFill>
                  <a:schemeClr val="accent1"/>
                </a:solidFill>
                <a:latin typeface="Times New Roman" panose="02020603050405020304" pitchFamily="18" charset="0"/>
                <a:cs typeface="Times New Roman" panose="02020603050405020304" pitchFamily="18" charset="0"/>
              </a:rPr>
              <a:t> </a:t>
            </a:r>
            <a:endParaRPr lang="en-US" dirty="0">
              <a:solidFill>
                <a:schemeClr val="accent1"/>
              </a:solidFill>
              <a:latin typeface="Times New Roman" panose="02020603050405020304" pitchFamily="18" charset="0"/>
              <a:ea typeface="Gulim" pitchFamily="34" charset="-127"/>
              <a:cs typeface="Times New Roman" panose="02020603050405020304" pitchFamily="18" charset="0"/>
            </a:endParaRPr>
          </a:p>
          <a:p>
            <a:pPr indent="-304800" algn="just">
              <a:lnSpc>
                <a:spcPct val="100000"/>
              </a:lnSpc>
              <a:buClr>
                <a:schemeClr val="accent1"/>
              </a:buClr>
              <a:buSzPts val="1200"/>
              <a:buFont typeface="Source Sans Pro"/>
              <a:buChar char="●"/>
            </a:pPr>
            <a:r>
              <a:rPr lang="en-US" b="1" dirty="0">
                <a:solidFill>
                  <a:schemeClr val="accent1"/>
                </a:solidFill>
                <a:latin typeface="Times New Roman" panose="02020603050405020304" pitchFamily="18" charset="0"/>
                <a:ea typeface="Gulim" pitchFamily="34" charset="-127"/>
                <a:cs typeface="Times New Roman" panose="02020603050405020304" pitchFamily="18" charset="0"/>
              </a:rPr>
              <a:t>Mooring factors </a:t>
            </a:r>
            <a:r>
              <a:rPr lang="en-US" b="1" dirty="0">
                <a:solidFill>
                  <a:schemeClr val="accent1"/>
                </a:solidFill>
                <a:latin typeface="Times New Roman" panose="02020603050405020304" pitchFamily="18" charset="0"/>
                <a:cs typeface="Times New Roman" panose="02020603050405020304" pitchFamily="18" charset="0"/>
              </a:rPr>
              <a:t> </a:t>
            </a: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rgbClr val="C00000"/>
                </a:solidFill>
                <a:latin typeface="Times New Roman" panose="02020603050405020304" pitchFamily="18" charset="0"/>
                <a:cs typeface="Times New Roman" panose="02020603050405020304" pitchFamily="18" charset="0"/>
              </a:rPr>
              <a:t>H5 - Control over buying process has insignificant positive influence on switching intention.</a:t>
            </a: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rgbClr val="C00000"/>
                </a:solidFill>
                <a:latin typeface="Times New Roman" panose="02020603050405020304" pitchFamily="18" charset="0"/>
                <a:cs typeface="Times New Roman" panose="02020603050405020304" pitchFamily="18" charset="0"/>
              </a:rPr>
              <a:t>H6 - Previous experience has insignificant negative influence on switching intention. </a:t>
            </a:r>
          </a:p>
          <a:p>
            <a:pPr lvl="1" indent="-304800" algn="just">
              <a:lnSpc>
                <a:spcPct val="100000"/>
              </a:lnSpc>
              <a:spcBef>
                <a:spcPts val="0"/>
              </a:spcBef>
              <a:buClr>
                <a:schemeClr val="accent1"/>
              </a:buClr>
              <a:buSzPts val="1200"/>
              <a:buFont typeface="Source Sans Pro"/>
              <a:buChar char="○"/>
            </a:pPr>
            <a:r>
              <a:rPr lang="en-US" dirty="0">
                <a:solidFill>
                  <a:srgbClr val="C00000"/>
                </a:solidFill>
                <a:latin typeface="Times New Roman" panose="02020603050405020304" pitchFamily="18" charset="0"/>
                <a:cs typeface="Times New Roman" panose="02020603050405020304" pitchFamily="18" charset="0"/>
              </a:rPr>
              <a:t>H7 - Return/Refund policies has insignificant positive influence on switching intention. </a:t>
            </a: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rgbClr val="C00000"/>
                </a:solidFill>
                <a:latin typeface="Times New Roman" panose="02020603050405020304" pitchFamily="18" charset="0"/>
                <a:cs typeface="Times New Roman" panose="02020603050405020304" pitchFamily="18" charset="0"/>
              </a:rPr>
              <a:t>H8 - Related laws on online fraud has insignificant positive influence on switching intention.</a:t>
            </a: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rgbClr val="C00000"/>
                </a:solidFill>
                <a:latin typeface="Times New Roman" panose="02020603050405020304" pitchFamily="18" charset="0"/>
                <a:cs typeface="Times New Roman" panose="02020603050405020304" pitchFamily="18" charset="0"/>
              </a:rPr>
              <a:t>H9 - Reputation of merchant has insignificant moderating effect between previous experience and switching intention. </a:t>
            </a:r>
          </a:p>
          <a:p>
            <a:pPr lvl="1" indent="-304800" algn="just">
              <a:lnSpc>
                <a:spcPct val="100000"/>
              </a:lnSpc>
              <a:spcBef>
                <a:spcPts val="0"/>
              </a:spcBef>
              <a:buClr>
                <a:schemeClr val="accent1"/>
              </a:buClr>
              <a:buSzPts val="1200"/>
              <a:buFont typeface="Source Sans Pro"/>
              <a:buChar char="○"/>
            </a:pPr>
            <a:r>
              <a:rPr lang="en-US" dirty="0">
                <a:solidFill>
                  <a:srgbClr val="C00000"/>
                </a:solidFill>
                <a:latin typeface="Times New Roman" panose="02020603050405020304" pitchFamily="18" charset="0"/>
                <a:cs typeface="Times New Roman" panose="02020603050405020304" pitchFamily="18" charset="0"/>
              </a:rPr>
              <a:t>H10 - Reputation of merchant has insignificant moderating effect between Refund/Return policies and switching intention.</a:t>
            </a:r>
          </a:p>
          <a:p>
            <a:pPr marL="914400" lvl="1" indent="-304800" algn="just" rtl="0">
              <a:lnSpc>
                <a:spcPct val="100000"/>
              </a:lnSpc>
              <a:spcBef>
                <a:spcPts val="0"/>
              </a:spcBef>
              <a:spcAft>
                <a:spcPts val="0"/>
              </a:spcAft>
              <a:buClr>
                <a:schemeClr val="accent1"/>
              </a:buClr>
              <a:buSzPts val="1200"/>
              <a:buFont typeface="Source Sans Pro"/>
              <a:buChar char="○"/>
            </a:pPr>
            <a:endParaRPr lang="en-US" dirty="0">
              <a:solidFill>
                <a:schemeClr val="accent1"/>
              </a:solidFill>
              <a:latin typeface="Times New Roman" panose="02020603050405020304" pitchFamily="18" charset="0"/>
              <a:cs typeface="Times New Roman" panose="02020603050405020304" pitchFamily="18" charset="0"/>
            </a:endParaRPr>
          </a:p>
          <a:p>
            <a:pPr marL="457200" lvl="1" indent="0" algn="l"/>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9173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63"/>
          <p:cNvSpPr txBox="1">
            <a:spLocks noGrp="1"/>
          </p:cNvSpPr>
          <p:nvPr>
            <p:ph type="title"/>
          </p:nvPr>
        </p:nvSpPr>
        <p:spPr>
          <a:xfrm>
            <a:off x="3382677" y="1099168"/>
            <a:ext cx="6137944" cy="7536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05 CONCLUSION &amp; LIMITATION</a:t>
            </a:r>
            <a:endParaRPr dirty="0"/>
          </a:p>
          <a:p>
            <a:pPr marL="0" lvl="0" indent="0" algn="ctr" rtl="0">
              <a:spcBef>
                <a:spcPts val="0"/>
              </a:spcBef>
              <a:spcAft>
                <a:spcPts val="0"/>
              </a:spcAft>
              <a:buNone/>
            </a:pPr>
            <a:endParaRPr dirty="0"/>
          </a:p>
        </p:txBody>
      </p:sp>
      <p:grpSp>
        <p:nvGrpSpPr>
          <p:cNvPr id="3" name="Google Shape;3814;p80">
            <a:extLst>
              <a:ext uri="{FF2B5EF4-FFF2-40B4-BE49-F238E27FC236}">
                <a16:creationId xmlns:a16="http://schemas.microsoft.com/office/drawing/2014/main" id="{48718507-C14D-0176-C43A-986C32E830F4}"/>
              </a:ext>
            </a:extLst>
          </p:cNvPr>
          <p:cNvGrpSpPr/>
          <p:nvPr/>
        </p:nvGrpSpPr>
        <p:grpSpPr>
          <a:xfrm>
            <a:off x="159480" y="1032779"/>
            <a:ext cx="3573780" cy="3412840"/>
            <a:chOff x="2609025" y="3812550"/>
            <a:chExt cx="2114150" cy="1301600"/>
          </a:xfrm>
        </p:grpSpPr>
        <p:sp>
          <p:nvSpPr>
            <p:cNvPr id="4" name="Google Shape;3815;p80">
              <a:extLst>
                <a:ext uri="{FF2B5EF4-FFF2-40B4-BE49-F238E27FC236}">
                  <a16:creationId xmlns:a16="http://schemas.microsoft.com/office/drawing/2014/main" id="{E3F8FDD7-ADF0-2451-0B18-F69ED821A86F}"/>
                </a:ext>
              </a:extLst>
            </p:cNvPr>
            <p:cNvSpPr/>
            <p:nvPr/>
          </p:nvSpPr>
          <p:spPr>
            <a:xfrm>
              <a:off x="2691550" y="3812550"/>
              <a:ext cx="2031100" cy="1301600"/>
            </a:xfrm>
            <a:custGeom>
              <a:avLst/>
              <a:gdLst/>
              <a:ahLst/>
              <a:cxnLst/>
              <a:rect l="l" t="t" r="r" b="b"/>
              <a:pathLst>
                <a:path w="81244" h="52064" extrusionOk="0">
                  <a:moveTo>
                    <a:pt x="66569" y="1"/>
                  </a:moveTo>
                  <a:cubicBezTo>
                    <a:pt x="62699" y="1"/>
                    <a:pt x="58851" y="1689"/>
                    <a:pt x="55348" y="3516"/>
                  </a:cubicBezTo>
                  <a:cubicBezTo>
                    <a:pt x="51084" y="5731"/>
                    <a:pt x="46706" y="8242"/>
                    <a:pt x="41898" y="8334"/>
                  </a:cubicBezTo>
                  <a:cubicBezTo>
                    <a:pt x="41818" y="8336"/>
                    <a:pt x="41739" y="8336"/>
                    <a:pt x="41659" y="8336"/>
                  </a:cubicBezTo>
                  <a:cubicBezTo>
                    <a:pt x="37472" y="8336"/>
                    <a:pt x="33502" y="6506"/>
                    <a:pt x="29709" y="4685"/>
                  </a:cubicBezTo>
                  <a:cubicBezTo>
                    <a:pt x="25886" y="2854"/>
                    <a:pt x="21880" y="974"/>
                    <a:pt x="17644" y="974"/>
                  </a:cubicBezTo>
                  <a:cubicBezTo>
                    <a:pt x="17609" y="974"/>
                    <a:pt x="17575" y="974"/>
                    <a:pt x="17541" y="974"/>
                  </a:cubicBezTo>
                  <a:cubicBezTo>
                    <a:pt x="13256" y="994"/>
                    <a:pt x="8663" y="3578"/>
                    <a:pt x="7822" y="7771"/>
                  </a:cubicBezTo>
                  <a:cubicBezTo>
                    <a:pt x="7013" y="11799"/>
                    <a:pt x="9709" y="16320"/>
                    <a:pt x="7689" y="19898"/>
                  </a:cubicBezTo>
                  <a:cubicBezTo>
                    <a:pt x="6561" y="21897"/>
                    <a:pt x="4265" y="22912"/>
                    <a:pt x="2697" y="24604"/>
                  </a:cubicBezTo>
                  <a:cubicBezTo>
                    <a:pt x="62" y="27453"/>
                    <a:pt x="1" y="32323"/>
                    <a:pt x="2584" y="35224"/>
                  </a:cubicBezTo>
                  <a:cubicBezTo>
                    <a:pt x="4532" y="37418"/>
                    <a:pt x="7689" y="38535"/>
                    <a:pt x="9001" y="41160"/>
                  </a:cubicBezTo>
                  <a:cubicBezTo>
                    <a:pt x="9914" y="42984"/>
                    <a:pt x="9729" y="45158"/>
                    <a:pt x="10365" y="47095"/>
                  </a:cubicBezTo>
                  <a:cubicBezTo>
                    <a:pt x="11154" y="49463"/>
                    <a:pt x="13092" y="51278"/>
                    <a:pt x="15511" y="51924"/>
                  </a:cubicBezTo>
                  <a:cubicBezTo>
                    <a:pt x="15887" y="52021"/>
                    <a:pt x="16258" y="52064"/>
                    <a:pt x="16625" y="52064"/>
                  </a:cubicBezTo>
                  <a:cubicBezTo>
                    <a:pt x="18575" y="52064"/>
                    <a:pt x="20407" y="50851"/>
                    <a:pt x="22349" y="50160"/>
                  </a:cubicBezTo>
                  <a:cubicBezTo>
                    <a:pt x="22597" y="50072"/>
                    <a:pt x="22823" y="50034"/>
                    <a:pt x="23034" y="50034"/>
                  </a:cubicBezTo>
                  <a:cubicBezTo>
                    <a:pt x="24418" y="50034"/>
                    <a:pt x="25214" y="51678"/>
                    <a:pt x="28131" y="51749"/>
                  </a:cubicBezTo>
                  <a:cubicBezTo>
                    <a:pt x="28290" y="51753"/>
                    <a:pt x="28449" y="51755"/>
                    <a:pt x="28608" y="51755"/>
                  </a:cubicBezTo>
                  <a:cubicBezTo>
                    <a:pt x="35775" y="51755"/>
                    <a:pt x="42565" y="48037"/>
                    <a:pt x="49587" y="48037"/>
                  </a:cubicBezTo>
                  <a:cubicBezTo>
                    <a:pt x="50526" y="48037"/>
                    <a:pt x="51468" y="48103"/>
                    <a:pt x="52416" y="48254"/>
                  </a:cubicBezTo>
                  <a:cubicBezTo>
                    <a:pt x="56066" y="48828"/>
                    <a:pt x="59623" y="49894"/>
                    <a:pt x="63273" y="50458"/>
                  </a:cubicBezTo>
                  <a:cubicBezTo>
                    <a:pt x="64702" y="50678"/>
                    <a:pt x="66162" y="50816"/>
                    <a:pt x="67615" y="50816"/>
                  </a:cubicBezTo>
                  <a:cubicBezTo>
                    <a:pt x="69872" y="50816"/>
                    <a:pt x="72110" y="50484"/>
                    <a:pt x="74180" y="49617"/>
                  </a:cubicBezTo>
                  <a:cubicBezTo>
                    <a:pt x="77584" y="48182"/>
                    <a:pt x="80444" y="45055"/>
                    <a:pt x="80731" y="41375"/>
                  </a:cubicBezTo>
                  <a:cubicBezTo>
                    <a:pt x="81244" y="34927"/>
                    <a:pt x="74191" y="29688"/>
                    <a:pt x="74734" y="23240"/>
                  </a:cubicBezTo>
                  <a:cubicBezTo>
                    <a:pt x="74990" y="20113"/>
                    <a:pt x="77030" y="17427"/>
                    <a:pt x="77830" y="14393"/>
                  </a:cubicBezTo>
                  <a:cubicBezTo>
                    <a:pt x="79501" y="8047"/>
                    <a:pt x="75513" y="1599"/>
                    <a:pt x="69096" y="256"/>
                  </a:cubicBezTo>
                  <a:cubicBezTo>
                    <a:pt x="68255" y="80"/>
                    <a:pt x="67412" y="1"/>
                    <a:pt x="665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16;p80">
              <a:extLst>
                <a:ext uri="{FF2B5EF4-FFF2-40B4-BE49-F238E27FC236}">
                  <a16:creationId xmlns:a16="http://schemas.microsoft.com/office/drawing/2014/main" id="{9737D8CE-9D00-90F6-365E-BD59EAEEA0CE}"/>
                </a:ext>
              </a:extLst>
            </p:cNvPr>
            <p:cNvSpPr/>
            <p:nvPr/>
          </p:nvSpPr>
          <p:spPr>
            <a:xfrm>
              <a:off x="2609025" y="4247975"/>
              <a:ext cx="432125" cy="470050"/>
            </a:xfrm>
            <a:custGeom>
              <a:avLst/>
              <a:gdLst/>
              <a:ahLst/>
              <a:cxnLst/>
              <a:rect l="l" t="t" r="r" b="b"/>
              <a:pathLst>
                <a:path w="17285" h="18802" extrusionOk="0">
                  <a:moveTo>
                    <a:pt x="1682" y="0"/>
                  </a:moveTo>
                  <a:cubicBezTo>
                    <a:pt x="1" y="9083"/>
                    <a:pt x="9914" y="18709"/>
                    <a:pt x="15726" y="18801"/>
                  </a:cubicBezTo>
                  <a:cubicBezTo>
                    <a:pt x="17285" y="13204"/>
                    <a:pt x="10867" y="964"/>
                    <a:pt x="16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17;p80">
              <a:extLst>
                <a:ext uri="{FF2B5EF4-FFF2-40B4-BE49-F238E27FC236}">
                  <a16:creationId xmlns:a16="http://schemas.microsoft.com/office/drawing/2014/main" id="{FF0A8FBB-3FC0-DA9B-6E5E-CCE8FD98D378}"/>
                </a:ext>
              </a:extLst>
            </p:cNvPr>
            <p:cNvSpPr/>
            <p:nvPr/>
          </p:nvSpPr>
          <p:spPr>
            <a:xfrm>
              <a:off x="2621075" y="4268975"/>
              <a:ext cx="387025" cy="417775"/>
            </a:xfrm>
            <a:custGeom>
              <a:avLst/>
              <a:gdLst/>
              <a:ahLst/>
              <a:cxnLst/>
              <a:rect l="l" t="t" r="r" b="b"/>
              <a:pathLst>
                <a:path w="15481" h="16711" extrusionOk="0">
                  <a:moveTo>
                    <a:pt x="1569" y="1"/>
                  </a:moveTo>
                  <a:lnTo>
                    <a:pt x="1569" y="1"/>
                  </a:lnTo>
                  <a:cubicBezTo>
                    <a:pt x="0" y="8130"/>
                    <a:pt x="8837" y="16659"/>
                    <a:pt x="14055" y="16711"/>
                  </a:cubicBezTo>
                  <a:cubicBezTo>
                    <a:pt x="15480" y="11698"/>
                    <a:pt x="9801" y="811"/>
                    <a:pt x="15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18;p80">
              <a:extLst>
                <a:ext uri="{FF2B5EF4-FFF2-40B4-BE49-F238E27FC236}">
                  <a16:creationId xmlns:a16="http://schemas.microsoft.com/office/drawing/2014/main" id="{9396C4C6-8932-2409-A6FD-6362D47F325F}"/>
                </a:ext>
              </a:extLst>
            </p:cNvPr>
            <p:cNvSpPr/>
            <p:nvPr/>
          </p:nvSpPr>
          <p:spPr>
            <a:xfrm>
              <a:off x="2682075" y="4289475"/>
              <a:ext cx="404175" cy="541050"/>
            </a:xfrm>
            <a:custGeom>
              <a:avLst/>
              <a:gdLst/>
              <a:ahLst/>
              <a:cxnLst/>
              <a:rect l="l" t="t" r="r" b="b"/>
              <a:pathLst>
                <a:path w="16167" h="21642" fill="none" extrusionOk="0">
                  <a:moveTo>
                    <a:pt x="0" y="1"/>
                  </a:moveTo>
                  <a:lnTo>
                    <a:pt x="16167" y="21642"/>
                  </a:lnTo>
                </a:path>
              </a:pathLst>
            </a:custGeom>
            <a:noFill/>
            <a:ln w="3850" cap="rnd" cmpd="sng">
              <a:solidFill>
                <a:srgbClr val="367FC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19;p80">
              <a:extLst>
                <a:ext uri="{FF2B5EF4-FFF2-40B4-BE49-F238E27FC236}">
                  <a16:creationId xmlns:a16="http://schemas.microsoft.com/office/drawing/2014/main" id="{2C701717-8D2C-FDA1-97B9-0F2DAC26EFBE}"/>
                </a:ext>
              </a:extLst>
            </p:cNvPr>
            <p:cNvSpPr/>
            <p:nvPr/>
          </p:nvSpPr>
          <p:spPr>
            <a:xfrm>
              <a:off x="2612350" y="4652225"/>
              <a:ext cx="395475" cy="188975"/>
            </a:xfrm>
            <a:custGeom>
              <a:avLst/>
              <a:gdLst/>
              <a:ahLst/>
              <a:cxnLst/>
              <a:rect l="l" t="t" r="r" b="b"/>
              <a:pathLst>
                <a:path w="15819" h="7559" extrusionOk="0">
                  <a:moveTo>
                    <a:pt x="5414" y="0"/>
                  </a:moveTo>
                  <a:cubicBezTo>
                    <a:pt x="3341" y="0"/>
                    <a:pt x="1342" y="569"/>
                    <a:pt x="1" y="1832"/>
                  </a:cubicBezTo>
                  <a:cubicBezTo>
                    <a:pt x="2430" y="3831"/>
                    <a:pt x="5403" y="4928"/>
                    <a:pt x="8212" y="5932"/>
                  </a:cubicBezTo>
                  <a:cubicBezTo>
                    <a:pt x="10816" y="6785"/>
                    <a:pt x="13272" y="7558"/>
                    <a:pt x="15174" y="7558"/>
                  </a:cubicBezTo>
                  <a:cubicBezTo>
                    <a:pt x="15331" y="7558"/>
                    <a:pt x="15485" y="7553"/>
                    <a:pt x="15634" y="7542"/>
                  </a:cubicBezTo>
                  <a:cubicBezTo>
                    <a:pt x="15819" y="5799"/>
                    <a:pt x="13840" y="2672"/>
                    <a:pt x="10457" y="1135"/>
                  </a:cubicBezTo>
                  <a:cubicBezTo>
                    <a:pt x="8957" y="404"/>
                    <a:pt x="7160" y="0"/>
                    <a:pt x="5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820;p80">
              <a:extLst>
                <a:ext uri="{FF2B5EF4-FFF2-40B4-BE49-F238E27FC236}">
                  <a16:creationId xmlns:a16="http://schemas.microsoft.com/office/drawing/2014/main" id="{1EF2485F-6340-5AF5-A26C-7982154100D3}"/>
                </a:ext>
              </a:extLst>
            </p:cNvPr>
            <p:cNvSpPr/>
            <p:nvPr/>
          </p:nvSpPr>
          <p:spPr>
            <a:xfrm>
              <a:off x="2629525" y="4661375"/>
              <a:ext cx="350875" cy="163850"/>
            </a:xfrm>
            <a:custGeom>
              <a:avLst/>
              <a:gdLst/>
              <a:ahLst/>
              <a:cxnLst/>
              <a:rect l="l" t="t" r="r" b="b"/>
              <a:pathLst>
                <a:path w="14035" h="6554" extrusionOk="0">
                  <a:moveTo>
                    <a:pt x="4796" y="0"/>
                  </a:moveTo>
                  <a:cubicBezTo>
                    <a:pt x="2974" y="0"/>
                    <a:pt x="1212" y="490"/>
                    <a:pt x="1" y="1579"/>
                  </a:cubicBezTo>
                  <a:cubicBezTo>
                    <a:pt x="2082" y="3455"/>
                    <a:pt x="4737" y="4469"/>
                    <a:pt x="7269" y="5320"/>
                  </a:cubicBezTo>
                  <a:cubicBezTo>
                    <a:pt x="9429" y="6000"/>
                    <a:pt x="11501" y="6553"/>
                    <a:pt x="13138" y="6553"/>
                  </a:cubicBezTo>
                  <a:cubicBezTo>
                    <a:pt x="13427" y="6553"/>
                    <a:pt x="13703" y="6536"/>
                    <a:pt x="13963" y="6499"/>
                  </a:cubicBezTo>
                  <a:cubicBezTo>
                    <a:pt x="14035" y="4910"/>
                    <a:pt x="12210" y="2265"/>
                    <a:pt x="9206" y="963"/>
                  </a:cubicBezTo>
                  <a:cubicBezTo>
                    <a:pt x="7885" y="343"/>
                    <a:pt x="6320" y="0"/>
                    <a:pt x="47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1;p80">
              <a:extLst>
                <a:ext uri="{FF2B5EF4-FFF2-40B4-BE49-F238E27FC236}">
                  <a16:creationId xmlns:a16="http://schemas.microsoft.com/office/drawing/2014/main" id="{3EFDD66C-F97E-904B-6C26-CF56605CFABA}"/>
                </a:ext>
              </a:extLst>
            </p:cNvPr>
            <p:cNvSpPr/>
            <p:nvPr/>
          </p:nvSpPr>
          <p:spPr>
            <a:xfrm>
              <a:off x="2652350" y="4698275"/>
              <a:ext cx="416475" cy="214525"/>
            </a:xfrm>
            <a:custGeom>
              <a:avLst/>
              <a:gdLst/>
              <a:ahLst/>
              <a:cxnLst/>
              <a:rect l="l" t="t" r="r" b="b"/>
              <a:pathLst>
                <a:path w="16659" h="8581" fill="none" extrusionOk="0">
                  <a:moveTo>
                    <a:pt x="0" y="0"/>
                  </a:moveTo>
                  <a:cubicBezTo>
                    <a:pt x="6910" y="277"/>
                    <a:pt x="12927" y="3629"/>
                    <a:pt x="16659" y="8580"/>
                  </a:cubicBezTo>
                </a:path>
              </a:pathLst>
            </a:custGeom>
            <a:noFill/>
            <a:ln w="2300" cap="rnd" cmpd="sng">
              <a:solidFill>
                <a:schemeClr val="dk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2;p80">
              <a:extLst>
                <a:ext uri="{FF2B5EF4-FFF2-40B4-BE49-F238E27FC236}">
                  <a16:creationId xmlns:a16="http://schemas.microsoft.com/office/drawing/2014/main" id="{2372CEC1-72B6-4008-6366-1CA1B02AFA9C}"/>
                </a:ext>
              </a:extLst>
            </p:cNvPr>
            <p:cNvSpPr/>
            <p:nvPr/>
          </p:nvSpPr>
          <p:spPr>
            <a:xfrm>
              <a:off x="3624175" y="4950450"/>
              <a:ext cx="170725" cy="119200"/>
            </a:xfrm>
            <a:custGeom>
              <a:avLst/>
              <a:gdLst/>
              <a:ahLst/>
              <a:cxnLst/>
              <a:rect l="l" t="t" r="r" b="b"/>
              <a:pathLst>
                <a:path w="6829" h="4768" extrusionOk="0">
                  <a:moveTo>
                    <a:pt x="1" y="0"/>
                  </a:moveTo>
                  <a:lnTo>
                    <a:pt x="1" y="4767"/>
                  </a:lnTo>
                  <a:lnTo>
                    <a:pt x="6828" y="4767"/>
                  </a:lnTo>
                  <a:lnTo>
                    <a:pt x="6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23;p80">
              <a:extLst>
                <a:ext uri="{FF2B5EF4-FFF2-40B4-BE49-F238E27FC236}">
                  <a16:creationId xmlns:a16="http://schemas.microsoft.com/office/drawing/2014/main" id="{7F785160-E5D3-1877-1179-264D2AA48A49}"/>
                </a:ext>
              </a:extLst>
            </p:cNvPr>
            <p:cNvSpPr/>
            <p:nvPr/>
          </p:nvSpPr>
          <p:spPr>
            <a:xfrm>
              <a:off x="3624175" y="4950450"/>
              <a:ext cx="170725" cy="48725"/>
            </a:xfrm>
            <a:custGeom>
              <a:avLst/>
              <a:gdLst/>
              <a:ahLst/>
              <a:cxnLst/>
              <a:rect l="l" t="t" r="r" b="b"/>
              <a:pathLst>
                <a:path w="6829" h="1949" extrusionOk="0">
                  <a:moveTo>
                    <a:pt x="1" y="0"/>
                  </a:moveTo>
                  <a:lnTo>
                    <a:pt x="1" y="1948"/>
                  </a:lnTo>
                  <a:lnTo>
                    <a:pt x="6828" y="1948"/>
                  </a:lnTo>
                  <a:lnTo>
                    <a:pt x="68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24;p80">
              <a:extLst>
                <a:ext uri="{FF2B5EF4-FFF2-40B4-BE49-F238E27FC236}">
                  <a16:creationId xmlns:a16="http://schemas.microsoft.com/office/drawing/2014/main" id="{1490FAE9-91AA-FC57-289A-C4252592479E}"/>
                </a:ext>
              </a:extLst>
            </p:cNvPr>
            <p:cNvSpPr/>
            <p:nvPr/>
          </p:nvSpPr>
          <p:spPr>
            <a:xfrm>
              <a:off x="3425825" y="5045275"/>
              <a:ext cx="567425" cy="41025"/>
            </a:xfrm>
            <a:custGeom>
              <a:avLst/>
              <a:gdLst/>
              <a:ahLst/>
              <a:cxnLst/>
              <a:rect l="l" t="t" r="r" b="b"/>
              <a:pathLst>
                <a:path w="22697" h="1641" extrusionOk="0">
                  <a:moveTo>
                    <a:pt x="943" y="0"/>
                  </a:moveTo>
                  <a:cubicBezTo>
                    <a:pt x="420" y="0"/>
                    <a:pt x="0" y="421"/>
                    <a:pt x="0" y="933"/>
                  </a:cubicBezTo>
                  <a:lnTo>
                    <a:pt x="0" y="1641"/>
                  </a:lnTo>
                  <a:lnTo>
                    <a:pt x="22697" y="1641"/>
                  </a:lnTo>
                  <a:lnTo>
                    <a:pt x="22697" y="933"/>
                  </a:lnTo>
                  <a:cubicBezTo>
                    <a:pt x="22697" y="421"/>
                    <a:pt x="22277" y="0"/>
                    <a:pt x="21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25;p80">
              <a:extLst>
                <a:ext uri="{FF2B5EF4-FFF2-40B4-BE49-F238E27FC236}">
                  <a16:creationId xmlns:a16="http://schemas.microsoft.com/office/drawing/2014/main" id="{B0902A02-34E2-7635-0F27-6289DE4CE408}"/>
                </a:ext>
              </a:extLst>
            </p:cNvPr>
            <p:cNvSpPr/>
            <p:nvPr/>
          </p:nvSpPr>
          <p:spPr>
            <a:xfrm>
              <a:off x="3425825" y="5045275"/>
              <a:ext cx="567425" cy="41025"/>
            </a:xfrm>
            <a:custGeom>
              <a:avLst/>
              <a:gdLst/>
              <a:ahLst/>
              <a:cxnLst/>
              <a:rect l="l" t="t" r="r" b="b"/>
              <a:pathLst>
                <a:path w="22697" h="1641" extrusionOk="0">
                  <a:moveTo>
                    <a:pt x="21836" y="0"/>
                  </a:moveTo>
                  <a:lnTo>
                    <a:pt x="21836" y="0"/>
                  </a:lnTo>
                  <a:cubicBezTo>
                    <a:pt x="21948" y="165"/>
                    <a:pt x="22010" y="359"/>
                    <a:pt x="22010" y="554"/>
                  </a:cubicBezTo>
                  <a:lnTo>
                    <a:pt x="22010" y="892"/>
                  </a:lnTo>
                  <a:cubicBezTo>
                    <a:pt x="22010" y="1097"/>
                    <a:pt x="21846" y="1261"/>
                    <a:pt x="21641" y="1261"/>
                  </a:cubicBezTo>
                  <a:lnTo>
                    <a:pt x="0" y="1261"/>
                  </a:lnTo>
                  <a:lnTo>
                    <a:pt x="0" y="1641"/>
                  </a:lnTo>
                  <a:lnTo>
                    <a:pt x="22697" y="1641"/>
                  </a:lnTo>
                  <a:lnTo>
                    <a:pt x="22697" y="933"/>
                  </a:lnTo>
                  <a:cubicBezTo>
                    <a:pt x="22697" y="452"/>
                    <a:pt x="22318" y="41"/>
                    <a:pt x="21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6;p80">
              <a:extLst>
                <a:ext uri="{FF2B5EF4-FFF2-40B4-BE49-F238E27FC236}">
                  <a16:creationId xmlns:a16="http://schemas.microsoft.com/office/drawing/2014/main" id="{845D63BA-88AD-1B1C-7119-A86943D3C2AC}"/>
                </a:ext>
              </a:extLst>
            </p:cNvPr>
            <p:cNvSpPr/>
            <p:nvPr/>
          </p:nvSpPr>
          <p:spPr>
            <a:xfrm>
              <a:off x="2996025" y="4060100"/>
              <a:ext cx="1427025" cy="894225"/>
            </a:xfrm>
            <a:custGeom>
              <a:avLst/>
              <a:gdLst/>
              <a:ahLst/>
              <a:cxnLst/>
              <a:rect l="l" t="t" r="r" b="b"/>
              <a:pathLst>
                <a:path w="57081" h="35769" extrusionOk="0">
                  <a:moveTo>
                    <a:pt x="2850" y="1"/>
                  </a:moveTo>
                  <a:cubicBezTo>
                    <a:pt x="1271" y="1"/>
                    <a:pt x="0" y="1272"/>
                    <a:pt x="0" y="2851"/>
                  </a:cubicBezTo>
                  <a:lnTo>
                    <a:pt x="0" y="32908"/>
                  </a:lnTo>
                  <a:cubicBezTo>
                    <a:pt x="0" y="34497"/>
                    <a:pt x="1271" y="35768"/>
                    <a:pt x="2850" y="35768"/>
                  </a:cubicBezTo>
                  <a:lnTo>
                    <a:pt x="54231" y="35768"/>
                  </a:lnTo>
                  <a:cubicBezTo>
                    <a:pt x="55809" y="35768"/>
                    <a:pt x="57081" y="34497"/>
                    <a:pt x="57081" y="32908"/>
                  </a:cubicBezTo>
                  <a:lnTo>
                    <a:pt x="57081" y="2851"/>
                  </a:lnTo>
                  <a:cubicBezTo>
                    <a:pt x="57081" y="1272"/>
                    <a:pt x="55809" y="1"/>
                    <a:pt x="54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7;p80">
              <a:extLst>
                <a:ext uri="{FF2B5EF4-FFF2-40B4-BE49-F238E27FC236}">
                  <a16:creationId xmlns:a16="http://schemas.microsoft.com/office/drawing/2014/main" id="{8C01803F-DAD3-1C59-E1DA-F1C142E2E4A7}"/>
                </a:ext>
              </a:extLst>
            </p:cNvPr>
            <p:cNvSpPr/>
            <p:nvPr/>
          </p:nvSpPr>
          <p:spPr>
            <a:xfrm>
              <a:off x="3028825" y="4091375"/>
              <a:ext cx="1361425" cy="831675"/>
            </a:xfrm>
            <a:custGeom>
              <a:avLst/>
              <a:gdLst/>
              <a:ahLst/>
              <a:cxnLst/>
              <a:rect l="l" t="t" r="r" b="b"/>
              <a:pathLst>
                <a:path w="54457" h="33267" extrusionOk="0">
                  <a:moveTo>
                    <a:pt x="2051" y="1"/>
                  </a:moveTo>
                  <a:cubicBezTo>
                    <a:pt x="923" y="1"/>
                    <a:pt x="0" y="913"/>
                    <a:pt x="0" y="2051"/>
                  </a:cubicBezTo>
                  <a:lnTo>
                    <a:pt x="0" y="31216"/>
                  </a:lnTo>
                  <a:cubicBezTo>
                    <a:pt x="0" y="32354"/>
                    <a:pt x="923" y="33267"/>
                    <a:pt x="2051" y="33267"/>
                  </a:cubicBezTo>
                  <a:lnTo>
                    <a:pt x="52406" y="33267"/>
                  </a:lnTo>
                  <a:cubicBezTo>
                    <a:pt x="53534" y="33267"/>
                    <a:pt x="54456" y="32354"/>
                    <a:pt x="54456" y="31216"/>
                  </a:cubicBezTo>
                  <a:lnTo>
                    <a:pt x="54456" y="2051"/>
                  </a:lnTo>
                  <a:cubicBezTo>
                    <a:pt x="54456" y="913"/>
                    <a:pt x="53534" y="1"/>
                    <a:pt x="524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8;p80">
              <a:extLst>
                <a:ext uri="{FF2B5EF4-FFF2-40B4-BE49-F238E27FC236}">
                  <a16:creationId xmlns:a16="http://schemas.microsoft.com/office/drawing/2014/main" id="{A44CFCDE-C815-5127-CA19-7B34DEE8FC00}"/>
                </a:ext>
              </a:extLst>
            </p:cNvPr>
            <p:cNvSpPr/>
            <p:nvPr/>
          </p:nvSpPr>
          <p:spPr>
            <a:xfrm>
              <a:off x="3051125" y="4114450"/>
              <a:ext cx="1268650" cy="775275"/>
            </a:xfrm>
            <a:custGeom>
              <a:avLst/>
              <a:gdLst/>
              <a:ahLst/>
              <a:cxnLst/>
              <a:rect l="l" t="t" r="r" b="b"/>
              <a:pathLst>
                <a:path w="50746" h="31011" extrusionOk="0">
                  <a:moveTo>
                    <a:pt x="1907" y="0"/>
                  </a:moveTo>
                  <a:cubicBezTo>
                    <a:pt x="851" y="0"/>
                    <a:pt x="0" y="851"/>
                    <a:pt x="0" y="1917"/>
                  </a:cubicBezTo>
                  <a:lnTo>
                    <a:pt x="0" y="29094"/>
                  </a:lnTo>
                  <a:cubicBezTo>
                    <a:pt x="0" y="30160"/>
                    <a:pt x="851" y="31011"/>
                    <a:pt x="1907" y="31011"/>
                  </a:cubicBezTo>
                  <a:lnTo>
                    <a:pt x="48838" y="31011"/>
                  </a:lnTo>
                  <a:cubicBezTo>
                    <a:pt x="49894" y="31011"/>
                    <a:pt x="50745" y="30160"/>
                    <a:pt x="50745" y="29094"/>
                  </a:cubicBezTo>
                  <a:lnTo>
                    <a:pt x="50745" y="1917"/>
                  </a:lnTo>
                  <a:cubicBezTo>
                    <a:pt x="50745" y="851"/>
                    <a:pt x="49894" y="0"/>
                    <a:pt x="48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29;p80">
              <a:extLst>
                <a:ext uri="{FF2B5EF4-FFF2-40B4-BE49-F238E27FC236}">
                  <a16:creationId xmlns:a16="http://schemas.microsoft.com/office/drawing/2014/main" id="{B75AEBA7-AA9C-EF78-E958-84644C9445F7}"/>
                </a:ext>
              </a:extLst>
            </p:cNvPr>
            <p:cNvSpPr/>
            <p:nvPr/>
          </p:nvSpPr>
          <p:spPr>
            <a:xfrm>
              <a:off x="3028825" y="4172100"/>
              <a:ext cx="1361425" cy="25"/>
            </a:xfrm>
            <a:custGeom>
              <a:avLst/>
              <a:gdLst/>
              <a:ahLst/>
              <a:cxnLst/>
              <a:rect l="l" t="t" r="r" b="b"/>
              <a:pathLst>
                <a:path w="54457" h="1" fill="none" extrusionOk="0">
                  <a:moveTo>
                    <a:pt x="0" y="1"/>
                  </a:moveTo>
                  <a:lnTo>
                    <a:pt x="54456" y="1"/>
                  </a:lnTo>
                </a:path>
              </a:pathLst>
            </a:custGeom>
            <a:noFill/>
            <a:ln w="2050" cap="flat" cmpd="sng">
              <a:solidFill>
                <a:srgbClr val="527BC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30;p80">
              <a:extLst>
                <a:ext uri="{FF2B5EF4-FFF2-40B4-BE49-F238E27FC236}">
                  <a16:creationId xmlns:a16="http://schemas.microsoft.com/office/drawing/2014/main" id="{11246617-AD1B-5856-6201-A760044C1AD7}"/>
                </a:ext>
              </a:extLst>
            </p:cNvPr>
            <p:cNvSpPr/>
            <p:nvPr/>
          </p:nvSpPr>
          <p:spPr>
            <a:xfrm>
              <a:off x="3028825" y="4236950"/>
              <a:ext cx="1361425" cy="25"/>
            </a:xfrm>
            <a:custGeom>
              <a:avLst/>
              <a:gdLst/>
              <a:ahLst/>
              <a:cxnLst/>
              <a:rect l="l" t="t" r="r" b="b"/>
              <a:pathLst>
                <a:path w="54457" h="1" fill="none" extrusionOk="0">
                  <a:moveTo>
                    <a:pt x="0" y="0"/>
                  </a:moveTo>
                  <a:lnTo>
                    <a:pt x="54456" y="0"/>
                  </a:lnTo>
                </a:path>
              </a:pathLst>
            </a:custGeom>
            <a:noFill/>
            <a:ln w="2050" cap="flat" cmpd="sng">
              <a:solidFill>
                <a:srgbClr val="527BC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31;p80">
              <a:extLst>
                <a:ext uri="{FF2B5EF4-FFF2-40B4-BE49-F238E27FC236}">
                  <a16:creationId xmlns:a16="http://schemas.microsoft.com/office/drawing/2014/main" id="{B5C79562-5B7B-DD9A-834A-3CB5FD6BAB83}"/>
                </a:ext>
              </a:extLst>
            </p:cNvPr>
            <p:cNvSpPr/>
            <p:nvPr/>
          </p:nvSpPr>
          <p:spPr>
            <a:xfrm>
              <a:off x="3028825" y="4302300"/>
              <a:ext cx="1361425" cy="25"/>
            </a:xfrm>
            <a:custGeom>
              <a:avLst/>
              <a:gdLst/>
              <a:ahLst/>
              <a:cxnLst/>
              <a:rect l="l" t="t" r="r" b="b"/>
              <a:pathLst>
                <a:path w="54457" h="1" fill="none" extrusionOk="0">
                  <a:moveTo>
                    <a:pt x="0" y="1"/>
                  </a:moveTo>
                  <a:lnTo>
                    <a:pt x="54456" y="1"/>
                  </a:lnTo>
                </a:path>
              </a:pathLst>
            </a:custGeom>
            <a:noFill/>
            <a:ln w="2050" cap="flat" cmpd="sng">
              <a:solidFill>
                <a:srgbClr val="527BC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32;p80">
              <a:extLst>
                <a:ext uri="{FF2B5EF4-FFF2-40B4-BE49-F238E27FC236}">
                  <a16:creationId xmlns:a16="http://schemas.microsoft.com/office/drawing/2014/main" id="{56212357-B9E2-CACF-82D5-0D8ECC81EC5C}"/>
                </a:ext>
              </a:extLst>
            </p:cNvPr>
            <p:cNvSpPr/>
            <p:nvPr/>
          </p:nvSpPr>
          <p:spPr>
            <a:xfrm>
              <a:off x="3028825" y="4367400"/>
              <a:ext cx="1361425" cy="25"/>
            </a:xfrm>
            <a:custGeom>
              <a:avLst/>
              <a:gdLst/>
              <a:ahLst/>
              <a:cxnLst/>
              <a:rect l="l" t="t" r="r" b="b"/>
              <a:pathLst>
                <a:path w="54457" h="1" fill="none" extrusionOk="0">
                  <a:moveTo>
                    <a:pt x="0" y="0"/>
                  </a:moveTo>
                  <a:lnTo>
                    <a:pt x="54456" y="0"/>
                  </a:lnTo>
                </a:path>
              </a:pathLst>
            </a:custGeom>
            <a:noFill/>
            <a:ln w="2050" cap="flat" cmpd="sng">
              <a:solidFill>
                <a:srgbClr val="528E7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33;p80">
              <a:extLst>
                <a:ext uri="{FF2B5EF4-FFF2-40B4-BE49-F238E27FC236}">
                  <a16:creationId xmlns:a16="http://schemas.microsoft.com/office/drawing/2014/main" id="{9BF53A46-E518-C159-078B-380EA8D30213}"/>
                </a:ext>
              </a:extLst>
            </p:cNvPr>
            <p:cNvSpPr/>
            <p:nvPr/>
          </p:nvSpPr>
          <p:spPr>
            <a:xfrm>
              <a:off x="3028825" y="4432500"/>
              <a:ext cx="1361425" cy="25"/>
            </a:xfrm>
            <a:custGeom>
              <a:avLst/>
              <a:gdLst/>
              <a:ahLst/>
              <a:cxnLst/>
              <a:rect l="l" t="t" r="r" b="b"/>
              <a:pathLst>
                <a:path w="54457" h="1" fill="none" extrusionOk="0">
                  <a:moveTo>
                    <a:pt x="0" y="0"/>
                  </a:moveTo>
                  <a:lnTo>
                    <a:pt x="54456" y="0"/>
                  </a:lnTo>
                </a:path>
              </a:pathLst>
            </a:custGeom>
            <a:noFill/>
            <a:ln w="2050" cap="flat" cmpd="sng">
              <a:solidFill>
                <a:srgbClr val="528E7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34;p80">
              <a:extLst>
                <a:ext uri="{FF2B5EF4-FFF2-40B4-BE49-F238E27FC236}">
                  <a16:creationId xmlns:a16="http://schemas.microsoft.com/office/drawing/2014/main" id="{943745FD-5C59-077F-935D-6D5D9FF2B696}"/>
                </a:ext>
              </a:extLst>
            </p:cNvPr>
            <p:cNvSpPr/>
            <p:nvPr/>
          </p:nvSpPr>
          <p:spPr>
            <a:xfrm>
              <a:off x="3028825" y="4497600"/>
              <a:ext cx="1361425" cy="25"/>
            </a:xfrm>
            <a:custGeom>
              <a:avLst/>
              <a:gdLst/>
              <a:ahLst/>
              <a:cxnLst/>
              <a:rect l="l" t="t" r="r" b="b"/>
              <a:pathLst>
                <a:path w="54457" h="1" fill="none" extrusionOk="0">
                  <a:moveTo>
                    <a:pt x="0" y="0"/>
                  </a:moveTo>
                  <a:lnTo>
                    <a:pt x="54456" y="0"/>
                  </a:lnTo>
                </a:path>
              </a:pathLst>
            </a:custGeom>
            <a:noFill/>
            <a:ln w="2050" cap="flat" cmpd="sng">
              <a:solidFill>
                <a:srgbClr val="527BC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35;p80">
              <a:extLst>
                <a:ext uri="{FF2B5EF4-FFF2-40B4-BE49-F238E27FC236}">
                  <a16:creationId xmlns:a16="http://schemas.microsoft.com/office/drawing/2014/main" id="{6DC30DFD-6889-8822-CECE-70E1F10EB126}"/>
                </a:ext>
              </a:extLst>
            </p:cNvPr>
            <p:cNvSpPr/>
            <p:nvPr/>
          </p:nvSpPr>
          <p:spPr>
            <a:xfrm>
              <a:off x="3028825" y="4562700"/>
              <a:ext cx="1361425" cy="25"/>
            </a:xfrm>
            <a:custGeom>
              <a:avLst/>
              <a:gdLst/>
              <a:ahLst/>
              <a:cxnLst/>
              <a:rect l="l" t="t" r="r" b="b"/>
              <a:pathLst>
                <a:path w="54457" h="1" fill="none" extrusionOk="0">
                  <a:moveTo>
                    <a:pt x="0" y="0"/>
                  </a:moveTo>
                  <a:lnTo>
                    <a:pt x="54456" y="0"/>
                  </a:lnTo>
                </a:path>
              </a:pathLst>
            </a:custGeom>
            <a:noFill/>
            <a:ln w="2050" cap="flat" cmpd="sng">
              <a:solidFill>
                <a:srgbClr val="527BC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36;p80">
              <a:extLst>
                <a:ext uri="{FF2B5EF4-FFF2-40B4-BE49-F238E27FC236}">
                  <a16:creationId xmlns:a16="http://schemas.microsoft.com/office/drawing/2014/main" id="{20906C5F-C7E3-7AEE-4BD7-B5F2EEF949D0}"/>
                </a:ext>
              </a:extLst>
            </p:cNvPr>
            <p:cNvSpPr/>
            <p:nvPr/>
          </p:nvSpPr>
          <p:spPr>
            <a:xfrm>
              <a:off x="3028825" y="4627775"/>
              <a:ext cx="1361425" cy="25"/>
            </a:xfrm>
            <a:custGeom>
              <a:avLst/>
              <a:gdLst/>
              <a:ahLst/>
              <a:cxnLst/>
              <a:rect l="l" t="t" r="r" b="b"/>
              <a:pathLst>
                <a:path w="54457" h="1" fill="none" extrusionOk="0">
                  <a:moveTo>
                    <a:pt x="0" y="1"/>
                  </a:moveTo>
                  <a:lnTo>
                    <a:pt x="54456" y="1"/>
                  </a:lnTo>
                </a:path>
              </a:pathLst>
            </a:custGeom>
            <a:noFill/>
            <a:ln w="2050" cap="flat" cmpd="sng">
              <a:solidFill>
                <a:srgbClr val="527BC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37;p80">
              <a:extLst>
                <a:ext uri="{FF2B5EF4-FFF2-40B4-BE49-F238E27FC236}">
                  <a16:creationId xmlns:a16="http://schemas.microsoft.com/office/drawing/2014/main" id="{2AE6ABE8-7F10-6593-331C-E801B46419E4}"/>
                </a:ext>
              </a:extLst>
            </p:cNvPr>
            <p:cNvSpPr/>
            <p:nvPr/>
          </p:nvSpPr>
          <p:spPr>
            <a:xfrm>
              <a:off x="3028825" y="4692875"/>
              <a:ext cx="1361425" cy="25"/>
            </a:xfrm>
            <a:custGeom>
              <a:avLst/>
              <a:gdLst/>
              <a:ahLst/>
              <a:cxnLst/>
              <a:rect l="l" t="t" r="r" b="b"/>
              <a:pathLst>
                <a:path w="54457" h="1" fill="none" extrusionOk="0">
                  <a:moveTo>
                    <a:pt x="0" y="1"/>
                  </a:moveTo>
                  <a:lnTo>
                    <a:pt x="54456" y="1"/>
                  </a:lnTo>
                </a:path>
              </a:pathLst>
            </a:custGeom>
            <a:noFill/>
            <a:ln w="2050" cap="flat" cmpd="sng">
              <a:solidFill>
                <a:srgbClr val="527BC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38;p80">
              <a:extLst>
                <a:ext uri="{FF2B5EF4-FFF2-40B4-BE49-F238E27FC236}">
                  <a16:creationId xmlns:a16="http://schemas.microsoft.com/office/drawing/2014/main" id="{8F88AD70-E0C6-3F7E-3702-7719FEFB6F71}"/>
                </a:ext>
              </a:extLst>
            </p:cNvPr>
            <p:cNvSpPr/>
            <p:nvPr/>
          </p:nvSpPr>
          <p:spPr>
            <a:xfrm>
              <a:off x="3028825" y="4757975"/>
              <a:ext cx="1361425" cy="25"/>
            </a:xfrm>
            <a:custGeom>
              <a:avLst/>
              <a:gdLst/>
              <a:ahLst/>
              <a:cxnLst/>
              <a:rect l="l" t="t" r="r" b="b"/>
              <a:pathLst>
                <a:path w="54457" h="1" fill="none" extrusionOk="0">
                  <a:moveTo>
                    <a:pt x="0" y="1"/>
                  </a:moveTo>
                  <a:lnTo>
                    <a:pt x="54456" y="1"/>
                  </a:lnTo>
                </a:path>
              </a:pathLst>
            </a:custGeom>
            <a:noFill/>
            <a:ln w="2050" cap="flat" cmpd="sng">
              <a:solidFill>
                <a:srgbClr val="527BC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39;p80">
              <a:extLst>
                <a:ext uri="{FF2B5EF4-FFF2-40B4-BE49-F238E27FC236}">
                  <a16:creationId xmlns:a16="http://schemas.microsoft.com/office/drawing/2014/main" id="{E30BF365-F9BD-5A75-17F0-F4183C20B758}"/>
                </a:ext>
              </a:extLst>
            </p:cNvPr>
            <p:cNvSpPr/>
            <p:nvPr/>
          </p:nvSpPr>
          <p:spPr>
            <a:xfrm>
              <a:off x="3028825" y="4823075"/>
              <a:ext cx="1361425" cy="25"/>
            </a:xfrm>
            <a:custGeom>
              <a:avLst/>
              <a:gdLst/>
              <a:ahLst/>
              <a:cxnLst/>
              <a:rect l="l" t="t" r="r" b="b"/>
              <a:pathLst>
                <a:path w="54457" h="1" fill="none" extrusionOk="0">
                  <a:moveTo>
                    <a:pt x="0" y="0"/>
                  </a:moveTo>
                  <a:lnTo>
                    <a:pt x="54456" y="0"/>
                  </a:lnTo>
                </a:path>
              </a:pathLst>
            </a:custGeom>
            <a:noFill/>
            <a:ln w="2050" cap="flat" cmpd="sng">
              <a:solidFill>
                <a:srgbClr val="527BC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40;p80">
              <a:extLst>
                <a:ext uri="{FF2B5EF4-FFF2-40B4-BE49-F238E27FC236}">
                  <a16:creationId xmlns:a16="http://schemas.microsoft.com/office/drawing/2014/main" id="{B7AFC1CF-8147-B295-C109-727CFBC3CFE5}"/>
                </a:ext>
              </a:extLst>
            </p:cNvPr>
            <p:cNvSpPr/>
            <p:nvPr/>
          </p:nvSpPr>
          <p:spPr>
            <a:xfrm>
              <a:off x="4039875" y="4082925"/>
              <a:ext cx="383175" cy="249125"/>
            </a:xfrm>
            <a:custGeom>
              <a:avLst/>
              <a:gdLst/>
              <a:ahLst/>
              <a:cxnLst/>
              <a:rect l="l" t="t" r="r" b="b"/>
              <a:pathLst>
                <a:path w="15327" h="9965" extrusionOk="0">
                  <a:moveTo>
                    <a:pt x="1" y="0"/>
                  </a:moveTo>
                  <a:lnTo>
                    <a:pt x="1" y="9186"/>
                  </a:lnTo>
                  <a:cubicBezTo>
                    <a:pt x="1" y="9616"/>
                    <a:pt x="349" y="9965"/>
                    <a:pt x="780" y="9965"/>
                  </a:cubicBezTo>
                  <a:lnTo>
                    <a:pt x="15327" y="9965"/>
                  </a:lnTo>
                  <a:lnTo>
                    <a:pt x="15327" y="2850"/>
                  </a:lnTo>
                  <a:cubicBezTo>
                    <a:pt x="15327" y="1271"/>
                    <a:pt x="14055" y="0"/>
                    <a:pt x="12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41;p80">
              <a:extLst>
                <a:ext uri="{FF2B5EF4-FFF2-40B4-BE49-F238E27FC236}">
                  <a16:creationId xmlns:a16="http://schemas.microsoft.com/office/drawing/2014/main" id="{5F3D3095-64D2-076B-F05D-864E25DF135A}"/>
                </a:ext>
              </a:extLst>
            </p:cNvPr>
            <p:cNvSpPr/>
            <p:nvPr/>
          </p:nvSpPr>
          <p:spPr>
            <a:xfrm>
              <a:off x="3093675" y="4392525"/>
              <a:ext cx="17950" cy="55625"/>
            </a:xfrm>
            <a:custGeom>
              <a:avLst/>
              <a:gdLst/>
              <a:ahLst/>
              <a:cxnLst/>
              <a:rect l="l" t="t" r="r" b="b"/>
              <a:pathLst>
                <a:path w="718" h="2225" extrusionOk="0">
                  <a:moveTo>
                    <a:pt x="0" y="0"/>
                  </a:moveTo>
                  <a:lnTo>
                    <a:pt x="0" y="2225"/>
                  </a:lnTo>
                  <a:lnTo>
                    <a:pt x="718" y="2225"/>
                  </a:lnTo>
                  <a:lnTo>
                    <a:pt x="7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42;p80">
              <a:extLst>
                <a:ext uri="{FF2B5EF4-FFF2-40B4-BE49-F238E27FC236}">
                  <a16:creationId xmlns:a16="http://schemas.microsoft.com/office/drawing/2014/main" id="{82C7A5D2-CB5B-3281-C23C-E9B5ABE27EBC}"/>
                </a:ext>
              </a:extLst>
            </p:cNvPr>
            <p:cNvSpPr/>
            <p:nvPr/>
          </p:nvSpPr>
          <p:spPr>
            <a:xfrm>
              <a:off x="3102625" y="4379700"/>
              <a:ext cx="25" cy="17975"/>
            </a:xfrm>
            <a:custGeom>
              <a:avLst/>
              <a:gdLst/>
              <a:ahLst/>
              <a:cxnLst/>
              <a:rect l="l" t="t" r="r" b="b"/>
              <a:pathLst>
                <a:path w="1" h="719" fill="none" extrusionOk="0">
                  <a:moveTo>
                    <a:pt x="1" y="718"/>
                  </a:moveTo>
                  <a:lnTo>
                    <a:pt x="1"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43;p80">
              <a:extLst>
                <a:ext uri="{FF2B5EF4-FFF2-40B4-BE49-F238E27FC236}">
                  <a16:creationId xmlns:a16="http://schemas.microsoft.com/office/drawing/2014/main" id="{C3173157-4DC4-0679-5A73-E611487BB045}"/>
                </a:ext>
              </a:extLst>
            </p:cNvPr>
            <p:cNvSpPr/>
            <p:nvPr/>
          </p:nvSpPr>
          <p:spPr>
            <a:xfrm>
              <a:off x="3102625" y="4443525"/>
              <a:ext cx="25" cy="81775"/>
            </a:xfrm>
            <a:custGeom>
              <a:avLst/>
              <a:gdLst/>
              <a:ahLst/>
              <a:cxnLst/>
              <a:rect l="l" t="t" r="r" b="b"/>
              <a:pathLst>
                <a:path w="1" h="3271" fill="none" extrusionOk="0">
                  <a:moveTo>
                    <a:pt x="1" y="0"/>
                  </a:moveTo>
                  <a:lnTo>
                    <a:pt x="1" y="327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44;p80">
              <a:extLst>
                <a:ext uri="{FF2B5EF4-FFF2-40B4-BE49-F238E27FC236}">
                  <a16:creationId xmlns:a16="http://schemas.microsoft.com/office/drawing/2014/main" id="{4EB50BA0-F1B6-CF60-3DC6-589B9E5B6666}"/>
                </a:ext>
              </a:extLst>
            </p:cNvPr>
            <p:cNvSpPr/>
            <p:nvPr/>
          </p:nvSpPr>
          <p:spPr>
            <a:xfrm>
              <a:off x="3160300" y="4465300"/>
              <a:ext cx="18225" cy="98700"/>
            </a:xfrm>
            <a:custGeom>
              <a:avLst/>
              <a:gdLst/>
              <a:ahLst/>
              <a:cxnLst/>
              <a:rect l="l" t="t" r="r" b="b"/>
              <a:pathLst>
                <a:path w="729" h="3948" extrusionOk="0">
                  <a:moveTo>
                    <a:pt x="0" y="0"/>
                  </a:moveTo>
                  <a:lnTo>
                    <a:pt x="0" y="3947"/>
                  </a:lnTo>
                  <a:lnTo>
                    <a:pt x="728" y="3947"/>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845;p80">
              <a:extLst>
                <a:ext uri="{FF2B5EF4-FFF2-40B4-BE49-F238E27FC236}">
                  <a16:creationId xmlns:a16="http://schemas.microsoft.com/office/drawing/2014/main" id="{0F440CCA-5D73-9991-3712-D0ACF6F14A11}"/>
                </a:ext>
              </a:extLst>
            </p:cNvPr>
            <p:cNvSpPr/>
            <p:nvPr/>
          </p:nvSpPr>
          <p:spPr>
            <a:xfrm>
              <a:off x="3169525" y="4452475"/>
              <a:ext cx="25" cy="17975"/>
            </a:xfrm>
            <a:custGeom>
              <a:avLst/>
              <a:gdLst/>
              <a:ahLst/>
              <a:cxnLst/>
              <a:rect l="l" t="t" r="r" b="b"/>
              <a:pathLst>
                <a:path w="1" h="719" fill="none" extrusionOk="0">
                  <a:moveTo>
                    <a:pt x="1" y="718"/>
                  </a:moveTo>
                  <a:lnTo>
                    <a:pt x="1" y="1"/>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46;p80">
              <a:extLst>
                <a:ext uri="{FF2B5EF4-FFF2-40B4-BE49-F238E27FC236}">
                  <a16:creationId xmlns:a16="http://schemas.microsoft.com/office/drawing/2014/main" id="{1F34B009-B012-4E39-96B1-D4891FC36F5C}"/>
                </a:ext>
              </a:extLst>
            </p:cNvPr>
            <p:cNvSpPr/>
            <p:nvPr/>
          </p:nvSpPr>
          <p:spPr>
            <a:xfrm>
              <a:off x="3169525" y="4558850"/>
              <a:ext cx="25" cy="48725"/>
            </a:xfrm>
            <a:custGeom>
              <a:avLst/>
              <a:gdLst/>
              <a:ahLst/>
              <a:cxnLst/>
              <a:rect l="l" t="t" r="r" b="b"/>
              <a:pathLst>
                <a:path w="1" h="1949" fill="none" extrusionOk="0">
                  <a:moveTo>
                    <a:pt x="1" y="0"/>
                  </a:moveTo>
                  <a:lnTo>
                    <a:pt x="1" y="194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47;p80">
              <a:extLst>
                <a:ext uri="{FF2B5EF4-FFF2-40B4-BE49-F238E27FC236}">
                  <a16:creationId xmlns:a16="http://schemas.microsoft.com/office/drawing/2014/main" id="{8DD55E86-80B2-4F2C-E5E9-C8B391D9F3B1}"/>
                </a:ext>
              </a:extLst>
            </p:cNvPr>
            <p:cNvSpPr/>
            <p:nvPr/>
          </p:nvSpPr>
          <p:spPr>
            <a:xfrm>
              <a:off x="3227200" y="4583200"/>
              <a:ext cx="17950" cy="84325"/>
            </a:xfrm>
            <a:custGeom>
              <a:avLst/>
              <a:gdLst/>
              <a:ahLst/>
              <a:cxnLst/>
              <a:rect l="l" t="t" r="r" b="b"/>
              <a:pathLst>
                <a:path w="718" h="3373" extrusionOk="0">
                  <a:moveTo>
                    <a:pt x="0" y="0"/>
                  </a:moveTo>
                  <a:lnTo>
                    <a:pt x="0" y="3373"/>
                  </a:lnTo>
                  <a:lnTo>
                    <a:pt x="718" y="3373"/>
                  </a:lnTo>
                  <a:lnTo>
                    <a:pt x="718" y="0"/>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48;p80">
              <a:extLst>
                <a:ext uri="{FF2B5EF4-FFF2-40B4-BE49-F238E27FC236}">
                  <a16:creationId xmlns:a16="http://schemas.microsoft.com/office/drawing/2014/main" id="{30878650-42C8-DD91-CA78-79FFDCE30D7D}"/>
                </a:ext>
              </a:extLst>
            </p:cNvPr>
            <p:cNvSpPr/>
            <p:nvPr/>
          </p:nvSpPr>
          <p:spPr>
            <a:xfrm>
              <a:off x="3236150" y="4552950"/>
              <a:ext cx="25" cy="33600"/>
            </a:xfrm>
            <a:custGeom>
              <a:avLst/>
              <a:gdLst/>
              <a:ahLst/>
              <a:cxnLst/>
              <a:rect l="l" t="t" r="r" b="b"/>
              <a:pathLst>
                <a:path w="1" h="1344" fill="none" extrusionOk="0">
                  <a:moveTo>
                    <a:pt x="1" y="0"/>
                  </a:moveTo>
                  <a:lnTo>
                    <a:pt x="1" y="1343"/>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49;p80">
              <a:extLst>
                <a:ext uri="{FF2B5EF4-FFF2-40B4-BE49-F238E27FC236}">
                  <a16:creationId xmlns:a16="http://schemas.microsoft.com/office/drawing/2014/main" id="{6D56C8F8-B798-BD0E-788A-8CAA2DCB4766}"/>
                </a:ext>
              </a:extLst>
            </p:cNvPr>
            <p:cNvSpPr/>
            <p:nvPr/>
          </p:nvSpPr>
          <p:spPr>
            <a:xfrm>
              <a:off x="3236150" y="4662375"/>
              <a:ext cx="25" cy="17975"/>
            </a:xfrm>
            <a:custGeom>
              <a:avLst/>
              <a:gdLst/>
              <a:ahLst/>
              <a:cxnLst/>
              <a:rect l="l" t="t" r="r" b="b"/>
              <a:pathLst>
                <a:path w="1" h="719" fill="none" extrusionOk="0">
                  <a:moveTo>
                    <a:pt x="1" y="1"/>
                  </a:moveTo>
                  <a:lnTo>
                    <a:pt x="1" y="71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850;p80">
              <a:extLst>
                <a:ext uri="{FF2B5EF4-FFF2-40B4-BE49-F238E27FC236}">
                  <a16:creationId xmlns:a16="http://schemas.microsoft.com/office/drawing/2014/main" id="{17AC0E96-5C71-C8EF-2231-42ACEA999447}"/>
                </a:ext>
              </a:extLst>
            </p:cNvPr>
            <p:cNvSpPr/>
            <p:nvPr/>
          </p:nvSpPr>
          <p:spPr>
            <a:xfrm>
              <a:off x="3260500" y="4511675"/>
              <a:ext cx="17975" cy="119975"/>
            </a:xfrm>
            <a:custGeom>
              <a:avLst/>
              <a:gdLst/>
              <a:ahLst/>
              <a:cxnLst/>
              <a:rect l="l" t="t" r="r" b="b"/>
              <a:pathLst>
                <a:path w="719" h="4799" extrusionOk="0">
                  <a:moveTo>
                    <a:pt x="1" y="1"/>
                  </a:moveTo>
                  <a:lnTo>
                    <a:pt x="1" y="4799"/>
                  </a:lnTo>
                  <a:lnTo>
                    <a:pt x="718" y="4799"/>
                  </a:lnTo>
                  <a:lnTo>
                    <a:pt x="718" y="1"/>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851;p80">
              <a:extLst>
                <a:ext uri="{FF2B5EF4-FFF2-40B4-BE49-F238E27FC236}">
                  <a16:creationId xmlns:a16="http://schemas.microsoft.com/office/drawing/2014/main" id="{A134EDBC-1940-6C0E-CF0E-8EA821B02372}"/>
                </a:ext>
              </a:extLst>
            </p:cNvPr>
            <p:cNvSpPr/>
            <p:nvPr/>
          </p:nvSpPr>
          <p:spPr>
            <a:xfrm>
              <a:off x="3269475" y="4498875"/>
              <a:ext cx="25" cy="17950"/>
            </a:xfrm>
            <a:custGeom>
              <a:avLst/>
              <a:gdLst/>
              <a:ahLst/>
              <a:cxnLst/>
              <a:rect l="l" t="t" r="r" b="b"/>
              <a:pathLst>
                <a:path w="1" h="718" fill="none" extrusionOk="0">
                  <a:moveTo>
                    <a:pt x="1" y="718"/>
                  </a:moveTo>
                  <a:lnTo>
                    <a:pt x="1"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852;p80">
              <a:extLst>
                <a:ext uri="{FF2B5EF4-FFF2-40B4-BE49-F238E27FC236}">
                  <a16:creationId xmlns:a16="http://schemas.microsoft.com/office/drawing/2014/main" id="{D4E7697A-113E-360D-E61B-19F29363930A}"/>
                </a:ext>
              </a:extLst>
            </p:cNvPr>
            <p:cNvSpPr/>
            <p:nvPr/>
          </p:nvSpPr>
          <p:spPr>
            <a:xfrm>
              <a:off x="3269475" y="4626250"/>
              <a:ext cx="25" cy="18225"/>
            </a:xfrm>
            <a:custGeom>
              <a:avLst/>
              <a:gdLst/>
              <a:ahLst/>
              <a:cxnLst/>
              <a:rect l="l" t="t" r="r" b="b"/>
              <a:pathLst>
                <a:path w="1" h="729" fill="none" extrusionOk="0">
                  <a:moveTo>
                    <a:pt x="1" y="0"/>
                  </a:moveTo>
                  <a:lnTo>
                    <a:pt x="1" y="72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853;p80">
              <a:extLst>
                <a:ext uri="{FF2B5EF4-FFF2-40B4-BE49-F238E27FC236}">
                  <a16:creationId xmlns:a16="http://schemas.microsoft.com/office/drawing/2014/main" id="{E9DB831E-C242-E7B9-D3D7-DB3A0EC491D5}"/>
                </a:ext>
              </a:extLst>
            </p:cNvPr>
            <p:cNvSpPr/>
            <p:nvPr/>
          </p:nvSpPr>
          <p:spPr>
            <a:xfrm>
              <a:off x="3293825" y="4562700"/>
              <a:ext cx="18225" cy="119700"/>
            </a:xfrm>
            <a:custGeom>
              <a:avLst/>
              <a:gdLst/>
              <a:ahLst/>
              <a:cxnLst/>
              <a:rect l="l" t="t" r="r" b="b"/>
              <a:pathLst>
                <a:path w="729" h="4788" extrusionOk="0">
                  <a:moveTo>
                    <a:pt x="1" y="0"/>
                  </a:moveTo>
                  <a:lnTo>
                    <a:pt x="1" y="4787"/>
                  </a:lnTo>
                  <a:lnTo>
                    <a:pt x="728" y="4787"/>
                  </a:lnTo>
                  <a:lnTo>
                    <a:pt x="728" y="0"/>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854;p80">
              <a:extLst>
                <a:ext uri="{FF2B5EF4-FFF2-40B4-BE49-F238E27FC236}">
                  <a16:creationId xmlns:a16="http://schemas.microsoft.com/office/drawing/2014/main" id="{7995C294-99D1-7B71-B472-38B84F1CF5B5}"/>
                </a:ext>
              </a:extLst>
            </p:cNvPr>
            <p:cNvSpPr/>
            <p:nvPr/>
          </p:nvSpPr>
          <p:spPr>
            <a:xfrm>
              <a:off x="3302800" y="4549875"/>
              <a:ext cx="25" cy="17975"/>
            </a:xfrm>
            <a:custGeom>
              <a:avLst/>
              <a:gdLst/>
              <a:ahLst/>
              <a:cxnLst/>
              <a:rect l="l" t="t" r="r" b="b"/>
              <a:pathLst>
                <a:path w="1" h="719" fill="none" extrusionOk="0">
                  <a:moveTo>
                    <a:pt x="0" y="718"/>
                  </a:moveTo>
                  <a:lnTo>
                    <a:pt x="0"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55;p80">
              <a:extLst>
                <a:ext uri="{FF2B5EF4-FFF2-40B4-BE49-F238E27FC236}">
                  <a16:creationId xmlns:a16="http://schemas.microsoft.com/office/drawing/2014/main" id="{3DE982CE-38A9-2A55-2C0C-EF9310E9440C}"/>
                </a:ext>
              </a:extLst>
            </p:cNvPr>
            <p:cNvSpPr/>
            <p:nvPr/>
          </p:nvSpPr>
          <p:spPr>
            <a:xfrm>
              <a:off x="3302800" y="4677250"/>
              <a:ext cx="25" cy="18225"/>
            </a:xfrm>
            <a:custGeom>
              <a:avLst/>
              <a:gdLst/>
              <a:ahLst/>
              <a:cxnLst/>
              <a:rect l="l" t="t" r="r" b="b"/>
              <a:pathLst>
                <a:path w="1" h="729" fill="none" extrusionOk="0">
                  <a:moveTo>
                    <a:pt x="0" y="0"/>
                  </a:moveTo>
                  <a:lnTo>
                    <a:pt x="0" y="72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856;p80">
              <a:extLst>
                <a:ext uri="{FF2B5EF4-FFF2-40B4-BE49-F238E27FC236}">
                  <a16:creationId xmlns:a16="http://schemas.microsoft.com/office/drawing/2014/main" id="{00319AD7-665C-3DB5-347E-EDD665F76F8E}"/>
                </a:ext>
              </a:extLst>
            </p:cNvPr>
            <p:cNvSpPr/>
            <p:nvPr/>
          </p:nvSpPr>
          <p:spPr>
            <a:xfrm>
              <a:off x="3394025" y="4498875"/>
              <a:ext cx="17975" cy="119975"/>
            </a:xfrm>
            <a:custGeom>
              <a:avLst/>
              <a:gdLst/>
              <a:ahLst/>
              <a:cxnLst/>
              <a:rect l="l" t="t" r="r" b="b"/>
              <a:pathLst>
                <a:path w="719" h="4799" extrusionOk="0">
                  <a:moveTo>
                    <a:pt x="1" y="0"/>
                  </a:moveTo>
                  <a:lnTo>
                    <a:pt x="1" y="4798"/>
                  </a:lnTo>
                  <a:lnTo>
                    <a:pt x="718" y="4798"/>
                  </a:lnTo>
                  <a:lnTo>
                    <a:pt x="718" y="0"/>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857;p80">
              <a:extLst>
                <a:ext uri="{FF2B5EF4-FFF2-40B4-BE49-F238E27FC236}">
                  <a16:creationId xmlns:a16="http://schemas.microsoft.com/office/drawing/2014/main" id="{615E1008-5C14-D9C2-9499-210215AFD404}"/>
                </a:ext>
              </a:extLst>
            </p:cNvPr>
            <p:cNvSpPr/>
            <p:nvPr/>
          </p:nvSpPr>
          <p:spPr>
            <a:xfrm>
              <a:off x="3403000" y="4486050"/>
              <a:ext cx="25" cy="17975"/>
            </a:xfrm>
            <a:custGeom>
              <a:avLst/>
              <a:gdLst/>
              <a:ahLst/>
              <a:cxnLst/>
              <a:rect l="l" t="t" r="r" b="b"/>
              <a:pathLst>
                <a:path w="1" h="719" fill="none" extrusionOk="0">
                  <a:moveTo>
                    <a:pt x="1" y="718"/>
                  </a:moveTo>
                  <a:lnTo>
                    <a:pt x="1" y="1"/>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858;p80">
              <a:extLst>
                <a:ext uri="{FF2B5EF4-FFF2-40B4-BE49-F238E27FC236}">
                  <a16:creationId xmlns:a16="http://schemas.microsoft.com/office/drawing/2014/main" id="{624C3235-65D8-30B3-E6D8-E1A94A534B9D}"/>
                </a:ext>
              </a:extLst>
            </p:cNvPr>
            <p:cNvSpPr/>
            <p:nvPr/>
          </p:nvSpPr>
          <p:spPr>
            <a:xfrm>
              <a:off x="3403000" y="4613425"/>
              <a:ext cx="25" cy="18225"/>
            </a:xfrm>
            <a:custGeom>
              <a:avLst/>
              <a:gdLst/>
              <a:ahLst/>
              <a:cxnLst/>
              <a:rect l="l" t="t" r="r" b="b"/>
              <a:pathLst>
                <a:path w="1" h="729" fill="none" extrusionOk="0">
                  <a:moveTo>
                    <a:pt x="1" y="1"/>
                  </a:moveTo>
                  <a:lnTo>
                    <a:pt x="1" y="729"/>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859;p80">
              <a:extLst>
                <a:ext uri="{FF2B5EF4-FFF2-40B4-BE49-F238E27FC236}">
                  <a16:creationId xmlns:a16="http://schemas.microsoft.com/office/drawing/2014/main" id="{93E6908E-7D35-D481-2CE4-4805B7F3D1E2}"/>
                </a:ext>
              </a:extLst>
            </p:cNvPr>
            <p:cNvSpPr/>
            <p:nvPr/>
          </p:nvSpPr>
          <p:spPr>
            <a:xfrm>
              <a:off x="3427350" y="4495025"/>
              <a:ext cx="17975" cy="85875"/>
            </a:xfrm>
            <a:custGeom>
              <a:avLst/>
              <a:gdLst/>
              <a:ahLst/>
              <a:cxnLst/>
              <a:rect l="l" t="t" r="r" b="b"/>
              <a:pathLst>
                <a:path w="719" h="3435" extrusionOk="0">
                  <a:moveTo>
                    <a:pt x="1" y="1"/>
                  </a:moveTo>
                  <a:lnTo>
                    <a:pt x="1" y="3435"/>
                  </a:lnTo>
                  <a:lnTo>
                    <a:pt x="718" y="3435"/>
                  </a:lnTo>
                  <a:lnTo>
                    <a:pt x="718" y="1"/>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60;p80">
              <a:extLst>
                <a:ext uri="{FF2B5EF4-FFF2-40B4-BE49-F238E27FC236}">
                  <a16:creationId xmlns:a16="http://schemas.microsoft.com/office/drawing/2014/main" id="{83549F14-4E0D-8DD4-621C-B06E83B238D6}"/>
                </a:ext>
              </a:extLst>
            </p:cNvPr>
            <p:cNvSpPr/>
            <p:nvPr/>
          </p:nvSpPr>
          <p:spPr>
            <a:xfrm>
              <a:off x="3436325" y="4448125"/>
              <a:ext cx="25" cy="53850"/>
            </a:xfrm>
            <a:custGeom>
              <a:avLst/>
              <a:gdLst/>
              <a:ahLst/>
              <a:cxnLst/>
              <a:rect l="l" t="t" r="r" b="b"/>
              <a:pathLst>
                <a:path w="1" h="2154" fill="none" extrusionOk="0">
                  <a:moveTo>
                    <a:pt x="0" y="2153"/>
                  </a:moveTo>
                  <a:lnTo>
                    <a:pt x="0" y="1"/>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861;p80">
              <a:extLst>
                <a:ext uri="{FF2B5EF4-FFF2-40B4-BE49-F238E27FC236}">
                  <a16:creationId xmlns:a16="http://schemas.microsoft.com/office/drawing/2014/main" id="{7C1250F2-3618-DB10-1D2E-2E0C725C58E8}"/>
                </a:ext>
              </a:extLst>
            </p:cNvPr>
            <p:cNvSpPr/>
            <p:nvPr/>
          </p:nvSpPr>
          <p:spPr>
            <a:xfrm>
              <a:off x="3436325" y="4575750"/>
              <a:ext cx="25" cy="17975"/>
            </a:xfrm>
            <a:custGeom>
              <a:avLst/>
              <a:gdLst/>
              <a:ahLst/>
              <a:cxnLst/>
              <a:rect l="l" t="t" r="r" b="b"/>
              <a:pathLst>
                <a:path w="1" h="719" fill="none" extrusionOk="0">
                  <a:moveTo>
                    <a:pt x="0" y="1"/>
                  </a:moveTo>
                  <a:lnTo>
                    <a:pt x="0" y="71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62;p80">
              <a:extLst>
                <a:ext uri="{FF2B5EF4-FFF2-40B4-BE49-F238E27FC236}">
                  <a16:creationId xmlns:a16="http://schemas.microsoft.com/office/drawing/2014/main" id="{CAF7B75C-0E64-4021-3B1B-862ACF580837}"/>
                </a:ext>
              </a:extLst>
            </p:cNvPr>
            <p:cNvSpPr/>
            <p:nvPr/>
          </p:nvSpPr>
          <p:spPr>
            <a:xfrm>
              <a:off x="3493975" y="4483750"/>
              <a:ext cx="18225" cy="103575"/>
            </a:xfrm>
            <a:custGeom>
              <a:avLst/>
              <a:gdLst/>
              <a:ahLst/>
              <a:cxnLst/>
              <a:rect l="l" t="t" r="r" b="b"/>
              <a:pathLst>
                <a:path w="729" h="4143" extrusionOk="0">
                  <a:moveTo>
                    <a:pt x="1" y="1"/>
                  </a:moveTo>
                  <a:lnTo>
                    <a:pt x="1" y="4142"/>
                  </a:lnTo>
                  <a:lnTo>
                    <a:pt x="729" y="4142"/>
                  </a:lnTo>
                  <a:lnTo>
                    <a:pt x="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863;p80">
              <a:extLst>
                <a:ext uri="{FF2B5EF4-FFF2-40B4-BE49-F238E27FC236}">
                  <a16:creationId xmlns:a16="http://schemas.microsoft.com/office/drawing/2014/main" id="{32FBCB98-39F0-826E-83DB-811CFA4708E6}"/>
                </a:ext>
              </a:extLst>
            </p:cNvPr>
            <p:cNvSpPr/>
            <p:nvPr/>
          </p:nvSpPr>
          <p:spPr>
            <a:xfrm>
              <a:off x="3502950" y="4447350"/>
              <a:ext cx="25" cy="41800"/>
            </a:xfrm>
            <a:custGeom>
              <a:avLst/>
              <a:gdLst/>
              <a:ahLst/>
              <a:cxnLst/>
              <a:rect l="l" t="t" r="r" b="b"/>
              <a:pathLst>
                <a:path w="1" h="1672" fill="none" extrusionOk="0">
                  <a:moveTo>
                    <a:pt x="1" y="1672"/>
                  </a:moveTo>
                  <a:lnTo>
                    <a:pt x="1" y="1"/>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64;p80">
              <a:extLst>
                <a:ext uri="{FF2B5EF4-FFF2-40B4-BE49-F238E27FC236}">
                  <a16:creationId xmlns:a16="http://schemas.microsoft.com/office/drawing/2014/main" id="{969EC07B-A7D5-5A5F-A988-8C11876DD3A6}"/>
                </a:ext>
              </a:extLst>
            </p:cNvPr>
            <p:cNvSpPr/>
            <p:nvPr/>
          </p:nvSpPr>
          <p:spPr>
            <a:xfrm>
              <a:off x="3502950" y="4582175"/>
              <a:ext cx="25" cy="17950"/>
            </a:xfrm>
            <a:custGeom>
              <a:avLst/>
              <a:gdLst/>
              <a:ahLst/>
              <a:cxnLst/>
              <a:rect l="l" t="t" r="r" b="b"/>
              <a:pathLst>
                <a:path w="1" h="718" fill="none" extrusionOk="0">
                  <a:moveTo>
                    <a:pt x="1" y="0"/>
                  </a:moveTo>
                  <a:lnTo>
                    <a:pt x="1" y="71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65;p80">
              <a:extLst>
                <a:ext uri="{FF2B5EF4-FFF2-40B4-BE49-F238E27FC236}">
                  <a16:creationId xmlns:a16="http://schemas.microsoft.com/office/drawing/2014/main" id="{2971047F-2335-3697-4352-49E064385544}"/>
                </a:ext>
              </a:extLst>
            </p:cNvPr>
            <p:cNvSpPr/>
            <p:nvPr/>
          </p:nvSpPr>
          <p:spPr>
            <a:xfrm>
              <a:off x="3527300" y="4456325"/>
              <a:ext cx="18225" cy="119975"/>
            </a:xfrm>
            <a:custGeom>
              <a:avLst/>
              <a:gdLst/>
              <a:ahLst/>
              <a:cxnLst/>
              <a:rect l="l" t="t" r="r" b="b"/>
              <a:pathLst>
                <a:path w="729" h="4799" extrusionOk="0">
                  <a:moveTo>
                    <a:pt x="1" y="1"/>
                  </a:moveTo>
                  <a:lnTo>
                    <a:pt x="1" y="4798"/>
                  </a:lnTo>
                  <a:lnTo>
                    <a:pt x="728" y="4798"/>
                  </a:lnTo>
                  <a:lnTo>
                    <a:pt x="7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66;p80">
              <a:extLst>
                <a:ext uri="{FF2B5EF4-FFF2-40B4-BE49-F238E27FC236}">
                  <a16:creationId xmlns:a16="http://schemas.microsoft.com/office/drawing/2014/main" id="{63E96B2D-9187-AB95-4DA8-7CF0C1875869}"/>
                </a:ext>
              </a:extLst>
            </p:cNvPr>
            <p:cNvSpPr/>
            <p:nvPr/>
          </p:nvSpPr>
          <p:spPr>
            <a:xfrm>
              <a:off x="3536525" y="4443525"/>
              <a:ext cx="25" cy="17950"/>
            </a:xfrm>
            <a:custGeom>
              <a:avLst/>
              <a:gdLst/>
              <a:ahLst/>
              <a:cxnLst/>
              <a:rect l="l" t="t" r="r" b="b"/>
              <a:pathLst>
                <a:path w="1" h="718" fill="none" extrusionOk="0">
                  <a:moveTo>
                    <a:pt x="1" y="718"/>
                  </a:moveTo>
                  <a:lnTo>
                    <a:pt x="1" y="0"/>
                  </a:lnTo>
                </a:path>
              </a:pathLst>
            </a:custGeom>
            <a:solidFill>
              <a:schemeClr val="lt2"/>
            </a:solidFill>
            <a:ln w="775" cap="rnd"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867;p80">
              <a:extLst>
                <a:ext uri="{FF2B5EF4-FFF2-40B4-BE49-F238E27FC236}">
                  <a16:creationId xmlns:a16="http://schemas.microsoft.com/office/drawing/2014/main" id="{BCF89C11-B4D5-BEAA-40D0-4BFE374BD6BE}"/>
                </a:ext>
              </a:extLst>
            </p:cNvPr>
            <p:cNvSpPr/>
            <p:nvPr/>
          </p:nvSpPr>
          <p:spPr>
            <a:xfrm>
              <a:off x="3536525" y="4570900"/>
              <a:ext cx="25" cy="18200"/>
            </a:xfrm>
            <a:custGeom>
              <a:avLst/>
              <a:gdLst/>
              <a:ahLst/>
              <a:cxnLst/>
              <a:rect l="l" t="t" r="r" b="b"/>
              <a:pathLst>
                <a:path w="1" h="728" fill="none" extrusionOk="0">
                  <a:moveTo>
                    <a:pt x="1" y="0"/>
                  </a:moveTo>
                  <a:lnTo>
                    <a:pt x="1" y="72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868;p80">
              <a:extLst>
                <a:ext uri="{FF2B5EF4-FFF2-40B4-BE49-F238E27FC236}">
                  <a16:creationId xmlns:a16="http://schemas.microsoft.com/office/drawing/2014/main" id="{794FAA2B-ED69-E208-6EE7-C95EA4A20D73}"/>
                </a:ext>
              </a:extLst>
            </p:cNvPr>
            <p:cNvSpPr/>
            <p:nvPr/>
          </p:nvSpPr>
          <p:spPr>
            <a:xfrm>
              <a:off x="3594200" y="4392525"/>
              <a:ext cx="17950" cy="93550"/>
            </a:xfrm>
            <a:custGeom>
              <a:avLst/>
              <a:gdLst/>
              <a:ahLst/>
              <a:cxnLst/>
              <a:rect l="l" t="t" r="r" b="b"/>
              <a:pathLst>
                <a:path w="718" h="3742" extrusionOk="0">
                  <a:moveTo>
                    <a:pt x="0" y="0"/>
                  </a:moveTo>
                  <a:lnTo>
                    <a:pt x="0" y="3742"/>
                  </a:lnTo>
                  <a:lnTo>
                    <a:pt x="718" y="3742"/>
                  </a:lnTo>
                  <a:lnTo>
                    <a:pt x="7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69;p80">
              <a:extLst>
                <a:ext uri="{FF2B5EF4-FFF2-40B4-BE49-F238E27FC236}">
                  <a16:creationId xmlns:a16="http://schemas.microsoft.com/office/drawing/2014/main" id="{C8FCE066-79C0-88F6-A0DE-CB97C8BAFC1D}"/>
                </a:ext>
              </a:extLst>
            </p:cNvPr>
            <p:cNvSpPr/>
            <p:nvPr/>
          </p:nvSpPr>
          <p:spPr>
            <a:xfrm>
              <a:off x="3603175" y="4379700"/>
              <a:ext cx="25" cy="17975"/>
            </a:xfrm>
            <a:custGeom>
              <a:avLst/>
              <a:gdLst/>
              <a:ahLst/>
              <a:cxnLst/>
              <a:rect l="l" t="t" r="r" b="b"/>
              <a:pathLst>
                <a:path w="1" h="719" fill="none" extrusionOk="0">
                  <a:moveTo>
                    <a:pt x="0" y="718"/>
                  </a:moveTo>
                  <a:lnTo>
                    <a:pt x="0"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70;p80">
              <a:extLst>
                <a:ext uri="{FF2B5EF4-FFF2-40B4-BE49-F238E27FC236}">
                  <a16:creationId xmlns:a16="http://schemas.microsoft.com/office/drawing/2014/main" id="{30919A6C-9864-9B7F-F5FF-2F645D916EFB}"/>
                </a:ext>
              </a:extLst>
            </p:cNvPr>
            <p:cNvSpPr/>
            <p:nvPr/>
          </p:nvSpPr>
          <p:spPr>
            <a:xfrm>
              <a:off x="3603175" y="4477350"/>
              <a:ext cx="25" cy="47950"/>
            </a:xfrm>
            <a:custGeom>
              <a:avLst/>
              <a:gdLst/>
              <a:ahLst/>
              <a:cxnLst/>
              <a:rect l="l" t="t" r="r" b="b"/>
              <a:pathLst>
                <a:path w="1" h="1918" fill="none" extrusionOk="0">
                  <a:moveTo>
                    <a:pt x="0" y="0"/>
                  </a:moveTo>
                  <a:lnTo>
                    <a:pt x="0" y="1917"/>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871;p80">
              <a:extLst>
                <a:ext uri="{FF2B5EF4-FFF2-40B4-BE49-F238E27FC236}">
                  <a16:creationId xmlns:a16="http://schemas.microsoft.com/office/drawing/2014/main" id="{D84493D6-6AB5-893D-3F84-965C293402A5}"/>
                </a:ext>
              </a:extLst>
            </p:cNvPr>
            <p:cNvSpPr/>
            <p:nvPr/>
          </p:nvSpPr>
          <p:spPr>
            <a:xfrm>
              <a:off x="3660825" y="4390200"/>
              <a:ext cx="18225" cy="96150"/>
            </a:xfrm>
            <a:custGeom>
              <a:avLst/>
              <a:gdLst/>
              <a:ahLst/>
              <a:cxnLst/>
              <a:rect l="l" t="t" r="r" b="b"/>
              <a:pathLst>
                <a:path w="729" h="3846" extrusionOk="0">
                  <a:moveTo>
                    <a:pt x="1" y="1"/>
                  </a:moveTo>
                  <a:lnTo>
                    <a:pt x="1" y="3845"/>
                  </a:lnTo>
                  <a:lnTo>
                    <a:pt x="728" y="3845"/>
                  </a:lnTo>
                  <a:lnTo>
                    <a:pt x="7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872;p80">
              <a:extLst>
                <a:ext uri="{FF2B5EF4-FFF2-40B4-BE49-F238E27FC236}">
                  <a16:creationId xmlns:a16="http://schemas.microsoft.com/office/drawing/2014/main" id="{815FCC32-E566-CA03-8F66-BA23B5788A7F}"/>
                </a:ext>
              </a:extLst>
            </p:cNvPr>
            <p:cNvSpPr/>
            <p:nvPr/>
          </p:nvSpPr>
          <p:spPr>
            <a:xfrm>
              <a:off x="3669800" y="4353550"/>
              <a:ext cx="25" cy="43350"/>
            </a:xfrm>
            <a:custGeom>
              <a:avLst/>
              <a:gdLst/>
              <a:ahLst/>
              <a:cxnLst/>
              <a:rect l="l" t="t" r="r" b="b"/>
              <a:pathLst>
                <a:path w="1" h="1734" fill="none" extrusionOk="0">
                  <a:moveTo>
                    <a:pt x="0" y="1733"/>
                  </a:moveTo>
                  <a:lnTo>
                    <a:pt x="0" y="1"/>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873;p80">
              <a:extLst>
                <a:ext uri="{FF2B5EF4-FFF2-40B4-BE49-F238E27FC236}">
                  <a16:creationId xmlns:a16="http://schemas.microsoft.com/office/drawing/2014/main" id="{2C62D811-7AAF-AF7E-80F7-0D094FEBA5B4}"/>
                </a:ext>
              </a:extLst>
            </p:cNvPr>
            <p:cNvSpPr/>
            <p:nvPr/>
          </p:nvSpPr>
          <p:spPr>
            <a:xfrm>
              <a:off x="3669800" y="4481200"/>
              <a:ext cx="25" cy="17950"/>
            </a:xfrm>
            <a:custGeom>
              <a:avLst/>
              <a:gdLst/>
              <a:ahLst/>
              <a:cxnLst/>
              <a:rect l="l" t="t" r="r" b="b"/>
              <a:pathLst>
                <a:path w="1" h="718" fill="none" extrusionOk="0">
                  <a:moveTo>
                    <a:pt x="0" y="0"/>
                  </a:moveTo>
                  <a:lnTo>
                    <a:pt x="0" y="71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874;p80">
              <a:extLst>
                <a:ext uri="{FF2B5EF4-FFF2-40B4-BE49-F238E27FC236}">
                  <a16:creationId xmlns:a16="http://schemas.microsoft.com/office/drawing/2014/main" id="{E24B7D0E-DD95-E702-DEEE-F2E1CD6904A6}"/>
                </a:ext>
              </a:extLst>
            </p:cNvPr>
            <p:cNvSpPr/>
            <p:nvPr/>
          </p:nvSpPr>
          <p:spPr>
            <a:xfrm>
              <a:off x="3694150" y="4306650"/>
              <a:ext cx="18225" cy="111775"/>
            </a:xfrm>
            <a:custGeom>
              <a:avLst/>
              <a:gdLst/>
              <a:ahLst/>
              <a:cxnLst/>
              <a:rect l="l" t="t" r="r" b="b"/>
              <a:pathLst>
                <a:path w="729" h="4471" extrusionOk="0">
                  <a:moveTo>
                    <a:pt x="0" y="1"/>
                  </a:moveTo>
                  <a:lnTo>
                    <a:pt x="0" y="4470"/>
                  </a:lnTo>
                  <a:lnTo>
                    <a:pt x="728" y="4470"/>
                  </a:lnTo>
                  <a:lnTo>
                    <a:pt x="7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3875;p80">
              <a:extLst>
                <a:ext uri="{FF2B5EF4-FFF2-40B4-BE49-F238E27FC236}">
                  <a16:creationId xmlns:a16="http://schemas.microsoft.com/office/drawing/2014/main" id="{72A3C9B5-4C0B-0C0B-B386-C731413E6C86}"/>
                </a:ext>
              </a:extLst>
            </p:cNvPr>
            <p:cNvSpPr/>
            <p:nvPr/>
          </p:nvSpPr>
          <p:spPr>
            <a:xfrm>
              <a:off x="3703375" y="4293850"/>
              <a:ext cx="25" cy="17950"/>
            </a:xfrm>
            <a:custGeom>
              <a:avLst/>
              <a:gdLst/>
              <a:ahLst/>
              <a:cxnLst/>
              <a:rect l="l" t="t" r="r" b="b"/>
              <a:pathLst>
                <a:path w="1" h="718" fill="none" extrusionOk="0">
                  <a:moveTo>
                    <a:pt x="0" y="718"/>
                  </a:moveTo>
                  <a:lnTo>
                    <a:pt x="0"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3876;p80">
              <a:extLst>
                <a:ext uri="{FF2B5EF4-FFF2-40B4-BE49-F238E27FC236}">
                  <a16:creationId xmlns:a16="http://schemas.microsoft.com/office/drawing/2014/main" id="{7F33BD0F-A790-CA93-EDAC-AD3BC7810AF2}"/>
                </a:ext>
              </a:extLst>
            </p:cNvPr>
            <p:cNvSpPr/>
            <p:nvPr/>
          </p:nvSpPr>
          <p:spPr>
            <a:xfrm>
              <a:off x="3703375" y="4413275"/>
              <a:ext cx="25" cy="25900"/>
            </a:xfrm>
            <a:custGeom>
              <a:avLst/>
              <a:gdLst/>
              <a:ahLst/>
              <a:cxnLst/>
              <a:rect l="l" t="t" r="r" b="b"/>
              <a:pathLst>
                <a:path w="1" h="1036" fill="none" extrusionOk="0">
                  <a:moveTo>
                    <a:pt x="0" y="0"/>
                  </a:moveTo>
                  <a:lnTo>
                    <a:pt x="0" y="1036"/>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3877;p80">
              <a:extLst>
                <a:ext uri="{FF2B5EF4-FFF2-40B4-BE49-F238E27FC236}">
                  <a16:creationId xmlns:a16="http://schemas.microsoft.com/office/drawing/2014/main" id="{61D66F29-9DE3-6326-CF6E-2D8E13FFB848}"/>
                </a:ext>
              </a:extLst>
            </p:cNvPr>
            <p:cNvSpPr/>
            <p:nvPr/>
          </p:nvSpPr>
          <p:spPr>
            <a:xfrm>
              <a:off x="3727475" y="4332550"/>
              <a:ext cx="18200" cy="119950"/>
            </a:xfrm>
            <a:custGeom>
              <a:avLst/>
              <a:gdLst/>
              <a:ahLst/>
              <a:cxnLst/>
              <a:rect l="l" t="t" r="r" b="b"/>
              <a:pathLst>
                <a:path w="728" h="4798" extrusionOk="0">
                  <a:moveTo>
                    <a:pt x="0" y="0"/>
                  </a:moveTo>
                  <a:lnTo>
                    <a:pt x="0" y="4798"/>
                  </a:lnTo>
                  <a:lnTo>
                    <a:pt x="728" y="4798"/>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3878;p80">
              <a:extLst>
                <a:ext uri="{FF2B5EF4-FFF2-40B4-BE49-F238E27FC236}">
                  <a16:creationId xmlns:a16="http://schemas.microsoft.com/office/drawing/2014/main" id="{E4B1A61C-58E3-95C8-D9B2-05AAB4FC1A0E}"/>
                </a:ext>
              </a:extLst>
            </p:cNvPr>
            <p:cNvSpPr/>
            <p:nvPr/>
          </p:nvSpPr>
          <p:spPr>
            <a:xfrm>
              <a:off x="3736700" y="4319725"/>
              <a:ext cx="25" cy="18225"/>
            </a:xfrm>
            <a:custGeom>
              <a:avLst/>
              <a:gdLst/>
              <a:ahLst/>
              <a:cxnLst/>
              <a:rect l="l" t="t" r="r" b="b"/>
              <a:pathLst>
                <a:path w="1" h="729" fill="none" extrusionOk="0">
                  <a:moveTo>
                    <a:pt x="0" y="728"/>
                  </a:moveTo>
                  <a:lnTo>
                    <a:pt x="0" y="1"/>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3879;p80">
              <a:extLst>
                <a:ext uri="{FF2B5EF4-FFF2-40B4-BE49-F238E27FC236}">
                  <a16:creationId xmlns:a16="http://schemas.microsoft.com/office/drawing/2014/main" id="{6BFB91D5-E96D-6329-301D-2592F334BA7D}"/>
                </a:ext>
              </a:extLst>
            </p:cNvPr>
            <p:cNvSpPr/>
            <p:nvPr/>
          </p:nvSpPr>
          <p:spPr>
            <a:xfrm>
              <a:off x="3736700" y="4447350"/>
              <a:ext cx="25" cy="17975"/>
            </a:xfrm>
            <a:custGeom>
              <a:avLst/>
              <a:gdLst/>
              <a:ahLst/>
              <a:cxnLst/>
              <a:rect l="l" t="t" r="r" b="b"/>
              <a:pathLst>
                <a:path w="1" h="719" fill="none" extrusionOk="0">
                  <a:moveTo>
                    <a:pt x="0" y="1"/>
                  </a:moveTo>
                  <a:lnTo>
                    <a:pt x="0" y="71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3880;p80">
              <a:extLst>
                <a:ext uri="{FF2B5EF4-FFF2-40B4-BE49-F238E27FC236}">
                  <a16:creationId xmlns:a16="http://schemas.microsoft.com/office/drawing/2014/main" id="{521479C3-123C-DFAA-A73E-E0AB0352072C}"/>
                </a:ext>
              </a:extLst>
            </p:cNvPr>
            <p:cNvSpPr/>
            <p:nvPr/>
          </p:nvSpPr>
          <p:spPr>
            <a:xfrm>
              <a:off x="3761025" y="4259750"/>
              <a:ext cx="17975" cy="119975"/>
            </a:xfrm>
            <a:custGeom>
              <a:avLst/>
              <a:gdLst/>
              <a:ahLst/>
              <a:cxnLst/>
              <a:rect l="l" t="t" r="r" b="b"/>
              <a:pathLst>
                <a:path w="719" h="4799" extrusionOk="0">
                  <a:moveTo>
                    <a:pt x="1" y="1"/>
                  </a:moveTo>
                  <a:lnTo>
                    <a:pt x="1" y="4798"/>
                  </a:lnTo>
                  <a:lnTo>
                    <a:pt x="719" y="4798"/>
                  </a:lnTo>
                  <a:lnTo>
                    <a:pt x="7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3881;p80">
              <a:extLst>
                <a:ext uri="{FF2B5EF4-FFF2-40B4-BE49-F238E27FC236}">
                  <a16:creationId xmlns:a16="http://schemas.microsoft.com/office/drawing/2014/main" id="{F9820C01-8E82-8E8D-F006-858D22984F9E}"/>
                </a:ext>
              </a:extLst>
            </p:cNvPr>
            <p:cNvSpPr/>
            <p:nvPr/>
          </p:nvSpPr>
          <p:spPr>
            <a:xfrm>
              <a:off x="3770000" y="4246950"/>
              <a:ext cx="25" cy="18225"/>
            </a:xfrm>
            <a:custGeom>
              <a:avLst/>
              <a:gdLst/>
              <a:ahLst/>
              <a:cxnLst/>
              <a:rect l="l" t="t" r="r" b="b"/>
              <a:pathLst>
                <a:path w="1" h="729" fill="none" extrusionOk="0">
                  <a:moveTo>
                    <a:pt x="1" y="728"/>
                  </a:moveTo>
                  <a:lnTo>
                    <a:pt x="1"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3882;p80">
              <a:extLst>
                <a:ext uri="{FF2B5EF4-FFF2-40B4-BE49-F238E27FC236}">
                  <a16:creationId xmlns:a16="http://schemas.microsoft.com/office/drawing/2014/main" id="{C4F93FBB-AF71-E7E2-BE81-934678947603}"/>
                </a:ext>
              </a:extLst>
            </p:cNvPr>
            <p:cNvSpPr/>
            <p:nvPr/>
          </p:nvSpPr>
          <p:spPr>
            <a:xfrm>
              <a:off x="3770000" y="4374325"/>
              <a:ext cx="25" cy="18225"/>
            </a:xfrm>
            <a:custGeom>
              <a:avLst/>
              <a:gdLst/>
              <a:ahLst/>
              <a:cxnLst/>
              <a:rect l="l" t="t" r="r" b="b"/>
              <a:pathLst>
                <a:path w="1" h="729" fill="none" extrusionOk="0">
                  <a:moveTo>
                    <a:pt x="1" y="0"/>
                  </a:moveTo>
                  <a:lnTo>
                    <a:pt x="1" y="72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3883;p80">
              <a:extLst>
                <a:ext uri="{FF2B5EF4-FFF2-40B4-BE49-F238E27FC236}">
                  <a16:creationId xmlns:a16="http://schemas.microsoft.com/office/drawing/2014/main" id="{3C4663A3-F7F9-652A-DE7E-133422B91B5E}"/>
                </a:ext>
              </a:extLst>
            </p:cNvPr>
            <p:cNvSpPr/>
            <p:nvPr/>
          </p:nvSpPr>
          <p:spPr>
            <a:xfrm>
              <a:off x="3827675" y="4251825"/>
              <a:ext cx="18225" cy="119950"/>
            </a:xfrm>
            <a:custGeom>
              <a:avLst/>
              <a:gdLst/>
              <a:ahLst/>
              <a:cxnLst/>
              <a:rect l="l" t="t" r="r" b="b"/>
              <a:pathLst>
                <a:path w="729" h="4798" extrusionOk="0">
                  <a:moveTo>
                    <a:pt x="0" y="0"/>
                  </a:moveTo>
                  <a:lnTo>
                    <a:pt x="0" y="4798"/>
                  </a:lnTo>
                  <a:lnTo>
                    <a:pt x="728" y="4798"/>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3884;p80">
              <a:extLst>
                <a:ext uri="{FF2B5EF4-FFF2-40B4-BE49-F238E27FC236}">
                  <a16:creationId xmlns:a16="http://schemas.microsoft.com/office/drawing/2014/main" id="{95C3A03C-B958-637A-F23E-EEA2ED2892EA}"/>
                </a:ext>
              </a:extLst>
            </p:cNvPr>
            <p:cNvSpPr/>
            <p:nvPr/>
          </p:nvSpPr>
          <p:spPr>
            <a:xfrm>
              <a:off x="3836650" y="4239000"/>
              <a:ext cx="25" cy="17975"/>
            </a:xfrm>
            <a:custGeom>
              <a:avLst/>
              <a:gdLst/>
              <a:ahLst/>
              <a:cxnLst/>
              <a:rect l="l" t="t" r="r" b="b"/>
              <a:pathLst>
                <a:path w="1" h="719" fill="none" extrusionOk="0">
                  <a:moveTo>
                    <a:pt x="0" y="718"/>
                  </a:moveTo>
                  <a:lnTo>
                    <a:pt x="0"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3885;p80">
              <a:extLst>
                <a:ext uri="{FF2B5EF4-FFF2-40B4-BE49-F238E27FC236}">
                  <a16:creationId xmlns:a16="http://schemas.microsoft.com/office/drawing/2014/main" id="{5E913966-048A-5918-13A7-9CC8B323E85A}"/>
                </a:ext>
              </a:extLst>
            </p:cNvPr>
            <p:cNvSpPr/>
            <p:nvPr/>
          </p:nvSpPr>
          <p:spPr>
            <a:xfrm>
              <a:off x="3836650" y="4366375"/>
              <a:ext cx="25" cy="18225"/>
            </a:xfrm>
            <a:custGeom>
              <a:avLst/>
              <a:gdLst/>
              <a:ahLst/>
              <a:cxnLst/>
              <a:rect l="l" t="t" r="r" b="b"/>
              <a:pathLst>
                <a:path w="1" h="729" fill="none" extrusionOk="0">
                  <a:moveTo>
                    <a:pt x="0" y="0"/>
                  </a:moveTo>
                  <a:lnTo>
                    <a:pt x="0" y="72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3886;p80">
              <a:extLst>
                <a:ext uri="{FF2B5EF4-FFF2-40B4-BE49-F238E27FC236}">
                  <a16:creationId xmlns:a16="http://schemas.microsoft.com/office/drawing/2014/main" id="{F42A3CE4-8333-49F9-0489-0044DA622C63}"/>
                </a:ext>
              </a:extLst>
            </p:cNvPr>
            <p:cNvSpPr/>
            <p:nvPr/>
          </p:nvSpPr>
          <p:spPr>
            <a:xfrm>
              <a:off x="3861000" y="4264625"/>
              <a:ext cx="18200" cy="119975"/>
            </a:xfrm>
            <a:custGeom>
              <a:avLst/>
              <a:gdLst/>
              <a:ahLst/>
              <a:cxnLst/>
              <a:rect l="l" t="t" r="r" b="b"/>
              <a:pathLst>
                <a:path w="728" h="4799" extrusionOk="0">
                  <a:moveTo>
                    <a:pt x="0" y="1"/>
                  </a:moveTo>
                  <a:lnTo>
                    <a:pt x="0" y="4798"/>
                  </a:lnTo>
                  <a:lnTo>
                    <a:pt x="728" y="4798"/>
                  </a:lnTo>
                  <a:lnTo>
                    <a:pt x="7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3887;p80">
              <a:extLst>
                <a:ext uri="{FF2B5EF4-FFF2-40B4-BE49-F238E27FC236}">
                  <a16:creationId xmlns:a16="http://schemas.microsoft.com/office/drawing/2014/main" id="{116ACB68-0153-2D73-FA32-69B9FF70D31B}"/>
                </a:ext>
              </a:extLst>
            </p:cNvPr>
            <p:cNvSpPr/>
            <p:nvPr/>
          </p:nvSpPr>
          <p:spPr>
            <a:xfrm>
              <a:off x="3869950" y="4251825"/>
              <a:ext cx="25" cy="17950"/>
            </a:xfrm>
            <a:custGeom>
              <a:avLst/>
              <a:gdLst/>
              <a:ahLst/>
              <a:cxnLst/>
              <a:rect l="l" t="t" r="r" b="b"/>
              <a:pathLst>
                <a:path w="1" h="718" fill="none" extrusionOk="0">
                  <a:moveTo>
                    <a:pt x="1" y="718"/>
                  </a:moveTo>
                  <a:lnTo>
                    <a:pt x="1"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3888;p80">
              <a:extLst>
                <a:ext uri="{FF2B5EF4-FFF2-40B4-BE49-F238E27FC236}">
                  <a16:creationId xmlns:a16="http://schemas.microsoft.com/office/drawing/2014/main" id="{B65F883C-086A-2183-113F-67C3A66A4432}"/>
                </a:ext>
              </a:extLst>
            </p:cNvPr>
            <p:cNvSpPr/>
            <p:nvPr/>
          </p:nvSpPr>
          <p:spPr>
            <a:xfrm>
              <a:off x="3869950" y="4379450"/>
              <a:ext cx="25" cy="17950"/>
            </a:xfrm>
            <a:custGeom>
              <a:avLst/>
              <a:gdLst/>
              <a:ahLst/>
              <a:cxnLst/>
              <a:rect l="l" t="t" r="r" b="b"/>
              <a:pathLst>
                <a:path w="1" h="718" fill="none" extrusionOk="0">
                  <a:moveTo>
                    <a:pt x="1" y="0"/>
                  </a:moveTo>
                  <a:lnTo>
                    <a:pt x="1" y="71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3889;p80">
              <a:extLst>
                <a:ext uri="{FF2B5EF4-FFF2-40B4-BE49-F238E27FC236}">
                  <a16:creationId xmlns:a16="http://schemas.microsoft.com/office/drawing/2014/main" id="{DD5295F7-ACA4-516B-CB7E-8E8A67FB6BC7}"/>
                </a:ext>
              </a:extLst>
            </p:cNvPr>
            <p:cNvSpPr/>
            <p:nvPr/>
          </p:nvSpPr>
          <p:spPr>
            <a:xfrm>
              <a:off x="3894300" y="4233875"/>
              <a:ext cx="18225" cy="119700"/>
            </a:xfrm>
            <a:custGeom>
              <a:avLst/>
              <a:gdLst/>
              <a:ahLst/>
              <a:cxnLst/>
              <a:rect l="l" t="t" r="r" b="b"/>
              <a:pathLst>
                <a:path w="729" h="4788" extrusionOk="0">
                  <a:moveTo>
                    <a:pt x="1" y="0"/>
                  </a:moveTo>
                  <a:lnTo>
                    <a:pt x="1" y="4788"/>
                  </a:lnTo>
                  <a:lnTo>
                    <a:pt x="729" y="4788"/>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3890;p80">
              <a:extLst>
                <a:ext uri="{FF2B5EF4-FFF2-40B4-BE49-F238E27FC236}">
                  <a16:creationId xmlns:a16="http://schemas.microsoft.com/office/drawing/2014/main" id="{0B56B388-2B76-E434-FEF4-787F4A28A3B4}"/>
                </a:ext>
              </a:extLst>
            </p:cNvPr>
            <p:cNvSpPr/>
            <p:nvPr/>
          </p:nvSpPr>
          <p:spPr>
            <a:xfrm>
              <a:off x="3903525" y="4220800"/>
              <a:ext cx="25" cy="18225"/>
            </a:xfrm>
            <a:custGeom>
              <a:avLst/>
              <a:gdLst/>
              <a:ahLst/>
              <a:cxnLst/>
              <a:rect l="l" t="t" r="r" b="b"/>
              <a:pathLst>
                <a:path w="1" h="729" fill="none" extrusionOk="0">
                  <a:moveTo>
                    <a:pt x="1" y="728"/>
                  </a:moveTo>
                  <a:lnTo>
                    <a:pt x="1" y="1"/>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3891;p80">
              <a:extLst>
                <a:ext uri="{FF2B5EF4-FFF2-40B4-BE49-F238E27FC236}">
                  <a16:creationId xmlns:a16="http://schemas.microsoft.com/office/drawing/2014/main" id="{3F561DFF-1C1D-1140-7002-01EE4F2166A5}"/>
                </a:ext>
              </a:extLst>
            </p:cNvPr>
            <p:cNvSpPr/>
            <p:nvPr/>
          </p:nvSpPr>
          <p:spPr>
            <a:xfrm>
              <a:off x="3903525" y="4348425"/>
              <a:ext cx="25" cy="17975"/>
            </a:xfrm>
            <a:custGeom>
              <a:avLst/>
              <a:gdLst/>
              <a:ahLst/>
              <a:cxnLst/>
              <a:rect l="l" t="t" r="r" b="b"/>
              <a:pathLst>
                <a:path w="1" h="719" fill="none" extrusionOk="0">
                  <a:moveTo>
                    <a:pt x="1" y="1"/>
                  </a:moveTo>
                  <a:lnTo>
                    <a:pt x="1" y="71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3892;p80">
              <a:extLst>
                <a:ext uri="{FF2B5EF4-FFF2-40B4-BE49-F238E27FC236}">
                  <a16:creationId xmlns:a16="http://schemas.microsoft.com/office/drawing/2014/main" id="{71F3C845-2E00-B8BC-19FA-E582C8707C6C}"/>
                </a:ext>
              </a:extLst>
            </p:cNvPr>
            <p:cNvSpPr/>
            <p:nvPr/>
          </p:nvSpPr>
          <p:spPr>
            <a:xfrm>
              <a:off x="3994525" y="4277950"/>
              <a:ext cx="18200" cy="119725"/>
            </a:xfrm>
            <a:custGeom>
              <a:avLst/>
              <a:gdLst/>
              <a:ahLst/>
              <a:cxnLst/>
              <a:rect l="l" t="t" r="r" b="b"/>
              <a:pathLst>
                <a:path w="728" h="4789" extrusionOk="0">
                  <a:moveTo>
                    <a:pt x="0" y="1"/>
                  </a:moveTo>
                  <a:lnTo>
                    <a:pt x="0" y="4788"/>
                  </a:lnTo>
                  <a:lnTo>
                    <a:pt x="728" y="4788"/>
                  </a:lnTo>
                  <a:lnTo>
                    <a:pt x="7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3893;p80">
              <a:extLst>
                <a:ext uri="{FF2B5EF4-FFF2-40B4-BE49-F238E27FC236}">
                  <a16:creationId xmlns:a16="http://schemas.microsoft.com/office/drawing/2014/main" id="{7ED3FD72-5C11-6B5D-8F3F-3811358AB5E3}"/>
                </a:ext>
              </a:extLst>
            </p:cNvPr>
            <p:cNvSpPr/>
            <p:nvPr/>
          </p:nvSpPr>
          <p:spPr>
            <a:xfrm>
              <a:off x="4003475" y="4265150"/>
              <a:ext cx="25" cy="17950"/>
            </a:xfrm>
            <a:custGeom>
              <a:avLst/>
              <a:gdLst/>
              <a:ahLst/>
              <a:cxnLst/>
              <a:rect l="l" t="t" r="r" b="b"/>
              <a:pathLst>
                <a:path w="1" h="718" fill="none" extrusionOk="0">
                  <a:moveTo>
                    <a:pt x="1" y="718"/>
                  </a:moveTo>
                  <a:lnTo>
                    <a:pt x="1"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3894;p80">
              <a:extLst>
                <a:ext uri="{FF2B5EF4-FFF2-40B4-BE49-F238E27FC236}">
                  <a16:creationId xmlns:a16="http://schemas.microsoft.com/office/drawing/2014/main" id="{2CED978E-FB9A-673C-BDC2-296614F36FF3}"/>
                </a:ext>
              </a:extLst>
            </p:cNvPr>
            <p:cNvSpPr/>
            <p:nvPr/>
          </p:nvSpPr>
          <p:spPr>
            <a:xfrm>
              <a:off x="4003475" y="4392525"/>
              <a:ext cx="25" cy="17950"/>
            </a:xfrm>
            <a:custGeom>
              <a:avLst/>
              <a:gdLst/>
              <a:ahLst/>
              <a:cxnLst/>
              <a:rect l="l" t="t" r="r" b="b"/>
              <a:pathLst>
                <a:path w="1" h="718" fill="none" extrusionOk="0">
                  <a:moveTo>
                    <a:pt x="1" y="0"/>
                  </a:moveTo>
                  <a:lnTo>
                    <a:pt x="1" y="71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3895;p80">
              <a:extLst>
                <a:ext uri="{FF2B5EF4-FFF2-40B4-BE49-F238E27FC236}">
                  <a16:creationId xmlns:a16="http://schemas.microsoft.com/office/drawing/2014/main" id="{685BDDA3-C664-FCA4-C74E-FB4DF815B8F2}"/>
                </a:ext>
              </a:extLst>
            </p:cNvPr>
            <p:cNvSpPr/>
            <p:nvPr/>
          </p:nvSpPr>
          <p:spPr>
            <a:xfrm>
              <a:off x="4027825" y="4341525"/>
              <a:ext cx="18225" cy="100225"/>
            </a:xfrm>
            <a:custGeom>
              <a:avLst/>
              <a:gdLst/>
              <a:ahLst/>
              <a:cxnLst/>
              <a:rect l="l" t="t" r="r" b="b"/>
              <a:pathLst>
                <a:path w="729" h="4009" extrusionOk="0">
                  <a:moveTo>
                    <a:pt x="1" y="0"/>
                  </a:moveTo>
                  <a:lnTo>
                    <a:pt x="1" y="4008"/>
                  </a:lnTo>
                  <a:lnTo>
                    <a:pt x="729" y="4008"/>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3896;p80">
              <a:extLst>
                <a:ext uri="{FF2B5EF4-FFF2-40B4-BE49-F238E27FC236}">
                  <a16:creationId xmlns:a16="http://schemas.microsoft.com/office/drawing/2014/main" id="{5C462331-9FE1-2A5B-ED19-AA5DC548B161}"/>
                </a:ext>
              </a:extLst>
            </p:cNvPr>
            <p:cNvSpPr/>
            <p:nvPr/>
          </p:nvSpPr>
          <p:spPr>
            <a:xfrm>
              <a:off x="4036800" y="4328700"/>
              <a:ext cx="25" cy="18225"/>
            </a:xfrm>
            <a:custGeom>
              <a:avLst/>
              <a:gdLst/>
              <a:ahLst/>
              <a:cxnLst/>
              <a:rect l="l" t="t" r="r" b="b"/>
              <a:pathLst>
                <a:path w="1" h="729" fill="none" extrusionOk="0">
                  <a:moveTo>
                    <a:pt x="1" y="728"/>
                  </a:moveTo>
                  <a:lnTo>
                    <a:pt x="1"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3897;p80">
              <a:extLst>
                <a:ext uri="{FF2B5EF4-FFF2-40B4-BE49-F238E27FC236}">
                  <a16:creationId xmlns:a16="http://schemas.microsoft.com/office/drawing/2014/main" id="{DCB157DC-0480-5C75-5250-66AD490F1C0A}"/>
                </a:ext>
              </a:extLst>
            </p:cNvPr>
            <p:cNvSpPr/>
            <p:nvPr/>
          </p:nvSpPr>
          <p:spPr>
            <a:xfrm>
              <a:off x="4036800" y="4435575"/>
              <a:ext cx="25" cy="38725"/>
            </a:xfrm>
            <a:custGeom>
              <a:avLst/>
              <a:gdLst/>
              <a:ahLst/>
              <a:cxnLst/>
              <a:rect l="l" t="t" r="r" b="b"/>
              <a:pathLst>
                <a:path w="1" h="1549" fill="none" extrusionOk="0">
                  <a:moveTo>
                    <a:pt x="1" y="0"/>
                  </a:moveTo>
                  <a:lnTo>
                    <a:pt x="1" y="154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3898;p80">
              <a:extLst>
                <a:ext uri="{FF2B5EF4-FFF2-40B4-BE49-F238E27FC236}">
                  <a16:creationId xmlns:a16="http://schemas.microsoft.com/office/drawing/2014/main" id="{98433996-78A2-D9D0-E0E7-6AD0A2A1D694}"/>
                </a:ext>
              </a:extLst>
            </p:cNvPr>
            <p:cNvSpPr/>
            <p:nvPr/>
          </p:nvSpPr>
          <p:spPr>
            <a:xfrm>
              <a:off x="4061150" y="4370225"/>
              <a:ext cx="18225" cy="119950"/>
            </a:xfrm>
            <a:custGeom>
              <a:avLst/>
              <a:gdLst/>
              <a:ahLst/>
              <a:cxnLst/>
              <a:rect l="l" t="t" r="r" b="b"/>
              <a:pathLst>
                <a:path w="729" h="4798" extrusionOk="0">
                  <a:moveTo>
                    <a:pt x="0" y="0"/>
                  </a:moveTo>
                  <a:lnTo>
                    <a:pt x="0" y="4798"/>
                  </a:lnTo>
                  <a:lnTo>
                    <a:pt x="728" y="4798"/>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3899;p80">
              <a:extLst>
                <a:ext uri="{FF2B5EF4-FFF2-40B4-BE49-F238E27FC236}">
                  <a16:creationId xmlns:a16="http://schemas.microsoft.com/office/drawing/2014/main" id="{C518268A-C0C5-AFAD-0DD1-6CCED9858418}"/>
                </a:ext>
              </a:extLst>
            </p:cNvPr>
            <p:cNvSpPr/>
            <p:nvPr/>
          </p:nvSpPr>
          <p:spPr>
            <a:xfrm>
              <a:off x="4070375" y="4357400"/>
              <a:ext cx="25" cy="18225"/>
            </a:xfrm>
            <a:custGeom>
              <a:avLst/>
              <a:gdLst/>
              <a:ahLst/>
              <a:cxnLst/>
              <a:rect l="l" t="t" r="r" b="b"/>
              <a:pathLst>
                <a:path w="1" h="729" fill="none" extrusionOk="0">
                  <a:moveTo>
                    <a:pt x="1" y="728"/>
                  </a:moveTo>
                  <a:lnTo>
                    <a:pt x="1" y="1"/>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3900;p80">
              <a:extLst>
                <a:ext uri="{FF2B5EF4-FFF2-40B4-BE49-F238E27FC236}">
                  <a16:creationId xmlns:a16="http://schemas.microsoft.com/office/drawing/2014/main" id="{1398BD50-4FF7-BED8-25B4-5819E6BFAC3C}"/>
                </a:ext>
              </a:extLst>
            </p:cNvPr>
            <p:cNvSpPr/>
            <p:nvPr/>
          </p:nvSpPr>
          <p:spPr>
            <a:xfrm>
              <a:off x="4070375" y="4485025"/>
              <a:ext cx="25" cy="17975"/>
            </a:xfrm>
            <a:custGeom>
              <a:avLst/>
              <a:gdLst/>
              <a:ahLst/>
              <a:cxnLst/>
              <a:rect l="l" t="t" r="r" b="b"/>
              <a:pathLst>
                <a:path w="1" h="719" fill="none" extrusionOk="0">
                  <a:moveTo>
                    <a:pt x="1" y="1"/>
                  </a:moveTo>
                  <a:lnTo>
                    <a:pt x="1" y="71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3901;p80">
              <a:extLst>
                <a:ext uri="{FF2B5EF4-FFF2-40B4-BE49-F238E27FC236}">
                  <a16:creationId xmlns:a16="http://schemas.microsoft.com/office/drawing/2014/main" id="{A2465764-BE90-8C37-D7DD-8477829DCD87}"/>
                </a:ext>
              </a:extLst>
            </p:cNvPr>
            <p:cNvSpPr/>
            <p:nvPr/>
          </p:nvSpPr>
          <p:spPr>
            <a:xfrm>
              <a:off x="4094725" y="4378150"/>
              <a:ext cx="17975" cy="92300"/>
            </a:xfrm>
            <a:custGeom>
              <a:avLst/>
              <a:gdLst/>
              <a:ahLst/>
              <a:cxnLst/>
              <a:rect l="l" t="t" r="r" b="b"/>
              <a:pathLst>
                <a:path w="719" h="3692" extrusionOk="0">
                  <a:moveTo>
                    <a:pt x="0" y="1"/>
                  </a:moveTo>
                  <a:lnTo>
                    <a:pt x="0" y="3691"/>
                  </a:lnTo>
                  <a:lnTo>
                    <a:pt x="718" y="3691"/>
                  </a:lnTo>
                  <a:lnTo>
                    <a:pt x="7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3902;p80">
              <a:extLst>
                <a:ext uri="{FF2B5EF4-FFF2-40B4-BE49-F238E27FC236}">
                  <a16:creationId xmlns:a16="http://schemas.microsoft.com/office/drawing/2014/main" id="{666EAAEE-80B7-09ED-FECE-2FC5AE8928A8}"/>
                </a:ext>
              </a:extLst>
            </p:cNvPr>
            <p:cNvSpPr/>
            <p:nvPr/>
          </p:nvSpPr>
          <p:spPr>
            <a:xfrm>
              <a:off x="4103700" y="4337925"/>
              <a:ext cx="25" cy="46675"/>
            </a:xfrm>
            <a:custGeom>
              <a:avLst/>
              <a:gdLst/>
              <a:ahLst/>
              <a:cxnLst/>
              <a:rect l="l" t="t" r="r" b="b"/>
              <a:pathLst>
                <a:path w="1" h="1867" fill="none" extrusionOk="0">
                  <a:moveTo>
                    <a:pt x="0" y="1866"/>
                  </a:moveTo>
                  <a:lnTo>
                    <a:pt x="0"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3903;p80">
              <a:extLst>
                <a:ext uri="{FF2B5EF4-FFF2-40B4-BE49-F238E27FC236}">
                  <a16:creationId xmlns:a16="http://schemas.microsoft.com/office/drawing/2014/main" id="{2DC46870-D4F9-E42A-22B0-CDF9C73CB230}"/>
                </a:ext>
              </a:extLst>
            </p:cNvPr>
            <p:cNvSpPr/>
            <p:nvPr/>
          </p:nvSpPr>
          <p:spPr>
            <a:xfrm>
              <a:off x="4103700" y="4465300"/>
              <a:ext cx="25" cy="18225"/>
            </a:xfrm>
            <a:custGeom>
              <a:avLst/>
              <a:gdLst/>
              <a:ahLst/>
              <a:cxnLst/>
              <a:rect l="l" t="t" r="r" b="b"/>
              <a:pathLst>
                <a:path w="1" h="729" fill="none" extrusionOk="0">
                  <a:moveTo>
                    <a:pt x="0" y="0"/>
                  </a:moveTo>
                  <a:lnTo>
                    <a:pt x="0" y="72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3904;p80">
              <a:extLst>
                <a:ext uri="{FF2B5EF4-FFF2-40B4-BE49-F238E27FC236}">
                  <a16:creationId xmlns:a16="http://schemas.microsoft.com/office/drawing/2014/main" id="{36043374-6182-C632-A5B0-BD6E3BC4530E}"/>
                </a:ext>
              </a:extLst>
            </p:cNvPr>
            <p:cNvSpPr/>
            <p:nvPr/>
          </p:nvSpPr>
          <p:spPr>
            <a:xfrm>
              <a:off x="4161350" y="4456325"/>
              <a:ext cx="17975" cy="119975"/>
            </a:xfrm>
            <a:custGeom>
              <a:avLst/>
              <a:gdLst/>
              <a:ahLst/>
              <a:cxnLst/>
              <a:rect l="l" t="t" r="r" b="b"/>
              <a:pathLst>
                <a:path w="719" h="4799" extrusionOk="0">
                  <a:moveTo>
                    <a:pt x="1" y="1"/>
                  </a:moveTo>
                  <a:lnTo>
                    <a:pt x="1" y="4798"/>
                  </a:lnTo>
                  <a:lnTo>
                    <a:pt x="718" y="4798"/>
                  </a:lnTo>
                  <a:lnTo>
                    <a:pt x="7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3905;p80">
              <a:extLst>
                <a:ext uri="{FF2B5EF4-FFF2-40B4-BE49-F238E27FC236}">
                  <a16:creationId xmlns:a16="http://schemas.microsoft.com/office/drawing/2014/main" id="{C8A18ED0-6AA6-3594-2D7B-DBC5DC16C709}"/>
                </a:ext>
              </a:extLst>
            </p:cNvPr>
            <p:cNvSpPr/>
            <p:nvPr/>
          </p:nvSpPr>
          <p:spPr>
            <a:xfrm>
              <a:off x="4170325" y="4443525"/>
              <a:ext cx="25" cy="17950"/>
            </a:xfrm>
            <a:custGeom>
              <a:avLst/>
              <a:gdLst/>
              <a:ahLst/>
              <a:cxnLst/>
              <a:rect l="l" t="t" r="r" b="b"/>
              <a:pathLst>
                <a:path w="1" h="718" fill="none" extrusionOk="0">
                  <a:moveTo>
                    <a:pt x="1" y="718"/>
                  </a:moveTo>
                  <a:lnTo>
                    <a:pt x="1"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3906;p80">
              <a:extLst>
                <a:ext uri="{FF2B5EF4-FFF2-40B4-BE49-F238E27FC236}">
                  <a16:creationId xmlns:a16="http://schemas.microsoft.com/office/drawing/2014/main" id="{A282CD1B-C5E9-0B5D-E50B-F54CBD1E89CA}"/>
                </a:ext>
              </a:extLst>
            </p:cNvPr>
            <p:cNvSpPr/>
            <p:nvPr/>
          </p:nvSpPr>
          <p:spPr>
            <a:xfrm>
              <a:off x="4170325" y="4570900"/>
              <a:ext cx="25" cy="18200"/>
            </a:xfrm>
            <a:custGeom>
              <a:avLst/>
              <a:gdLst/>
              <a:ahLst/>
              <a:cxnLst/>
              <a:rect l="l" t="t" r="r" b="b"/>
              <a:pathLst>
                <a:path w="1" h="728" fill="none" extrusionOk="0">
                  <a:moveTo>
                    <a:pt x="1" y="0"/>
                  </a:moveTo>
                  <a:lnTo>
                    <a:pt x="1" y="72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3907;p80">
              <a:extLst>
                <a:ext uri="{FF2B5EF4-FFF2-40B4-BE49-F238E27FC236}">
                  <a16:creationId xmlns:a16="http://schemas.microsoft.com/office/drawing/2014/main" id="{CEE49FCE-C57C-53C7-A2B9-A13BA785A7A6}"/>
                </a:ext>
              </a:extLst>
            </p:cNvPr>
            <p:cNvSpPr/>
            <p:nvPr/>
          </p:nvSpPr>
          <p:spPr>
            <a:xfrm>
              <a:off x="4194675" y="4423525"/>
              <a:ext cx="18225" cy="88950"/>
            </a:xfrm>
            <a:custGeom>
              <a:avLst/>
              <a:gdLst/>
              <a:ahLst/>
              <a:cxnLst/>
              <a:rect l="l" t="t" r="r" b="b"/>
              <a:pathLst>
                <a:path w="729" h="3558" extrusionOk="0">
                  <a:moveTo>
                    <a:pt x="0" y="0"/>
                  </a:moveTo>
                  <a:lnTo>
                    <a:pt x="0" y="3558"/>
                  </a:lnTo>
                  <a:lnTo>
                    <a:pt x="728" y="3558"/>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3908;p80">
              <a:extLst>
                <a:ext uri="{FF2B5EF4-FFF2-40B4-BE49-F238E27FC236}">
                  <a16:creationId xmlns:a16="http://schemas.microsoft.com/office/drawing/2014/main" id="{44234155-513A-F286-BF1E-F47F03785A5A}"/>
                </a:ext>
              </a:extLst>
            </p:cNvPr>
            <p:cNvSpPr/>
            <p:nvPr/>
          </p:nvSpPr>
          <p:spPr>
            <a:xfrm>
              <a:off x="4203650" y="4410450"/>
              <a:ext cx="25" cy="18225"/>
            </a:xfrm>
            <a:custGeom>
              <a:avLst/>
              <a:gdLst/>
              <a:ahLst/>
              <a:cxnLst/>
              <a:rect l="l" t="t" r="r" b="b"/>
              <a:pathLst>
                <a:path w="1" h="729" fill="none" extrusionOk="0">
                  <a:moveTo>
                    <a:pt x="0" y="729"/>
                  </a:moveTo>
                  <a:lnTo>
                    <a:pt x="0" y="1"/>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3909;p80">
              <a:extLst>
                <a:ext uri="{FF2B5EF4-FFF2-40B4-BE49-F238E27FC236}">
                  <a16:creationId xmlns:a16="http://schemas.microsoft.com/office/drawing/2014/main" id="{3032528A-7E99-EE6F-BD74-91A832570F69}"/>
                </a:ext>
              </a:extLst>
            </p:cNvPr>
            <p:cNvSpPr/>
            <p:nvPr/>
          </p:nvSpPr>
          <p:spPr>
            <a:xfrm>
              <a:off x="4203650" y="4508600"/>
              <a:ext cx="25" cy="47700"/>
            </a:xfrm>
            <a:custGeom>
              <a:avLst/>
              <a:gdLst/>
              <a:ahLst/>
              <a:cxnLst/>
              <a:rect l="l" t="t" r="r" b="b"/>
              <a:pathLst>
                <a:path w="1" h="1908" fill="none" extrusionOk="0">
                  <a:moveTo>
                    <a:pt x="0" y="1"/>
                  </a:moveTo>
                  <a:lnTo>
                    <a:pt x="0" y="190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3910;p80">
              <a:extLst>
                <a:ext uri="{FF2B5EF4-FFF2-40B4-BE49-F238E27FC236}">
                  <a16:creationId xmlns:a16="http://schemas.microsoft.com/office/drawing/2014/main" id="{33572117-943A-8576-ABED-A791D0B80A1C}"/>
                </a:ext>
              </a:extLst>
            </p:cNvPr>
            <p:cNvSpPr/>
            <p:nvPr/>
          </p:nvSpPr>
          <p:spPr>
            <a:xfrm>
              <a:off x="3126975" y="4467350"/>
              <a:ext cx="18225" cy="73825"/>
            </a:xfrm>
            <a:custGeom>
              <a:avLst/>
              <a:gdLst/>
              <a:ahLst/>
              <a:cxnLst/>
              <a:rect l="l" t="t" r="r" b="b"/>
              <a:pathLst>
                <a:path w="729" h="2953" extrusionOk="0">
                  <a:moveTo>
                    <a:pt x="1" y="0"/>
                  </a:moveTo>
                  <a:lnTo>
                    <a:pt x="1" y="2953"/>
                  </a:lnTo>
                  <a:lnTo>
                    <a:pt x="729" y="2953"/>
                  </a:lnTo>
                  <a:lnTo>
                    <a:pt x="7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3911;p80">
              <a:extLst>
                <a:ext uri="{FF2B5EF4-FFF2-40B4-BE49-F238E27FC236}">
                  <a16:creationId xmlns:a16="http://schemas.microsoft.com/office/drawing/2014/main" id="{A31AF310-CF3B-9FE6-1D00-2BA7F6487115}"/>
                </a:ext>
              </a:extLst>
            </p:cNvPr>
            <p:cNvSpPr/>
            <p:nvPr/>
          </p:nvSpPr>
          <p:spPr>
            <a:xfrm>
              <a:off x="3135950" y="4417375"/>
              <a:ext cx="25" cy="55125"/>
            </a:xfrm>
            <a:custGeom>
              <a:avLst/>
              <a:gdLst/>
              <a:ahLst/>
              <a:cxnLst/>
              <a:rect l="l" t="t" r="r" b="b"/>
              <a:pathLst>
                <a:path w="1" h="2205" fill="none" extrusionOk="0">
                  <a:moveTo>
                    <a:pt x="1" y="2205"/>
                  </a:moveTo>
                  <a:lnTo>
                    <a:pt x="1" y="0"/>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3912;p80">
              <a:extLst>
                <a:ext uri="{FF2B5EF4-FFF2-40B4-BE49-F238E27FC236}">
                  <a16:creationId xmlns:a16="http://schemas.microsoft.com/office/drawing/2014/main" id="{5A8F4BCB-5E23-2269-4897-96166029FF2F}"/>
                </a:ext>
              </a:extLst>
            </p:cNvPr>
            <p:cNvSpPr/>
            <p:nvPr/>
          </p:nvSpPr>
          <p:spPr>
            <a:xfrm>
              <a:off x="3135950" y="4535775"/>
              <a:ext cx="25" cy="18225"/>
            </a:xfrm>
            <a:custGeom>
              <a:avLst/>
              <a:gdLst/>
              <a:ahLst/>
              <a:cxnLst/>
              <a:rect l="l" t="t" r="r" b="b"/>
              <a:pathLst>
                <a:path w="1" h="729" fill="none" extrusionOk="0">
                  <a:moveTo>
                    <a:pt x="1" y="1"/>
                  </a:moveTo>
                  <a:lnTo>
                    <a:pt x="1" y="728"/>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3913;p80">
              <a:extLst>
                <a:ext uri="{FF2B5EF4-FFF2-40B4-BE49-F238E27FC236}">
                  <a16:creationId xmlns:a16="http://schemas.microsoft.com/office/drawing/2014/main" id="{2DAAE5A3-7D7C-C98B-3E1A-5C5148175619}"/>
                </a:ext>
              </a:extLst>
            </p:cNvPr>
            <p:cNvSpPr/>
            <p:nvPr/>
          </p:nvSpPr>
          <p:spPr>
            <a:xfrm>
              <a:off x="3193625" y="4541150"/>
              <a:ext cx="18225" cy="81525"/>
            </a:xfrm>
            <a:custGeom>
              <a:avLst/>
              <a:gdLst/>
              <a:ahLst/>
              <a:cxnLst/>
              <a:rect l="l" t="t" r="r" b="b"/>
              <a:pathLst>
                <a:path w="729" h="3261" extrusionOk="0">
                  <a:moveTo>
                    <a:pt x="0" y="1"/>
                  </a:moveTo>
                  <a:lnTo>
                    <a:pt x="0" y="3261"/>
                  </a:lnTo>
                  <a:lnTo>
                    <a:pt x="728" y="3261"/>
                  </a:lnTo>
                  <a:lnTo>
                    <a:pt x="7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3914;p80">
              <a:extLst>
                <a:ext uri="{FF2B5EF4-FFF2-40B4-BE49-F238E27FC236}">
                  <a16:creationId xmlns:a16="http://schemas.microsoft.com/office/drawing/2014/main" id="{E411DAD6-8B81-18F4-FFAB-396B0B8EF912}"/>
                </a:ext>
              </a:extLst>
            </p:cNvPr>
            <p:cNvSpPr/>
            <p:nvPr/>
          </p:nvSpPr>
          <p:spPr>
            <a:xfrm>
              <a:off x="3202850" y="4489900"/>
              <a:ext cx="25" cy="57700"/>
            </a:xfrm>
            <a:custGeom>
              <a:avLst/>
              <a:gdLst/>
              <a:ahLst/>
              <a:cxnLst/>
              <a:rect l="l" t="t" r="r" b="b"/>
              <a:pathLst>
                <a:path w="1" h="2308" fill="none" extrusionOk="0">
                  <a:moveTo>
                    <a:pt x="0" y="2307"/>
                  </a:moveTo>
                  <a:lnTo>
                    <a:pt x="0" y="1"/>
                  </a:lnTo>
                </a:path>
              </a:pathLst>
            </a:custGeom>
            <a:noFill/>
            <a:ln w="775" cap="rnd" cmpd="sng">
              <a:solidFill>
                <a:schemeClr val="accent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3915;p80">
              <a:extLst>
                <a:ext uri="{FF2B5EF4-FFF2-40B4-BE49-F238E27FC236}">
                  <a16:creationId xmlns:a16="http://schemas.microsoft.com/office/drawing/2014/main" id="{131E0A9E-2F45-A639-C310-36817AB3BD45}"/>
                </a:ext>
              </a:extLst>
            </p:cNvPr>
            <p:cNvSpPr/>
            <p:nvPr/>
          </p:nvSpPr>
          <p:spPr>
            <a:xfrm>
              <a:off x="3202850" y="4617275"/>
              <a:ext cx="25" cy="18225"/>
            </a:xfrm>
            <a:custGeom>
              <a:avLst/>
              <a:gdLst/>
              <a:ahLst/>
              <a:cxnLst/>
              <a:rect l="l" t="t" r="r" b="b"/>
              <a:pathLst>
                <a:path w="1" h="729" fill="none" extrusionOk="0">
                  <a:moveTo>
                    <a:pt x="0" y="1"/>
                  </a:moveTo>
                  <a:lnTo>
                    <a:pt x="0" y="728"/>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3916;p80">
              <a:extLst>
                <a:ext uri="{FF2B5EF4-FFF2-40B4-BE49-F238E27FC236}">
                  <a16:creationId xmlns:a16="http://schemas.microsoft.com/office/drawing/2014/main" id="{4BC01435-95BC-A1F0-F53C-2DF97FDA3F4C}"/>
                </a:ext>
              </a:extLst>
            </p:cNvPr>
            <p:cNvSpPr/>
            <p:nvPr/>
          </p:nvSpPr>
          <p:spPr>
            <a:xfrm>
              <a:off x="3327150" y="4587550"/>
              <a:ext cx="18225" cy="77675"/>
            </a:xfrm>
            <a:custGeom>
              <a:avLst/>
              <a:gdLst/>
              <a:ahLst/>
              <a:cxnLst/>
              <a:rect l="l" t="t" r="r" b="b"/>
              <a:pathLst>
                <a:path w="729" h="3107" extrusionOk="0">
                  <a:moveTo>
                    <a:pt x="0" y="0"/>
                  </a:moveTo>
                  <a:lnTo>
                    <a:pt x="0" y="3107"/>
                  </a:lnTo>
                  <a:lnTo>
                    <a:pt x="728" y="3107"/>
                  </a:lnTo>
                  <a:lnTo>
                    <a:pt x="728" y="0"/>
                  </a:lnTo>
                  <a:close/>
                </a:path>
              </a:pathLst>
            </a:custGeom>
            <a:solidFill>
              <a:srgbClr val="FF8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3917;p80">
              <a:extLst>
                <a:ext uri="{FF2B5EF4-FFF2-40B4-BE49-F238E27FC236}">
                  <a16:creationId xmlns:a16="http://schemas.microsoft.com/office/drawing/2014/main" id="{04E66A2B-FFA3-0FC8-917C-D603FA701193}"/>
                </a:ext>
              </a:extLst>
            </p:cNvPr>
            <p:cNvSpPr/>
            <p:nvPr/>
          </p:nvSpPr>
          <p:spPr>
            <a:xfrm>
              <a:off x="3336375" y="4574725"/>
              <a:ext cx="25" cy="18225"/>
            </a:xfrm>
            <a:custGeom>
              <a:avLst/>
              <a:gdLst/>
              <a:ahLst/>
              <a:cxnLst/>
              <a:rect l="l" t="t" r="r" b="b"/>
              <a:pathLst>
                <a:path w="1" h="729" fill="none" extrusionOk="0">
                  <a:moveTo>
                    <a:pt x="0" y="729"/>
                  </a:moveTo>
                  <a:lnTo>
                    <a:pt x="0" y="1"/>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3918;p80">
              <a:extLst>
                <a:ext uri="{FF2B5EF4-FFF2-40B4-BE49-F238E27FC236}">
                  <a16:creationId xmlns:a16="http://schemas.microsoft.com/office/drawing/2014/main" id="{6C6DFA29-CAB8-47A2-B910-BC34D7DB2B52}"/>
                </a:ext>
              </a:extLst>
            </p:cNvPr>
            <p:cNvSpPr/>
            <p:nvPr/>
          </p:nvSpPr>
          <p:spPr>
            <a:xfrm>
              <a:off x="3336375" y="4656225"/>
              <a:ext cx="25" cy="64100"/>
            </a:xfrm>
            <a:custGeom>
              <a:avLst/>
              <a:gdLst/>
              <a:ahLst/>
              <a:cxnLst/>
              <a:rect l="l" t="t" r="r" b="b"/>
              <a:pathLst>
                <a:path w="1" h="2564" fill="none" extrusionOk="0">
                  <a:moveTo>
                    <a:pt x="0" y="1"/>
                  </a:moveTo>
                  <a:lnTo>
                    <a:pt x="0" y="2564"/>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3919;p80">
              <a:extLst>
                <a:ext uri="{FF2B5EF4-FFF2-40B4-BE49-F238E27FC236}">
                  <a16:creationId xmlns:a16="http://schemas.microsoft.com/office/drawing/2014/main" id="{48CBE0DA-FACC-550B-E788-B0E3D5E57598}"/>
                </a:ext>
              </a:extLst>
            </p:cNvPr>
            <p:cNvSpPr/>
            <p:nvPr/>
          </p:nvSpPr>
          <p:spPr>
            <a:xfrm>
              <a:off x="3360450" y="4553975"/>
              <a:ext cx="18225" cy="119975"/>
            </a:xfrm>
            <a:custGeom>
              <a:avLst/>
              <a:gdLst/>
              <a:ahLst/>
              <a:cxnLst/>
              <a:rect l="l" t="t" r="r" b="b"/>
              <a:pathLst>
                <a:path w="729" h="4799" extrusionOk="0">
                  <a:moveTo>
                    <a:pt x="1" y="0"/>
                  </a:moveTo>
                  <a:lnTo>
                    <a:pt x="1" y="4798"/>
                  </a:lnTo>
                  <a:lnTo>
                    <a:pt x="729" y="4798"/>
                  </a:lnTo>
                  <a:lnTo>
                    <a:pt x="729" y="0"/>
                  </a:lnTo>
                  <a:close/>
                </a:path>
              </a:pathLst>
            </a:custGeom>
            <a:solidFill>
              <a:srgbClr val="FF8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3920;p80">
              <a:extLst>
                <a:ext uri="{FF2B5EF4-FFF2-40B4-BE49-F238E27FC236}">
                  <a16:creationId xmlns:a16="http://schemas.microsoft.com/office/drawing/2014/main" id="{38DE3645-C61E-2271-A859-7A39574B2562}"/>
                </a:ext>
              </a:extLst>
            </p:cNvPr>
            <p:cNvSpPr/>
            <p:nvPr/>
          </p:nvSpPr>
          <p:spPr>
            <a:xfrm>
              <a:off x="3369675" y="4541150"/>
              <a:ext cx="25" cy="17975"/>
            </a:xfrm>
            <a:custGeom>
              <a:avLst/>
              <a:gdLst/>
              <a:ahLst/>
              <a:cxnLst/>
              <a:rect l="l" t="t" r="r" b="b"/>
              <a:pathLst>
                <a:path w="1" h="719" fill="none" extrusionOk="0">
                  <a:moveTo>
                    <a:pt x="1" y="718"/>
                  </a:moveTo>
                  <a:lnTo>
                    <a:pt x="1" y="1"/>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3921;p80">
              <a:extLst>
                <a:ext uri="{FF2B5EF4-FFF2-40B4-BE49-F238E27FC236}">
                  <a16:creationId xmlns:a16="http://schemas.microsoft.com/office/drawing/2014/main" id="{BF392AC3-F3B4-42F3-9CC1-0B6708E2336C}"/>
                </a:ext>
              </a:extLst>
            </p:cNvPr>
            <p:cNvSpPr/>
            <p:nvPr/>
          </p:nvSpPr>
          <p:spPr>
            <a:xfrm>
              <a:off x="3369675" y="4668800"/>
              <a:ext cx="25" cy="17950"/>
            </a:xfrm>
            <a:custGeom>
              <a:avLst/>
              <a:gdLst/>
              <a:ahLst/>
              <a:cxnLst/>
              <a:rect l="l" t="t" r="r" b="b"/>
              <a:pathLst>
                <a:path w="1" h="718" fill="none" extrusionOk="0">
                  <a:moveTo>
                    <a:pt x="1" y="0"/>
                  </a:moveTo>
                  <a:lnTo>
                    <a:pt x="1" y="718"/>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3922;p80">
              <a:extLst>
                <a:ext uri="{FF2B5EF4-FFF2-40B4-BE49-F238E27FC236}">
                  <a16:creationId xmlns:a16="http://schemas.microsoft.com/office/drawing/2014/main" id="{116B03B1-F84D-C35C-B345-55331D433EBA}"/>
                </a:ext>
              </a:extLst>
            </p:cNvPr>
            <p:cNvSpPr/>
            <p:nvPr/>
          </p:nvSpPr>
          <p:spPr>
            <a:xfrm>
              <a:off x="3460675" y="4492975"/>
              <a:ext cx="17950" cy="58200"/>
            </a:xfrm>
            <a:custGeom>
              <a:avLst/>
              <a:gdLst/>
              <a:ahLst/>
              <a:cxnLst/>
              <a:rect l="l" t="t" r="r" b="b"/>
              <a:pathLst>
                <a:path w="718" h="2328" extrusionOk="0">
                  <a:moveTo>
                    <a:pt x="0" y="1"/>
                  </a:moveTo>
                  <a:lnTo>
                    <a:pt x="0" y="2328"/>
                  </a:lnTo>
                  <a:lnTo>
                    <a:pt x="718" y="2328"/>
                  </a:lnTo>
                  <a:lnTo>
                    <a:pt x="718" y="1"/>
                  </a:lnTo>
                  <a:close/>
                </a:path>
              </a:pathLst>
            </a:custGeom>
            <a:solidFill>
              <a:srgbClr val="FF8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3923;p80">
              <a:extLst>
                <a:ext uri="{FF2B5EF4-FFF2-40B4-BE49-F238E27FC236}">
                  <a16:creationId xmlns:a16="http://schemas.microsoft.com/office/drawing/2014/main" id="{E9B21A35-F52B-F3D6-A937-7E844F814502}"/>
                </a:ext>
              </a:extLst>
            </p:cNvPr>
            <p:cNvSpPr/>
            <p:nvPr/>
          </p:nvSpPr>
          <p:spPr>
            <a:xfrm>
              <a:off x="3469650" y="4480175"/>
              <a:ext cx="25" cy="17950"/>
            </a:xfrm>
            <a:custGeom>
              <a:avLst/>
              <a:gdLst/>
              <a:ahLst/>
              <a:cxnLst/>
              <a:rect l="l" t="t" r="r" b="b"/>
              <a:pathLst>
                <a:path w="1" h="718" fill="none" extrusionOk="0">
                  <a:moveTo>
                    <a:pt x="0" y="718"/>
                  </a:moveTo>
                  <a:lnTo>
                    <a:pt x="0" y="0"/>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3924;p80">
              <a:extLst>
                <a:ext uri="{FF2B5EF4-FFF2-40B4-BE49-F238E27FC236}">
                  <a16:creationId xmlns:a16="http://schemas.microsoft.com/office/drawing/2014/main" id="{8435B782-54CB-CF01-805B-0BFF5F5A7D40}"/>
                </a:ext>
              </a:extLst>
            </p:cNvPr>
            <p:cNvSpPr/>
            <p:nvPr/>
          </p:nvSpPr>
          <p:spPr>
            <a:xfrm>
              <a:off x="3469650" y="4547300"/>
              <a:ext cx="25" cy="78450"/>
            </a:xfrm>
            <a:custGeom>
              <a:avLst/>
              <a:gdLst/>
              <a:ahLst/>
              <a:cxnLst/>
              <a:rect l="l" t="t" r="r" b="b"/>
              <a:pathLst>
                <a:path w="1" h="3138" fill="none" extrusionOk="0">
                  <a:moveTo>
                    <a:pt x="0" y="1"/>
                  </a:moveTo>
                  <a:lnTo>
                    <a:pt x="0" y="3138"/>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3925;p80">
              <a:extLst>
                <a:ext uri="{FF2B5EF4-FFF2-40B4-BE49-F238E27FC236}">
                  <a16:creationId xmlns:a16="http://schemas.microsoft.com/office/drawing/2014/main" id="{A92AB741-B65C-F506-C4B9-132370CE6EAD}"/>
                </a:ext>
              </a:extLst>
            </p:cNvPr>
            <p:cNvSpPr/>
            <p:nvPr/>
          </p:nvSpPr>
          <p:spPr>
            <a:xfrm>
              <a:off x="3560875" y="4426075"/>
              <a:ext cx="17975" cy="119975"/>
            </a:xfrm>
            <a:custGeom>
              <a:avLst/>
              <a:gdLst/>
              <a:ahLst/>
              <a:cxnLst/>
              <a:rect l="l" t="t" r="r" b="b"/>
              <a:pathLst>
                <a:path w="719" h="4799" extrusionOk="0">
                  <a:moveTo>
                    <a:pt x="1" y="1"/>
                  </a:moveTo>
                  <a:lnTo>
                    <a:pt x="1" y="4799"/>
                  </a:lnTo>
                  <a:lnTo>
                    <a:pt x="718" y="4799"/>
                  </a:lnTo>
                  <a:lnTo>
                    <a:pt x="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3926;p80">
              <a:extLst>
                <a:ext uri="{FF2B5EF4-FFF2-40B4-BE49-F238E27FC236}">
                  <a16:creationId xmlns:a16="http://schemas.microsoft.com/office/drawing/2014/main" id="{AF65F0B6-9874-7B22-E33A-3602E849925B}"/>
                </a:ext>
              </a:extLst>
            </p:cNvPr>
            <p:cNvSpPr/>
            <p:nvPr/>
          </p:nvSpPr>
          <p:spPr>
            <a:xfrm>
              <a:off x="3569850" y="4413275"/>
              <a:ext cx="25" cy="17975"/>
            </a:xfrm>
            <a:custGeom>
              <a:avLst/>
              <a:gdLst/>
              <a:ahLst/>
              <a:cxnLst/>
              <a:rect l="l" t="t" r="r" b="b"/>
              <a:pathLst>
                <a:path w="1" h="719" fill="none" extrusionOk="0">
                  <a:moveTo>
                    <a:pt x="0" y="718"/>
                  </a:moveTo>
                  <a:lnTo>
                    <a:pt x="0" y="0"/>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3927;p80">
              <a:extLst>
                <a:ext uri="{FF2B5EF4-FFF2-40B4-BE49-F238E27FC236}">
                  <a16:creationId xmlns:a16="http://schemas.microsoft.com/office/drawing/2014/main" id="{408B808C-66C5-ABB1-A0B5-04599CE9A93B}"/>
                </a:ext>
              </a:extLst>
            </p:cNvPr>
            <p:cNvSpPr/>
            <p:nvPr/>
          </p:nvSpPr>
          <p:spPr>
            <a:xfrm>
              <a:off x="3569850" y="4540650"/>
              <a:ext cx="25" cy="18225"/>
            </a:xfrm>
            <a:custGeom>
              <a:avLst/>
              <a:gdLst/>
              <a:ahLst/>
              <a:cxnLst/>
              <a:rect l="l" t="t" r="r" b="b"/>
              <a:pathLst>
                <a:path w="1" h="729" fill="none" extrusionOk="0">
                  <a:moveTo>
                    <a:pt x="0" y="0"/>
                  </a:moveTo>
                  <a:lnTo>
                    <a:pt x="0" y="728"/>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3928;p80">
              <a:extLst>
                <a:ext uri="{FF2B5EF4-FFF2-40B4-BE49-F238E27FC236}">
                  <a16:creationId xmlns:a16="http://schemas.microsoft.com/office/drawing/2014/main" id="{BC89EC4E-0341-68CF-0C44-C81FC1FD36AD}"/>
                </a:ext>
              </a:extLst>
            </p:cNvPr>
            <p:cNvSpPr/>
            <p:nvPr/>
          </p:nvSpPr>
          <p:spPr>
            <a:xfrm>
              <a:off x="3627500" y="4357400"/>
              <a:ext cx="17975" cy="92550"/>
            </a:xfrm>
            <a:custGeom>
              <a:avLst/>
              <a:gdLst/>
              <a:ahLst/>
              <a:cxnLst/>
              <a:rect l="l" t="t" r="r" b="b"/>
              <a:pathLst>
                <a:path w="719" h="3702" extrusionOk="0">
                  <a:moveTo>
                    <a:pt x="1" y="1"/>
                  </a:moveTo>
                  <a:lnTo>
                    <a:pt x="1" y="3701"/>
                  </a:lnTo>
                  <a:lnTo>
                    <a:pt x="719" y="3701"/>
                  </a:lnTo>
                  <a:lnTo>
                    <a:pt x="7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3929;p80">
              <a:extLst>
                <a:ext uri="{FF2B5EF4-FFF2-40B4-BE49-F238E27FC236}">
                  <a16:creationId xmlns:a16="http://schemas.microsoft.com/office/drawing/2014/main" id="{670C15A0-3984-8EF8-0D34-AB5CDAE03AC2}"/>
                </a:ext>
              </a:extLst>
            </p:cNvPr>
            <p:cNvSpPr/>
            <p:nvPr/>
          </p:nvSpPr>
          <p:spPr>
            <a:xfrm>
              <a:off x="3636475" y="4344600"/>
              <a:ext cx="25" cy="18200"/>
            </a:xfrm>
            <a:custGeom>
              <a:avLst/>
              <a:gdLst/>
              <a:ahLst/>
              <a:cxnLst/>
              <a:rect l="l" t="t" r="r" b="b"/>
              <a:pathLst>
                <a:path w="1" h="728" fill="none" extrusionOk="0">
                  <a:moveTo>
                    <a:pt x="1" y="728"/>
                  </a:moveTo>
                  <a:lnTo>
                    <a:pt x="1" y="0"/>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3930;p80">
              <a:extLst>
                <a:ext uri="{FF2B5EF4-FFF2-40B4-BE49-F238E27FC236}">
                  <a16:creationId xmlns:a16="http://schemas.microsoft.com/office/drawing/2014/main" id="{B8102CBC-AEF8-6CEC-B1DD-844CA4D1001A}"/>
                </a:ext>
              </a:extLst>
            </p:cNvPr>
            <p:cNvSpPr/>
            <p:nvPr/>
          </p:nvSpPr>
          <p:spPr>
            <a:xfrm>
              <a:off x="3636475" y="4448125"/>
              <a:ext cx="25" cy="42050"/>
            </a:xfrm>
            <a:custGeom>
              <a:avLst/>
              <a:gdLst/>
              <a:ahLst/>
              <a:cxnLst/>
              <a:rect l="l" t="t" r="r" b="b"/>
              <a:pathLst>
                <a:path w="1" h="1682" fill="none" extrusionOk="0">
                  <a:moveTo>
                    <a:pt x="1" y="1"/>
                  </a:moveTo>
                  <a:lnTo>
                    <a:pt x="1" y="1682"/>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3931;p80">
              <a:extLst>
                <a:ext uri="{FF2B5EF4-FFF2-40B4-BE49-F238E27FC236}">
                  <a16:creationId xmlns:a16="http://schemas.microsoft.com/office/drawing/2014/main" id="{A6498CF1-9531-1424-40A1-D5B601AADA0D}"/>
                </a:ext>
              </a:extLst>
            </p:cNvPr>
            <p:cNvSpPr/>
            <p:nvPr/>
          </p:nvSpPr>
          <p:spPr>
            <a:xfrm>
              <a:off x="3794350" y="4332550"/>
              <a:ext cx="17975" cy="119950"/>
            </a:xfrm>
            <a:custGeom>
              <a:avLst/>
              <a:gdLst/>
              <a:ahLst/>
              <a:cxnLst/>
              <a:rect l="l" t="t" r="r" b="b"/>
              <a:pathLst>
                <a:path w="719" h="4798" extrusionOk="0">
                  <a:moveTo>
                    <a:pt x="1" y="0"/>
                  </a:moveTo>
                  <a:lnTo>
                    <a:pt x="1" y="4798"/>
                  </a:lnTo>
                  <a:lnTo>
                    <a:pt x="718" y="4798"/>
                  </a:lnTo>
                  <a:lnTo>
                    <a:pt x="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3932;p80">
              <a:extLst>
                <a:ext uri="{FF2B5EF4-FFF2-40B4-BE49-F238E27FC236}">
                  <a16:creationId xmlns:a16="http://schemas.microsoft.com/office/drawing/2014/main" id="{FB8440B4-6A1F-8129-C59A-A55F40182A33}"/>
                </a:ext>
              </a:extLst>
            </p:cNvPr>
            <p:cNvSpPr/>
            <p:nvPr/>
          </p:nvSpPr>
          <p:spPr>
            <a:xfrm>
              <a:off x="3803325" y="4319725"/>
              <a:ext cx="25" cy="18225"/>
            </a:xfrm>
            <a:custGeom>
              <a:avLst/>
              <a:gdLst/>
              <a:ahLst/>
              <a:cxnLst/>
              <a:rect l="l" t="t" r="r" b="b"/>
              <a:pathLst>
                <a:path w="1" h="729" fill="none" extrusionOk="0">
                  <a:moveTo>
                    <a:pt x="0" y="728"/>
                  </a:moveTo>
                  <a:lnTo>
                    <a:pt x="0" y="1"/>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3933;p80">
              <a:extLst>
                <a:ext uri="{FF2B5EF4-FFF2-40B4-BE49-F238E27FC236}">
                  <a16:creationId xmlns:a16="http://schemas.microsoft.com/office/drawing/2014/main" id="{7A784242-DE4A-715E-E5A2-6CE9470DE6FB}"/>
                </a:ext>
              </a:extLst>
            </p:cNvPr>
            <p:cNvSpPr/>
            <p:nvPr/>
          </p:nvSpPr>
          <p:spPr>
            <a:xfrm>
              <a:off x="3803325" y="4447350"/>
              <a:ext cx="25" cy="17975"/>
            </a:xfrm>
            <a:custGeom>
              <a:avLst/>
              <a:gdLst/>
              <a:ahLst/>
              <a:cxnLst/>
              <a:rect l="l" t="t" r="r" b="b"/>
              <a:pathLst>
                <a:path w="1" h="719" fill="none" extrusionOk="0">
                  <a:moveTo>
                    <a:pt x="0" y="1"/>
                  </a:moveTo>
                  <a:lnTo>
                    <a:pt x="0" y="718"/>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3934;p80">
              <a:extLst>
                <a:ext uri="{FF2B5EF4-FFF2-40B4-BE49-F238E27FC236}">
                  <a16:creationId xmlns:a16="http://schemas.microsoft.com/office/drawing/2014/main" id="{B5BE09EA-D1CA-C87B-425E-7835869CB6EB}"/>
                </a:ext>
              </a:extLst>
            </p:cNvPr>
            <p:cNvSpPr/>
            <p:nvPr/>
          </p:nvSpPr>
          <p:spPr>
            <a:xfrm>
              <a:off x="3927875" y="4272575"/>
              <a:ext cx="17975" cy="119975"/>
            </a:xfrm>
            <a:custGeom>
              <a:avLst/>
              <a:gdLst/>
              <a:ahLst/>
              <a:cxnLst/>
              <a:rect l="l" t="t" r="r" b="b"/>
              <a:pathLst>
                <a:path w="719" h="4799" extrusionOk="0">
                  <a:moveTo>
                    <a:pt x="1" y="0"/>
                  </a:moveTo>
                  <a:lnTo>
                    <a:pt x="1" y="4798"/>
                  </a:lnTo>
                  <a:lnTo>
                    <a:pt x="718" y="4798"/>
                  </a:lnTo>
                  <a:lnTo>
                    <a:pt x="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3935;p80">
              <a:extLst>
                <a:ext uri="{FF2B5EF4-FFF2-40B4-BE49-F238E27FC236}">
                  <a16:creationId xmlns:a16="http://schemas.microsoft.com/office/drawing/2014/main" id="{3BDA62C5-F8AB-DDF7-968D-910569D7D981}"/>
                </a:ext>
              </a:extLst>
            </p:cNvPr>
            <p:cNvSpPr/>
            <p:nvPr/>
          </p:nvSpPr>
          <p:spPr>
            <a:xfrm>
              <a:off x="3936850" y="4259750"/>
              <a:ext cx="25" cy="18225"/>
            </a:xfrm>
            <a:custGeom>
              <a:avLst/>
              <a:gdLst/>
              <a:ahLst/>
              <a:cxnLst/>
              <a:rect l="l" t="t" r="r" b="b"/>
              <a:pathLst>
                <a:path w="1" h="729" fill="none" extrusionOk="0">
                  <a:moveTo>
                    <a:pt x="0" y="729"/>
                  </a:moveTo>
                  <a:lnTo>
                    <a:pt x="0" y="1"/>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3936;p80">
              <a:extLst>
                <a:ext uri="{FF2B5EF4-FFF2-40B4-BE49-F238E27FC236}">
                  <a16:creationId xmlns:a16="http://schemas.microsoft.com/office/drawing/2014/main" id="{DE4DD1EC-B1BF-D53F-AA2D-7034AFECAE32}"/>
                </a:ext>
              </a:extLst>
            </p:cNvPr>
            <p:cNvSpPr/>
            <p:nvPr/>
          </p:nvSpPr>
          <p:spPr>
            <a:xfrm>
              <a:off x="3936850" y="4387400"/>
              <a:ext cx="25" cy="17950"/>
            </a:xfrm>
            <a:custGeom>
              <a:avLst/>
              <a:gdLst/>
              <a:ahLst/>
              <a:cxnLst/>
              <a:rect l="l" t="t" r="r" b="b"/>
              <a:pathLst>
                <a:path w="1" h="718" fill="none" extrusionOk="0">
                  <a:moveTo>
                    <a:pt x="0" y="0"/>
                  </a:moveTo>
                  <a:lnTo>
                    <a:pt x="0" y="718"/>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3937;p80">
              <a:extLst>
                <a:ext uri="{FF2B5EF4-FFF2-40B4-BE49-F238E27FC236}">
                  <a16:creationId xmlns:a16="http://schemas.microsoft.com/office/drawing/2014/main" id="{CE244355-7200-267C-85E3-F161438A221A}"/>
                </a:ext>
              </a:extLst>
            </p:cNvPr>
            <p:cNvSpPr/>
            <p:nvPr/>
          </p:nvSpPr>
          <p:spPr>
            <a:xfrm>
              <a:off x="3961200" y="4348425"/>
              <a:ext cx="17950" cy="68975"/>
            </a:xfrm>
            <a:custGeom>
              <a:avLst/>
              <a:gdLst/>
              <a:ahLst/>
              <a:cxnLst/>
              <a:rect l="l" t="t" r="r" b="b"/>
              <a:pathLst>
                <a:path w="718" h="2759" extrusionOk="0">
                  <a:moveTo>
                    <a:pt x="0" y="1"/>
                  </a:moveTo>
                  <a:lnTo>
                    <a:pt x="0" y="2758"/>
                  </a:lnTo>
                  <a:lnTo>
                    <a:pt x="718" y="2758"/>
                  </a:lnTo>
                  <a:lnTo>
                    <a:pt x="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3938;p80">
              <a:extLst>
                <a:ext uri="{FF2B5EF4-FFF2-40B4-BE49-F238E27FC236}">
                  <a16:creationId xmlns:a16="http://schemas.microsoft.com/office/drawing/2014/main" id="{A22134BA-AE69-5C14-5C1F-3A585A08996D}"/>
                </a:ext>
              </a:extLst>
            </p:cNvPr>
            <p:cNvSpPr/>
            <p:nvPr/>
          </p:nvSpPr>
          <p:spPr>
            <a:xfrm>
              <a:off x="3970175" y="4284625"/>
              <a:ext cx="25" cy="66150"/>
            </a:xfrm>
            <a:custGeom>
              <a:avLst/>
              <a:gdLst/>
              <a:ahLst/>
              <a:cxnLst/>
              <a:rect l="l" t="t" r="r" b="b"/>
              <a:pathLst>
                <a:path w="1" h="2646" fill="none" extrusionOk="0">
                  <a:moveTo>
                    <a:pt x="0" y="2645"/>
                  </a:moveTo>
                  <a:lnTo>
                    <a:pt x="0" y="0"/>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3939;p80">
              <a:extLst>
                <a:ext uri="{FF2B5EF4-FFF2-40B4-BE49-F238E27FC236}">
                  <a16:creationId xmlns:a16="http://schemas.microsoft.com/office/drawing/2014/main" id="{621167B8-6E36-A034-9DF4-0C20776B2A5C}"/>
                </a:ext>
              </a:extLst>
            </p:cNvPr>
            <p:cNvSpPr/>
            <p:nvPr/>
          </p:nvSpPr>
          <p:spPr>
            <a:xfrm>
              <a:off x="3970175" y="4412250"/>
              <a:ext cx="25" cy="17975"/>
            </a:xfrm>
            <a:custGeom>
              <a:avLst/>
              <a:gdLst/>
              <a:ahLst/>
              <a:cxnLst/>
              <a:rect l="l" t="t" r="r" b="b"/>
              <a:pathLst>
                <a:path w="1" h="719" fill="none" extrusionOk="0">
                  <a:moveTo>
                    <a:pt x="0" y="0"/>
                  </a:moveTo>
                  <a:lnTo>
                    <a:pt x="0" y="718"/>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3940;p80">
              <a:extLst>
                <a:ext uri="{FF2B5EF4-FFF2-40B4-BE49-F238E27FC236}">
                  <a16:creationId xmlns:a16="http://schemas.microsoft.com/office/drawing/2014/main" id="{04BE3D89-5E2E-17B7-6408-FF2A125AC602}"/>
                </a:ext>
              </a:extLst>
            </p:cNvPr>
            <p:cNvSpPr/>
            <p:nvPr/>
          </p:nvSpPr>
          <p:spPr>
            <a:xfrm>
              <a:off x="4128050" y="4458900"/>
              <a:ext cx="17950" cy="91250"/>
            </a:xfrm>
            <a:custGeom>
              <a:avLst/>
              <a:gdLst/>
              <a:ahLst/>
              <a:cxnLst/>
              <a:rect l="l" t="t" r="r" b="b"/>
              <a:pathLst>
                <a:path w="718" h="3650" extrusionOk="0">
                  <a:moveTo>
                    <a:pt x="0" y="0"/>
                  </a:moveTo>
                  <a:lnTo>
                    <a:pt x="0" y="3650"/>
                  </a:lnTo>
                  <a:lnTo>
                    <a:pt x="718" y="3650"/>
                  </a:lnTo>
                  <a:lnTo>
                    <a:pt x="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3941;p80">
              <a:extLst>
                <a:ext uri="{FF2B5EF4-FFF2-40B4-BE49-F238E27FC236}">
                  <a16:creationId xmlns:a16="http://schemas.microsoft.com/office/drawing/2014/main" id="{0C5441E5-7CDA-3D6D-5E40-6474E7888FDF}"/>
                </a:ext>
              </a:extLst>
            </p:cNvPr>
            <p:cNvSpPr/>
            <p:nvPr/>
          </p:nvSpPr>
          <p:spPr>
            <a:xfrm>
              <a:off x="4137000" y="4417375"/>
              <a:ext cx="25" cy="45900"/>
            </a:xfrm>
            <a:custGeom>
              <a:avLst/>
              <a:gdLst/>
              <a:ahLst/>
              <a:cxnLst/>
              <a:rect l="l" t="t" r="r" b="b"/>
              <a:pathLst>
                <a:path w="1" h="1836" fill="none" extrusionOk="0">
                  <a:moveTo>
                    <a:pt x="1" y="1835"/>
                  </a:moveTo>
                  <a:lnTo>
                    <a:pt x="1" y="0"/>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3942;p80">
              <a:extLst>
                <a:ext uri="{FF2B5EF4-FFF2-40B4-BE49-F238E27FC236}">
                  <a16:creationId xmlns:a16="http://schemas.microsoft.com/office/drawing/2014/main" id="{8AD18A41-C337-EFB8-B216-C6D1D1D370FA}"/>
                </a:ext>
              </a:extLst>
            </p:cNvPr>
            <p:cNvSpPr/>
            <p:nvPr/>
          </p:nvSpPr>
          <p:spPr>
            <a:xfrm>
              <a:off x="4137000" y="4545000"/>
              <a:ext cx="25" cy="17975"/>
            </a:xfrm>
            <a:custGeom>
              <a:avLst/>
              <a:gdLst/>
              <a:ahLst/>
              <a:cxnLst/>
              <a:rect l="l" t="t" r="r" b="b"/>
              <a:pathLst>
                <a:path w="1" h="719" fill="none" extrusionOk="0">
                  <a:moveTo>
                    <a:pt x="1" y="1"/>
                  </a:moveTo>
                  <a:lnTo>
                    <a:pt x="1" y="718"/>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3943;p80">
              <a:extLst>
                <a:ext uri="{FF2B5EF4-FFF2-40B4-BE49-F238E27FC236}">
                  <a16:creationId xmlns:a16="http://schemas.microsoft.com/office/drawing/2014/main" id="{1D17B056-64D6-16E7-B54D-8F6BEB11F28E}"/>
                </a:ext>
              </a:extLst>
            </p:cNvPr>
            <p:cNvSpPr/>
            <p:nvPr/>
          </p:nvSpPr>
          <p:spPr>
            <a:xfrm>
              <a:off x="4228000" y="4528600"/>
              <a:ext cx="18225" cy="78450"/>
            </a:xfrm>
            <a:custGeom>
              <a:avLst/>
              <a:gdLst/>
              <a:ahLst/>
              <a:cxnLst/>
              <a:rect l="l" t="t" r="r" b="b"/>
              <a:pathLst>
                <a:path w="729" h="3138" extrusionOk="0">
                  <a:moveTo>
                    <a:pt x="0" y="1"/>
                  </a:moveTo>
                  <a:lnTo>
                    <a:pt x="0" y="3138"/>
                  </a:lnTo>
                  <a:lnTo>
                    <a:pt x="728" y="3138"/>
                  </a:lnTo>
                  <a:lnTo>
                    <a:pt x="7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3944;p80">
              <a:extLst>
                <a:ext uri="{FF2B5EF4-FFF2-40B4-BE49-F238E27FC236}">
                  <a16:creationId xmlns:a16="http://schemas.microsoft.com/office/drawing/2014/main" id="{995D152D-BFB0-0B10-310D-917A7AF92053}"/>
                </a:ext>
              </a:extLst>
            </p:cNvPr>
            <p:cNvSpPr/>
            <p:nvPr/>
          </p:nvSpPr>
          <p:spPr>
            <a:xfrm>
              <a:off x="4237225" y="4474275"/>
              <a:ext cx="25" cy="71775"/>
            </a:xfrm>
            <a:custGeom>
              <a:avLst/>
              <a:gdLst/>
              <a:ahLst/>
              <a:cxnLst/>
              <a:rect l="l" t="t" r="r" b="b"/>
              <a:pathLst>
                <a:path w="1" h="2871" fill="none" extrusionOk="0">
                  <a:moveTo>
                    <a:pt x="0" y="2871"/>
                  </a:moveTo>
                  <a:lnTo>
                    <a:pt x="0" y="0"/>
                  </a:lnTo>
                </a:path>
              </a:pathLst>
            </a:custGeom>
            <a:solidFill>
              <a:schemeClr val="accent6"/>
            </a:solid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3945;p80">
              <a:extLst>
                <a:ext uri="{FF2B5EF4-FFF2-40B4-BE49-F238E27FC236}">
                  <a16:creationId xmlns:a16="http://schemas.microsoft.com/office/drawing/2014/main" id="{9DC7D8D1-0BA0-A35D-31FF-510B9B336668}"/>
                </a:ext>
              </a:extLst>
            </p:cNvPr>
            <p:cNvSpPr/>
            <p:nvPr/>
          </p:nvSpPr>
          <p:spPr>
            <a:xfrm>
              <a:off x="4237225" y="4601900"/>
              <a:ext cx="25" cy="17975"/>
            </a:xfrm>
            <a:custGeom>
              <a:avLst/>
              <a:gdLst/>
              <a:ahLst/>
              <a:cxnLst/>
              <a:rect l="l" t="t" r="r" b="b"/>
              <a:pathLst>
                <a:path w="1" h="719" fill="none" extrusionOk="0">
                  <a:moveTo>
                    <a:pt x="0" y="0"/>
                  </a:moveTo>
                  <a:lnTo>
                    <a:pt x="0" y="718"/>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3946;p80">
              <a:extLst>
                <a:ext uri="{FF2B5EF4-FFF2-40B4-BE49-F238E27FC236}">
                  <a16:creationId xmlns:a16="http://schemas.microsoft.com/office/drawing/2014/main" id="{A5AC6AE8-785B-EAE2-A389-191EC654E6C8}"/>
                </a:ext>
              </a:extLst>
            </p:cNvPr>
            <p:cNvSpPr/>
            <p:nvPr/>
          </p:nvSpPr>
          <p:spPr>
            <a:xfrm>
              <a:off x="4261575" y="4507075"/>
              <a:ext cx="17950" cy="121250"/>
            </a:xfrm>
            <a:custGeom>
              <a:avLst/>
              <a:gdLst/>
              <a:ahLst/>
              <a:cxnLst/>
              <a:rect l="l" t="t" r="r" b="b"/>
              <a:pathLst>
                <a:path w="718" h="4850" extrusionOk="0">
                  <a:moveTo>
                    <a:pt x="0" y="0"/>
                  </a:moveTo>
                  <a:lnTo>
                    <a:pt x="0" y="4849"/>
                  </a:lnTo>
                  <a:lnTo>
                    <a:pt x="718" y="4849"/>
                  </a:lnTo>
                  <a:lnTo>
                    <a:pt x="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3947;p80">
              <a:extLst>
                <a:ext uri="{FF2B5EF4-FFF2-40B4-BE49-F238E27FC236}">
                  <a16:creationId xmlns:a16="http://schemas.microsoft.com/office/drawing/2014/main" id="{F32CFAD5-4ACE-295F-9E53-8A0C7B209187}"/>
                </a:ext>
              </a:extLst>
            </p:cNvPr>
            <p:cNvSpPr/>
            <p:nvPr/>
          </p:nvSpPr>
          <p:spPr>
            <a:xfrm>
              <a:off x="4270525" y="4471975"/>
              <a:ext cx="25" cy="37675"/>
            </a:xfrm>
            <a:custGeom>
              <a:avLst/>
              <a:gdLst/>
              <a:ahLst/>
              <a:cxnLst/>
              <a:rect l="l" t="t" r="r" b="b"/>
              <a:pathLst>
                <a:path w="1" h="1507" fill="none" extrusionOk="0">
                  <a:moveTo>
                    <a:pt x="1" y="1507"/>
                  </a:moveTo>
                  <a:lnTo>
                    <a:pt x="1" y="0"/>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3948;p80">
              <a:extLst>
                <a:ext uri="{FF2B5EF4-FFF2-40B4-BE49-F238E27FC236}">
                  <a16:creationId xmlns:a16="http://schemas.microsoft.com/office/drawing/2014/main" id="{0418DA4F-D35C-8FAD-9510-A147125DF973}"/>
                </a:ext>
              </a:extLst>
            </p:cNvPr>
            <p:cNvSpPr/>
            <p:nvPr/>
          </p:nvSpPr>
          <p:spPr>
            <a:xfrm>
              <a:off x="4270525" y="4623175"/>
              <a:ext cx="25" cy="18225"/>
            </a:xfrm>
            <a:custGeom>
              <a:avLst/>
              <a:gdLst/>
              <a:ahLst/>
              <a:cxnLst/>
              <a:rect l="l" t="t" r="r" b="b"/>
              <a:pathLst>
                <a:path w="1" h="729" fill="none" extrusionOk="0">
                  <a:moveTo>
                    <a:pt x="1" y="0"/>
                  </a:moveTo>
                  <a:lnTo>
                    <a:pt x="1" y="728"/>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3949;p80">
              <a:extLst>
                <a:ext uri="{FF2B5EF4-FFF2-40B4-BE49-F238E27FC236}">
                  <a16:creationId xmlns:a16="http://schemas.microsoft.com/office/drawing/2014/main" id="{328DEC9D-3C5B-3945-C5FD-F2954694B4BA}"/>
                </a:ext>
              </a:extLst>
            </p:cNvPr>
            <p:cNvSpPr/>
            <p:nvPr/>
          </p:nvSpPr>
          <p:spPr>
            <a:xfrm>
              <a:off x="4294875" y="4426075"/>
              <a:ext cx="17975" cy="80250"/>
            </a:xfrm>
            <a:custGeom>
              <a:avLst/>
              <a:gdLst/>
              <a:ahLst/>
              <a:cxnLst/>
              <a:rect l="l" t="t" r="r" b="b"/>
              <a:pathLst>
                <a:path w="719" h="3210" extrusionOk="0">
                  <a:moveTo>
                    <a:pt x="1" y="1"/>
                  </a:moveTo>
                  <a:lnTo>
                    <a:pt x="1" y="3210"/>
                  </a:lnTo>
                  <a:lnTo>
                    <a:pt x="718" y="3210"/>
                  </a:lnTo>
                  <a:lnTo>
                    <a:pt x="7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3950;p80">
              <a:extLst>
                <a:ext uri="{FF2B5EF4-FFF2-40B4-BE49-F238E27FC236}">
                  <a16:creationId xmlns:a16="http://schemas.microsoft.com/office/drawing/2014/main" id="{D67AF53B-A79C-8D6D-1E1A-1E670C6ED439}"/>
                </a:ext>
              </a:extLst>
            </p:cNvPr>
            <p:cNvSpPr/>
            <p:nvPr/>
          </p:nvSpPr>
          <p:spPr>
            <a:xfrm>
              <a:off x="4303850" y="4413275"/>
              <a:ext cx="25" cy="18225"/>
            </a:xfrm>
            <a:custGeom>
              <a:avLst/>
              <a:gdLst/>
              <a:ahLst/>
              <a:cxnLst/>
              <a:rect l="l" t="t" r="r" b="b"/>
              <a:pathLst>
                <a:path w="1" h="729" fill="none" extrusionOk="0">
                  <a:moveTo>
                    <a:pt x="1" y="728"/>
                  </a:moveTo>
                  <a:lnTo>
                    <a:pt x="1"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3951;p80">
              <a:extLst>
                <a:ext uri="{FF2B5EF4-FFF2-40B4-BE49-F238E27FC236}">
                  <a16:creationId xmlns:a16="http://schemas.microsoft.com/office/drawing/2014/main" id="{05F236DF-5F3D-CFB3-53CC-C38CAA6C5353}"/>
                </a:ext>
              </a:extLst>
            </p:cNvPr>
            <p:cNvSpPr/>
            <p:nvPr/>
          </p:nvSpPr>
          <p:spPr>
            <a:xfrm>
              <a:off x="4303850" y="4501175"/>
              <a:ext cx="25" cy="36925"/>
            </a:xfrm>
            <a:custGeom>
              <a:avLst/>
              <a:gdLst/>
              <a:ahLst/>
              <a:cxnLst/>
              <a:rect l="l" t="t" r="r" b="b"/>
              <a:pathLst>
                <a:path w="1" h="1477" fill="none" extrusionOk="0">
                  <a:moveTo>
                    <a:pt x="1" y="1"/>
                  </a:moveTo>
                  <a:lnTo>
                    <a:pt x="1" y="1477"/>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3952;p80">
              <a:extLst>
                <a:ext uri="{FF2B5EF4-FFF2-40B4-BE49-F238E27FC236}">
                  <a16:creationId xmlns:a16="http://schemas.microsoft.com/office/drawing/2014/main" id="{75EB4D13-F00F-E40E-F50A-A60FF1AFBC76}"/>
                </a:ext>
              </a:extLst>
            </p:cNvPr>
            <p:cNvSpPr/>
            <p:nvPr/>
          </p:nvSpPr>
          <p:spPr>
            <a:xfrm>
              <a:off x="4328200" y="4392525"/>
              <a:ext cx="17975" cy="83050"/>
            </a:xfrm>
            <a:custGeom>
              <a:avLst/>
              <a:gdLst/>
              <a:ahLst/>
              <a:cxnLst/>
              <a:rect l="l" t="t" r="r" b="b"/>
              <a:pathLst>
                <a:path w="719" h="3322" extrusionOk="0">
                  <a:moveTo>
                    <a:pt x="1" y="0"/>
                  </a:moveTo>
                  <a:lnTo>
                    <a:pt x="1" y="3322"/>
                  </a:lnTo>
                  <a:lnTo>
                    <a:pt x="718" y="3322"/>
                  </a:lnTo>
                  <a:lnTo>
                    <a:pt x="7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3953;p80">
              <a:extLst>
                <a:ext uri="{FF2B5EF4-FFF2-40B4-BE49-F238E27FC236}">
                  <a16:creationId xmlns:a16="http://schemas.microsoft.com/office/drawing/2014/main" id="{405CF0F2-CDCC-72D5-19C7-9673339E834E}"/>
                </a:ext>
              </a:extLst>
            </p:cNvPr>
            <p:cNvSpPr/>
            <p:nvPr/>
          </p:nvSpPr>
          <p:spPr>
            <a:xfrm>
              <a:off x="4337175" y="4379700"/>
              <a:ext cx="25" cy="17975"/>
            </a:xfrm>
            <a:custGeom>
              <a:avLst/>
              <a:gdLst/>
              <a:ahLst/>
              <a:cxnLst/>
              <a:rect l="l" t="t" r="r" b="b"/>
              <a:pathLst>
                <a:path w="1" h="719" fill="none" extrusionOk="0">
                  <a:moveTo>
                    <a:pt x="0" y="718"/>
                  </a:moveTo>
                  <a:lnTo>
                    <a:pt x="0"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3954;p80">
              <a:extLst>
                <a:ext uri="{FF2B5EF4-FFF2-40B4-BE49-F238E27FC236}">
                  <a16:creationId xmlns:a16="http://schemas.microsoft.com/office/drawing/2014/main" id="{D68E68E9-4A46-5B46-3B28-B918D6FFDCCE}"/>
                </a:ext>
              </a:extLst>
            </p:cNvPr>
            <p:cNvSpPr/>
            <p:nvPr/>
          </p:nvSpPr>
          <p:spPr>
            <a:xfrm>
              <a:off x="4337175" y="4465300"/>
              <a:ext cx="25" cy="60000"/>
            </a:xfrm>
            <a:custGeom>
              <a:avLst/>
              <a:gdLst/>
              <a:ahLst/>
              <a:cxnLst/>
              <a:rect l="l" t="t" r="r" b="b"/>
              <a:pathLst>
                <a:path w="1" h="2400" fill="none" extrusionOk="0">
                  <a:moveTo>
                    <a:pt x="0" y="0"/>
                  </a:moveTo>
                  <a:lnTo>
                    <a:pt x="0" y="2399"/>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3955;p80">
              <a:extLst>
                <a:ext uri="{FF2B5EF4-FFF2-40B4-BE49-F238E27FC236}">
                  <a16:creationId xmlns:a16="http://schemas.microsoft.com/office/drawing/2014/main" id="{E22AF202-C5AE-9F8D-4F6B-819E3C3FDD99}"/>
                </a:ext>
              </a:extLst>
            </p:cNvPr>
            <p:cNvSpPr/>
            <p:nvPr/>
          </p:nvSpPr>
          <p:spPr>
            <a:xfrm>
              <a:off x="3051125" y="4730800"/>
              <a:ext cx="14625" cy="163300"/>
            </a:xfrm>
            <a:custGeom>
              <a:avLst/>
              <a:gdLst/>
              <a:ahLst/>
              <a:cxnLst/>
              <a:rect l="l" t="t" r="r" b="b"/>
              <a:pathLst>
                <a:path w="585" h="6532" extrusionOk="0">
                  <a:moveTo>
                    <a:pt x="0" y="1"/>
                  </a:moveTo>
                  <a:lnTo>
                    <a:pt x="0" y="6531"/>
                  </a:lnTo>
                  <a:lnTo>
                    <a:pt x="585" y="6531"/>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3956;p80">
              <a:extLst>
                <a:ext uri="{FF2B5EF4-FFF2-40B4-BE49-F238E27FC236}">
                  <a16:creationId xmlns:a16="http://schemas.microsoft.com/office/drawing/2014/main" id="{7602A4F2-AAEB-9550-6837-64DB99D8F47D}"/>
                </a:ext>
              </a:extLst>
            </p:cNvPr>
            <p:cNvSpPr/>
            <p:nvPr/>
          </p:nvSpPr>
          <p:spPr>
            <a:xfrm>
              <a:off x="3076500" y="4790025"/>
              <a:ext cx="14875" cy="104075"/>
            </a:xfrm>
            <a:custGeom>
              <a:avLst/>
              <a:gdLst/>
              <a:ahLst/>
              <a:cxnLst/>
              <a:rect l="l" t="t" r="r" b="b"/>
              <a:pathLst>
                <a:path w="595" h="4163" extrusionOk="0">
                  <a:moveTo>
                    <a:pt x="0" y="0"/>
                  </a:moveTo>
                  <a:lnTo>
                    <a:pt x="0" y="4162"/>
                  </a:lnTo>
                  <a:lnTo>
                    <a:pt x="595" y="4162"/>
                  </a:lnTo>
                  <a:lnTo>
                    <a:pt x="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3957;p80">
              <a:extLst>
                <a:ext uri="{FF2B5EF4-FFF2-40B4-BE49-F238E27FC236}">
                  <a16:creationId xmlns:a16="http://schemas.microsoft.com/office/drawing/2014/main" id="{0D0A3B6D-B29F-9AAF-E79A-98D9F7AFBC87}"/>
                </a:ext>
              </a:extLst>
            </p:cNvPr>
            <p:cNvSpPr/>
            <p:nvPr/>
          </p:nvSpPr>
          <p:spPr>
            <a:xfrm>
              <a:off x="3102125" y="4798975"/>
              <a:ext cx="14625" cy="95125"/>
            </a:xfrm>
            <a:custGeom>
              <a:avLst/>
              <a:gdLst/>
              <a:ahLst/>
              <a:cxnLst/>
              <a:rect l="l" t="t" r="r" b="b"/>
              <a:pathLst>
                <a:path w="585" h="3805" extrusionOk="0">
                  <a:moveTo>
                    <a:pt x="0" y="1"/>
                  </a:moveTo>
                  <a:lnTo>
                    <a:pt x="0" y="3804"/>
                  </a:lnTo>
                  <a:lnTo>
                    <a:pt x="585" y="3804"/>
                  </a:lnTo>
                  <a:lnTo>
                    <a:pt x="585" y="1"/>
                  </a:lnTo>
                  <a:close/>
                </a:path>
              </a:pathLst>
            </a:custGeom>
            <a:solidFill>
              <a:srgbClr val="5C8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3958;p80">
              <a:extLst>
                <a:ext uri="{FF2B5EF4-FFF2-40B4-BE49-F238E27FC236}">
                  <a16:creationId xmlns:a16="http://schemas.microsoft.com/office/drawing/2014/main" id="{D7B15A46-AAE7-FF13-8711-7443298854C2}"/>
                </a:ext>
              </a:extLst>
            </p:cNvPr>
            <p:cNvSpPr/>
            <p:nvPr/>
          </p:nvSpPr>
          <p:spPr>
            <a:xfrm>
              <a:off x="3127500" y="4800525"/>
              <a:ext cx="14875" cy="93575"/>
            </a:xfrm>
            <a:custGeom>
              <a:avLst/>
              <a:gdLst/>
              <a:ahLst/>
              <a:cxnLst/>
              <a:rect l="l" t="t" r="r" b="b"/>
              <a:pathLst>
                <a:path w="595" h="3743" extrusionOk="0">
                  <a:moveTo>
                    <a:pt x="0" y="0"/>
                  </a:moveTo>
                  <a:lnTo>
                    <a:pt x="0" y="3742"/>
                  </a:lnTo>
                  <a:lnTo>
                    <a:pt x="595" y="3742"/>
                  </a:lnTo>
                  <a:lnTo>
                    <a:pt x="595" y="0"/>
                  </a:lnTo>
                  <a:close/>
                </a:path>
              </a:pathLst>
            </a:custGeom>
            <a:solidFill>
              <a:srgbClr val="5C8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3959;p80">
              <a:extLst>
                <a:ext uri="{FF2B5EF4-FFF2-40B4-BE49-F238E27FC236}">
                  <a16:creationId xmlns:a16="http://schemas.microsoft.com/office/drawing/2014/main" id="{81347245-B934-FC9F-ECCF-6367A63EAE49}"/>
                </a:ext>
              </a:extLst>
            </p:cNvPr>
            <p:cNvSpPr/>
            <p:nvPr/>
          </p:nvSpPr>
          <p:spPr>
            <a:xfrm>
              <a:off x="3153125" y="4812575"/>
              <a:ext cx="14625" cy="81525"/>
            </a:xfrm>
            <a:custGeom>
              <a:avLst/>
              <a:gdLst/>
              <a:ahLst/>
              <a:cxnLst/>
              <a:rect l="l" t="t" r="r" b="b"/>
              <a:pathLst>
                <a:path w="585" h="3261" extrusionOk="0">
                  <a:moveTo>
                    <a:pt x="0" y="0"/>
                  </a:moveTo>
                  <a:lnTo>
                    <a:pt x="0" y="3260"/>
                  </a:lnTo>
                  <a:lnTo>
                    <a:pt x="585" y="3260"/>
                  </a:lnTo>
                  <a:lnTo>
                    <a:pt x="585" y="0"/>
                  </a:lnTo>
                  <a:close/>
                </a:path>
              </a:pathLst>
            </a:custGeom>
            <a:solidFill>
              <a:srgbClr val="5C8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3960;p80">
              <a:extLst>
                <a:ext uri="{FF2B5EF4-FFF2-40B4-BE49-F238E27FC236}">
                  <a16:creationId xmlns:a16="http://schemas.microsoft.com/office/drawing/2014/main" id="{BE18EDBB-2357-2BE2-EDAD-3F97D9E9F7A5}"/>
                </a:ext>
              </a:extLst>
            </p:cNvPr>
            <p:cNvSpPr/>
            <p:nvPr/>
          </p:nvSpPr>
          <p:spPr>
            <a:xfrm>
              <a:off x="3178500" y="4823075"/>
              <a:ext cx="14625" cy="71025"/>
            </a:xfrm>
            <a:custGeom>
              <a:avLst/>
              <a:gdLst/>
              <a:ahLst/>
              <a:cxnLst/>
              <a:rect l="l" t="t" r="r" b="b"/>
              <a:pathLst>
                <a:path w="585" h="2841" extrusionOk="0">
                  <a:moveTo>
                    <a:pt x="0" y="0"/>
                  </a:moveTo>
                  <a:lnTo>
                    <a:pt x="0" y="2840"/>
                  </a:lnTo>
                  <a:lnTo>
                    <a:pt x="585" y="2840"/>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3961;p80">
              <a:extLst>
                <a:ext uri="{FF2B5EF4-FFF2-40B4-BE49-F238E27FC236}">
                  <a16:creationId xmlns:a16="http://schemas.microsoft.com/office/drawing/2014/main" id="{AE2C291C-7469-F680-B010-3955CFEAD972}"/>
                </a:ext>
              </a:extLst>
            </p:cNvPr>
            <p:cNvSpPr/>
            <p:nvPr/>
          </p:nvSpPr>
          <p:spPr>
            <a:xfrm>
              <a:off x="3204125" y="4834875"/>
              <a:ext cx="14625" cy="59225"/>
            </a:xfrm>
            <a:custGeom>
              <a:avLst/>
              <a:gdLst/>
              <a:ahLst/>
              <a:cxnLst/>
              <a:rect l="l" t="t" r="r" b="b"/>
              <a:pathLst>
                <a:path w="585" h="2369" extrusionOk="0">
                  <a:moveTo>
                    <a:pt x="0" y="0"/>
                  </a:moveTo>
                  <a:lnTo>
                    <a:pt x="0" y="2368"/>
                  </a:lnTo>
                  <a:lnTo>
                    <a:pt x="585" y="2368"/>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3962;p80">
              <a:extLst>
                <a:ext uri="{FF2B5EF4-FFF2-40B4-BE49-F238E27FC236}">
                  <a16:creationId xmlns:a16="http://schemas.microsoft.com/office/drawing/2014/main" id="{FAE653B7-064A-6425-DC83-FE81E36F4E4A}"/>
                </a:ext>
              </a:extLst>
            </p:cNvPr>
            <p:cNvSpPr/>
            <p:nvPr/>
          </p:nvSpPr>
          <p:spPr>
            <a:xfrm>
              <a:off x="3229500" y="4839225"/>
              <a:ext cx="14625" cy="54875"/>
            </a:xfrm>
            <a:custGeom>
              <a:avLst/>
              <a:gdLst/>
              <a:ahLst/>
              <a:cxnLst/>
              <a:rect l="l" t="t" r="r" b="b"/>
              <a:pathLst>
                <a:path w="585" h="2195" extrusionOk="0">
                  <a:moveTo>
                    <a:pt x="0" y="0"/>
                  </a:moveTo>
                  <a:lnTo>
                    <a:pt x="0" y="2194"/>
                  </a:lnTo>
                  <a:lnTo>
                    <a:pt x="585" y="2194"/>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3963;p80">
              <a:extLst>
                <a:ext uri="{FF2B5EF4-FFF2-40B4-BE49-F238E27FC236}">
                  <a16:creationId xmlns:a16="http://schemas.microsoft.com/office/drawing/2014/main" id="{7F06AC34-38D4-6DF5-B0C6-FC139AA59CD8}"/>
                </a:ext>
              </a:extLst>
            </p:cNvPr>
            <p:cNvSpPr/>
            <p:nvPr/>
          </p:nvSpPr>
          <p:spPr>
            <a:xfrm>
              <a:off x="3255125" y="4824350"/>
              <a:ext cx="14625" cy="69750"/>
            </a:xfrm>
            <a:custGeom>
              <a:avLst/>
              <a:gdLst/>
              <a:ahLst/>
              <a:cxnLst/>
              <a:rect l="l" t="t" r="r" b="b"/>
              <a:pathLst>
                <a:path w="585" h="2790" extrusionOk="0">
                  <a:moveTo>
                    <a:pt x="1" y="1"/>
                  </a:moveTo>
                  <a:lnTo>
                    <a:pt x="1" y="2789"/>
                  </a:lnTo>
                  <a:lnTo>
                    <a:pt x="585" y="2789"/>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3964;p80">
              <a:extLst>
                <a:ext uri="{FF2B5EF4-FFF2-40B4-BE49-F238E27FC236}">
                  <a16:creationId xmlns:a16="http://schemas.microsoft.com/office/drawing/2014/main" id="{34F494A7-CDE3-0181-803B-3A15F0B73F33}"/>
                </a:ext>
              </a:extLst>
            </p:cNvPr>
            <p:cNvSpPr/>
            <p:nvPr/>
          </p:nvSpPr>
          <p:spPr>
            <a:xfrm>
              <a:off x="3280500" y="4826675"/>
              <a:ext cx="14625" cy="67425"/>
            </a:xfrm>
            <a:custGeom>
              <a:avLst/>
              <a:gdLst/>
              <a:ahLst/>
              <a:cxnLst/>
              <a:rect l="l" t="t" r="r" b="b"/>
              <a:pathLst>
                <a:path w="585" h="2697" extrusionOk="0">
                  <a:moveTo>
                    <a:pt x="0" y="0"/>
                  </a:moveTo>
                  <a:lnTo>
                    <a:pt x="0" y="2696"/>
                  </a:lnTo>
                  <a:lnTo>
                    <a:pt x="585" y="2696"/>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3965;p80">
              <a:extLst>
                <a:ext uri="{FF2B5EF4-FFF2-40B4-BE49-F238E27FC236}">
                  <a16:creationId xmlns:a16="http://schemas.microsoft.com/office/drawing/2014/main" id="{87984043-963A-9F17-E4C8-016B189AA347}"/>
                </a:ext>
              </a:extLst>
            </p:cNvPr>
            <p:cNvSpPr/>
            <p:nvPr/>
          </p:nvSpPr>
          <p:spPr>
            <a:xfrm>
              <a:off x="3306125" y="4836400"/>
              <a:ext cx="14625" cy="57700"/>
            </a:xfrm>
            <a:custGeom>
              <a:avLst/>
              <a:gdLst/>
              <a:ahLst/>
              <a:cxnLst/>
              <a:rect l="l" t="t" r="r" b="b"/>
              <a:pathLst>
                <a:path w="585" h="2308" extrusionOk="0">
                  <a:moveTo>
                    <a:pt x="1" y="1"/>
                  </a:moveTo>
                  <a:lnTo>
                    <a:pt x="1" y="2307"/>
                  </a:lnTo>
                  <a:lnTo>
                    <a:pt x="585" y="2307"/>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3966;p80">
              <a:extLst>
                <a:ext uri="{FF2B5EF4-FFF2-40B4-BE49-F238E27FC236}">
                  <a16:creationId xmlns:a16="http://schemas.microsoft.com/office/drawing/2014/main" id="{AB566A1A-9394-AA49-98CB-E9A9568E7138}"/>
                </a:ext>
              </a:extLst>
            </p:cNvPr>
            <p:cNvSpPr/>
            <p:nvPr/>
          </p:nvSpPr>
          <p:spPr>
            <a:xfrm>
              <a:off x="3331500" y="4851000"/>
              <a:ext cx="14625" cy="43100"/>
            </a:xfrm>
            <a:custGeom>
              <a:avLst/>
              <a:gdLst/>
              <a:ahLst/>
              <a:cxnLst/>
              <a:rect l="l" t="t" r="r" b="b"/>
              <a:pathLst>
                <a:path w="585" h="1724" extrusionOk="0">
                  <a:moveTo>
                    <a:pt x="0" y="1"/>
                  </a:moveTo>
                  <a:lnTo>
                    <a:pt x="0" y="1723"/>
                  </a:lnTo>
                  <a:lnTo>
                    <a:pt x="585" y="1723"/>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3967;p80">
              <a:extLst>
                <a:ext uri="{FF2B5EF4-FFF2-40B4-BE49-F238E27FC236}">
                  <a16:creationId xmlns:a16="http://schemas.microsoft.com/office/drawing/2014/main" id="{00AB5873-A409-3794-C103-052492788E8F}"/>
                </a:ext>
              </a:extLst>
            </p:cNvPr>
            <p:cNvSpPr/>
            <p:nvPr/>
          </p:nvSpPr>
          <p:spPr>
            <a:xfrm>
              <a:off x="3356875" y="4859200"/>
              <a:ext cx="14875" cy="34900"/>
            </a:xfrm>
            <a:custGeom>
              <a:avLst/>
              <a:gdLst/>
              <a:ahLst/>
              <a:cxnLst/>
              <a:rect l="l" t="t" r="r" b="b"/>
              <a:pathLst>
                <a:path w="595" h="1396" extrusionOk="0">
                  <a:moveTo>
                    <a:pt x="0" y="1"/>
                  </a:moveTo>
                  <a:lnTo>
                    <a:pt x="0" y="1395"/>
                  </a:lnTo>
                  <a:lnTo>
                    <a:pt x="595" y="1395"/>
                  </a:lnTo>
                  <a:lnTo>
                    <a:pt x="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3968;p80">
              <a:extLst>
                <a:ext uri="{FF2B5EF4-FFF2-40B4-BE49-F238E27FC236}">
                  <a16:creationId xmlns:a16="http://schemas.microsoft.com/office/drawing/2014/main" id="{F9F4E6DF-5CA5-FAA5-0F44-C4693829E2CE}"/>
                </a:ext>
              </a:extLst>
            </p:cNvPr>
            <p:cNvSpPr/>
            <p:nvPr/>
          </p:nvSpPr>
          <p:spPr>
            <a:xfrm>
              <a:off x="3382500" y="4874325"/>
              <a:ext cx="14625" cy="19775"/>
            </a:xfrm>
            <a:custGeom>
              <a:avLst/>
              <a:gdLst/>
              <a:ahLst/>
              <a:cxnLst/>
              <a:rect l="l" t="t" r="r" b="b"/>
              <a:pathLst>
                <a:path w="585" h="791" extrusionOk="0">
                  <a:moveTo>
                    <a:pt x="1" y="1"/>
                  </a:moveTo>
                  <a:lnTo>
                    <a:pt x="1" y="790"/>
                  </a:lnTo>
                  <a:lnTo>
                    <a:pt x="585" y="790"/>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3969;p80">
              <a:extLst>
                <a:ext uri="{FF2B5EF4-FFF2-40B4-BE49-F238E27FC236}">
                  <a16:creationId xmlns:a16="http://schemas.microsoft.com/office/drawing/2014/main" id="{DA550F21-60B6-7058-A3EC-A5AE044CA870}"/>
                </a:ext>
              </a:extLst>
            </p:cNvPr>
            <p:cNvSpPr/>
            <p:nvPr/>
          </p:nvSpPr>
          <p:spPr>
            <a:xfrm>
              <a:off x="3407875" y="4862800"/>
              <a:ext cx="14875" cy="31300"/>
            </a:xfrm>
            <a:custGeom>
              <a:avLst/>
              <a:gdLst/>
              <a:ahLst/>
              <a:cxnLst/>
              <a:rect l="l" t="t" r="r" b="b"/>
              <a:pathLst>
                <a:path w="595" h="1252" extrusionOk="0">
                  <a:moveTo>
                    <a:pt x="0" y="0"/>
                  </a:moveTo>
                  <a:lnTo>
                    <a:pt x="0" y="1251"/>
                  </a:lnTo>
                  <a:lnTo>
                    <a:pt x="595" y="1251"/>
                  </a:lnTo>
                  <a:lnTo>
                    <a:pt x="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3970;p80">
              <a:extLst>
                <a:ext uri="{FF2B5EF4-FFF2-40B4-BE49-F238E27FC236}">
                  <a16:creationId xmlns:a16="http://schemas.microsoft.com/office/drawing/2014/main" id="{0630F5F0-1B54-4BA7-3B6E-00D99B7A65B5}"/>
                </a:ext>
              </a:extLst>
            </p:cNvPr>
            <p:cNvSpPr/>
            <p:nvPr/>
          </p:nvSpPr>
          <p:spPr>
            <a:xfrm>
              <a:off x="3433500" y="4845625"/>
              <a:ext cx="14625" cy="48475"/>
            </a:xfrm>
            <a:custGeom>
              <a:avLst/>
              <a:gdLst/>
              <a:ahLst/>
              <a:cxnLst/>
              <a:rect l="l" t="t" r="r" b="b"/>
              <a:pathLst>
                <a:path w="585" h="1939" extrusionOk="0">
                  <a:moveTo>
                    <a:pt x="1" y="1"/>
                  </a:moveTo>
                  <a:lnTo>
                    <a:pt x="1" y="1938"/>
                  </a:lnTo>
                  <a:lnTo>
                    <a:pt x="585" y="1938"/>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3971;p80">
              <a:extLst>
                <a:ext uri="{FF2B5EF4-FFF2-40B4-BE49-F238E27FC236}">
                  <a16:creationId xmlns:a16="http://schemas.microsoft.com/office/drawing/2014/main" id="{9A3723DD-FA61-7856-1BE7-B956AC2A0A57}"/>
                </a:ext>
              </a:extLst>
            </p:cNvPr>
            <p:cNvSpPr/>
            <p:nvPr/>
          </p:nvSpPr>
          <p:spPr>
            <a:xfrm>
              <a:off x="3458875" y="4868175"/>
              <a:ext cx="14900" cy="25925"/>
            </a:xfrm>
            <a:custGeom>
              <a:avLst/>
              <a:gdLst/>
              <a:ahLst/>
              <a:cxnLst/>
              <a:rect l="l" t="t" r="r" b="b"/>
              <a:pathLst>
                <a:path w="596" h="1037" extrusionOk="0">
                  <a:moveTo>
                    <a:pt x="0" y="1"/>
                  </a:moveTo>
                  <a:lnTo>
                    <a:pt x="0" y="1036"/>
                  </a:lnTo>
                  <a:lnTo>
                    <a:pt x="595" y="1036"/>
                  </a:lnTo>
                  <a:lnTo>
                    <a:pt x="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3972;p80">
              <a:extLst>
                <a:ext uri="{FF2B5EF4-FFF2-40B4-BE49-F238E27FC236}">
                  <a16:creationId xmlns:a16="http://schemas.microsoft.com/office/drawing/2014/main" id="{6781FF17-E54C-3005-C5C3-EA3B4C60F734}"/>
                </a:ext>
              </a:extLst>
            </p:cNvPr>
            <p:cNvSpPr/>
            <p:nvPr/>
          </p:nvSpPr>
          <p:spPr>
            <a:xfrm>
              <a:off x="3484500" y="4798975"/>
              <a:ext cx="14625" cy="95125"/>
            </a:xfrm>
            <a:custGeom>
              <a:avLst/>
              <a:gdLst/>
              <a:ahLst/>
              <a:cxnLst/>
              <a:rect l="l" t="t" r="r" b="b"/>
              <a:pathLst>
                <a:path w="585" h="3805" extrusionOk="0">
                  <a:moveTo>
                    <a:pt x="1" y="1"/>
                  </a:moveTo>
                  <a:lnTo>
                    <a:pt x="1" y="3804"/>
                  </a:lnTo>
                  <a:lnTo>
                    <a:pt x="585" y="3804"/>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3973;p80">
              <a:extLst>
                <a:ext uri="{FF2B5EF4-FFF2-40B4-BE49-F238E27FC236}">
                  <a16:creationId xmlns:a16="http://schemas.microsoft.com/office/drawing/2014/main" id="{C79E208D-23DA-73BA-5F17-7CC5A8B7DCD5}"/>
                </a:ext>
              </a:extLst>
            </p:cNvPr>
            <p:cNvSpPr/>
            <p:nvPr/>
          </p:nvSpPr>
          <p:spPr>
            <a:xfrm>
              <a:off x="3509875" y="4748250"/>
              <a:ext cx="14900" cy="145850"/>
            </a:xfrm>
            <a:custGeom>
              <a:avLst/>
              <a:gdLst/>
              <a:ahLst/>
              <a:cxnLst/>
              <a:rect l="l" t="t" r="r" b="b"/>
              <a:pathLst>
                <a:path w="596" h="5834" extrusionOk="0">
                  <a:moveTo>
                    <a:pt x="1" y="0"/>
                  </a:moveTo>
                  <a:lnTo>
                    <a:pt x="1" y="5833"/>
                  </a:lnTo>
                  <a:lnTo>
                    <a:pt x="595" y="5833"/>
                  </a:lnTo>
                  <a:lnTo>
                    <a:pt x="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3974;p80">
              <a:extLst>
                <a:ext uri="{FF2B5EF4-FFF2-40B4-BE49-F238E27FC236}">
                  <a16:creationId xmlns:a16="http://schemas.microsoft.com/office/drawing/2014/main" id="{B06AB1B9-E775-0142-9BB1-595017244B09}"/>
                </a:ext>
              </a:extLst>
            </p:cNvPr>
            <p:cNvSpPr/>
            <p:nvPr/>
          </p:nvSpPr>
          <p:spPr>
            <a:xfrm>
              <a:off x="3535500" y="4802825"/>
              <a:ext cx="14625" cy="91525"/>
            </a:xfrm>
            <a:custGeom>
              <a:avLst/>
              <a:gdLst/>
              <a:ahLst/>
              <a:cxnLst/>
              <a:rect l="l" t="t" r="r" b="b"/>
              <a:pathLst>
                <a:path w="585" h="3661" extrusionOk="0">
                  <a:moveTo>
                    <a:pt x="1" y="1"/>
                  </a:moveTo>
                  <a:lnTo>
                    <a:pt x="1" y="3660"/>
                  </a:lnTo>
                  <a:lnTo>
                    <a:pt x="585" y="3660"/>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3975;p80">
              <a:extLst>
                <a:ext uri="{FF2B5EF4-FFF2-40B4-BE49-F238E27FC236}">
                  <a16:creationId xmlns:a16="http://schemas.microsoft.com/office/drawing/2014/main" id="{39B2CC85-62BC-ECB1-5F6E-69B14888090A}"/>
                </a:ext>
              </a:extLst>
            </p:cNvPr>
            <p:cNvSpPr/>
            <p:nvPr/>
          </p:nvSpPr>
          <p:spPr>
            <a:xfrm>
              <a:off x="3560875" y="4788225"/>
              <a:ext cx="14625" cy="105875"/>
            </a:xfrm>
            <a:custGeom>
              <a:avLst/>
              <a:gdLst/>
              <a:ahLst/>
              <a:cxnLst/>
              <a:rect l="l" t="t" r="r" b="b"/>
              <a:pathLst>
                <a:path w="585" h="4235" extrusionOk="0">
                  <a:moveTo>
                    <a:pt x="1" y="0"/>
                  </a:moveTo>
                  <a:lnTo>
                    <a:pt x="1" y="4234"/>
                  </a:lnTo>
                  <a:lnTo>
                    <a:pt x="585" y="4234"/>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3976;p80">
              <a:extLst>
                <a:ext uri="{FF2B5EF4-FFF2-40B4-BE49-F238E27FC236}">
                  <a16:creationId xmlns:a16="http://schemas.microsoft.com/office/drawing/2014/main" id="{633B0E36-B402-CC97-0D63-9AF4445A9B94}"/>
                </a:ext>
              </a:extLst>
            </p:cNvPr>
            <p:cNvSpPr/>
            <p:nvPr/>
          </p:nvSpPr>
          <p:spPr>
            <a:xfrm>
              <a:off x="3586500" y="4782075"/>
              <a:ext cx="14650" cy="112025"/>
            </a:xfrm>
            <a:custGeom>
              <a:avLst/>
              <a:gdLst/>
              <a:ahLst/>
              <a:cxnLst/>
              <a:rect l="l" t="t" r="r" b="b"/>
              <a:pathLst>
                <a:path w="586" h="4481" extrusionOk="0">
                  <a:moveTo>
                    <a:pt x="1" y="0"/>
                  </a:moveTo>
                  <a:lnTo>
                    <a:pt x="1" y="4480"/>
                  </a:lnTo>
                  <a:lnTo>
                    <a:pt x="585" y="4480"/>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3977;p80">
              <a:extLst>
                <a:ext uri="{FF2B5EF4-FFF2-40B4-BE49-F238E27FC236}">
                  <a16:creationId xmlns:a16="http://schemas.microsoft.com/office/drawing/2014/main" id="{31C828A9-3F19-E2F5-0BF4-E815B31A9176}"/>
                </a:ext>
              </a:extLst>
            </p:cNvPr>
            <p:cNvSpPr/>
            <p:nvPr/>
          </p:nvSpPr>
          <p:spPr>
            <a:xfrm>
              <a:off x="3611875" y="4773100"/>
              <a:ext cx="14900" cy="121000"/>
            </a:xfrm>
            <a:custGeom>
              <a:avLst/>
              <a:gdLst/>
              <a:ahLst/>
              <a:cxnLst/>
              <a:rect l="l" t="t" r="r" b="b"/>
              <a:pathLst>
                <a:path w="596" h="4840" extrusionOk="0">
                  <a:moveTo>
                    <a:pt x="1" y="0"/>
                  </a:moveTo>
                  <a:lnTo>
                    <a:pt x="1" y="4839"/>
                  </a:lnTo>
                  <a:lnTo>
                    <a:pt x="595" y="4839"/>
                  </a:lnTo>
                  <a:lnTo>
                    <a:pt x="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3978;p80">
              <a:extLst>
                <a:ext uri="{FF2B5EF4-FFF2-40B4-BE49-F238E27FC236}">
                  <a16:creationId xmlns:a16="http://schemas.microsoft.com/office/drawing/2014/main" id="{FA4AEE78-ABE9-3F9B-764A-31193D2FFA6B}"/>
                </a:ext>
              </a:extLst>
            </p:cNvPr>
            <p:cNvSpPr/>
            <p:nvPr/>
          </p:nvSpPr>
          <p:spPr>
            <a:xfrm>
              <a:off x="3637500" y="4763625"/>
              <a:ext cx="14650" cy="130475"/>
            </a:xfrm>
            <a:custGeom>
              <a:avLst/>
              <a:gdLst/>
              <a:ahLst/>
              <a:cxnLst/>
              <a:rect l="l" t="t" r="r" b="b"/>
              <a:pathLst>
                <a:path w="586" h="5219" extrusionOk="0">
                  <a:moveTo>
                    <a:pt x="1" y="0"/>
                  </a:moveTo>
                  <a:lnTo>
                    <a:pt x="1" y="5218"/>
                  </a:lnTo>
                  <a:lnTo>
                    <a:pt x="585" y="5218"/>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3979;p80">
              <a:extLst>
                <a:ext uri="{FF2B5EF4-FFF2-40B4-BE49-F238E27FC236}">
                  <a16:creationId xmlns:a16="http://schemas.microsoft.com/office/drawing/2014/main" id="{F3721E20-D654-8C8E-EAF7-EADB5A73F5E9}"/>
                </a:ext>
              </a:extLst>
            </p:cNvPr>
            <p:cNvSpPr/>
            <p:nvPr/>
          </p:nvSpPr>
          <p:spPr>
            <a:xfrm>
              <a:off x="3662875" y="4740050"/>
              <a:ext cx="14625" cy="154050"/>
            </a:xfrm>
            <a:custGeom>
              <a:avLst/>
              <a:gdLst/>
              <a:ahLst/>
              <a:cxnLst/>
              <a:rect l="l" t="t" r="r" b="b"/>
              <a:pathLst>
                <a:path w="585" h="6162" extrusionOk="0">
                  <a:moveTo>
                    <a:pt x="1" y="0"/>
                  </a:moveTo>
                  <a:lnTo>
                    <a:pt x="1" y="6161"/>
                  </a:lnTo>
                  <a:lnTo>
                    <a:pt x="585" y="6161"/>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3980;p80">
              <a:extLst>
                <a:ext uri="{FF2B5EF4-FFF2-40B4-BE49-F238E27FC236}">
                  <a16:creationId xmlns:a16="http://schemas.microsoft.com/office/drawing/2014/main" id="{708251FB-1E1F-ABAD-20DA-4B6602907F39}"/>
                </a:ext>
              </a:extLst>
            </p:cNvPr>
            <p:cNvSpPr/>
            <p:nvPr/>
          </p:nvSpPr>
          <p:spPr>
            <a:xfrm>
              <a:off x="3688500" y="4730800"/>
              <a:ext cx="14650" cy="163300"/>
            </a:xfrm>
            <a:custGeom>
              <a:avLst/>
              <a:gdLst/>
              <a:ahLst/>
              <a:cxnLst/>
              <a:rect l="l" t="t" r="r" b="b"/>
              <a:pathLst>
                <a:path w="586" h="6532" extrusionOk="0">
                  <a:moveTo>
                    <a:pt x="1" y="1"/>
                  </a:moveTo>
                  <a:lnTo>
                    <a:pt x="1" y="6531"/>
                  </a:lnTo>
                  <a:lnTo>
                    <a:pt x="585" y="6531"/>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3981;p80">
              <a:extLst>
                <a:ext uri="{FF2B5EF4-FFF2-40B4-BE49-F238E27FC236}">
                  <a16:creationId xmlns:a16="http://schemas.microsoft.com/office/drawing/2014/main" id="{62DE2146-E2F6-CF99-D8F6-9DE605F82332}"/>
                </a:ext>
              </a:extLst>
            </p:cNvPr>
            <p:cNvSpPr/>
            <p:nvPr/>
          </p:nvSpPr>
          <p:spPr>
            <a:xfrm>
              <a:off x="3713875" y="4717750"/>
              <a:ext cx="14650" cy="176350"/>
            </a:xfrm>
            <a:custGeom>
              <a:avLst/>
              <a:gdLst/>
              <a:ahLst/>
              <a:cxnLst/>
              <a:rect l="l" t="t" r="r" b="b"/>
              <a:pathLst>
                <a:path w="586" h="7054" extrusionOk="0">
                  <a:moveTo>
                    <a:pt x="1" y="0"/>
                  </a:moveTo>
                  <a:lnTo>
                    <a:pt x="1" y="7053"/>
                  </a:lnTo>
                  <a:lnTo>
                    <a:pt x="585" y="7053"/>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3982;p80">
              <a:extLst>
                <a:ext uri="{FF2B5EF4-FFF2-40B4-BE49-F238E27FC236}">
                  <a16:creationId xmlns:a16="http://schemas.microsoft.com/office/drawing/2014/main" id="{052481E7-0F16-3A43-BB56-7D7077565259}"/>
                </a:ext>
              </a:extLst>
            </p:cNvPr>
            <p:cNvSpPr/>
            <p:nvPr/>
          </p:nvSpPr>
          <p:spPr>
            <a:xfrm>
              <a:off x="3739500" y="4709275"/>
              <a:ext cx="14650" cy="184825"/>
            </a:xfrm>
            <a:custGeom>
              <a:avLst/>
              <a:gdLst/>
              <a:ahLst/>
              <a:cxnLst/>
              <a:rect l="l" t="t" r="r" b="b"/>
              <a:pathLst>
                <a:path w="586" h="7393" extrusionOk="0">
                  <a:moveTo>
                    <a:pt x="1" y="1"/>
                  </a:moveTo>
                  <a:lnTo>
                    <a:pt x="1" y="7392"/>
                  </a:lnTo>
                  <a:lnTo>
                    <a:pt x="585" y="7392"/>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3983;p80">
              <a:extLst>
                <a:ext uri="{FF2B5EF4-FFF2-40B4-BE49-F238E27FC236}">
                  <a16:creationId xmlns:a16="http://schemas.microsoft.com/office/drawing/2014/main" id="{71B2E0B7-01B1-7E09-0EC4-CC78E5B8CB04}"/>
                </a:ext>
              </a:extLst>
            </p:cNvPr>
            <p:cNvSpPr/>
            <p:nvPr/>
          </p:nvSpPr>
          <p:spPr>
            <a:xfrm>
              <a:off x="3764875" y="4715950"/>
              <a:ext cx="14650" cy="178150"/>
            </a:xfrm>
            <a:custGeom>
              <a:avLst/>
              <a:gdLst/>
              <a:ahLst/>
              <a:cxnLst/>
              <a:rect l="l" t="t" r="r" b="b"/>
              <a:pathLst>
                <a:path w="586" h="7126" extrusionOk="0">
                  <a:moveTo>
                    <a:pt x="1" y="0"/>
                  </a:moveTo>
                  <a:lnTo>
                    <a:pt x="1" y="7125"/>
                  </a:lnTo>
                  <a:lnTo>
                    <a:pt x="585" y="7125"/>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3984;p80">
              <a:extLst>
                <a:ext uri="{FF2B5EF4-FFF2-40B4-BE49-F238E27FC236}">
                  <a16:creationId xmlns:a16="http://schemas.microsoft.com/office/drawing/2014/main" id="{0C7AF247-7618-84C0-8EAB-E8B0E882297F}"/>
                </a:ext>
              </a:extLst>
            </p:cNvPr>
            <p:cNvSpPr/>
            <p:nvPr/>
          </p:nvSpPr>
          <p:spPr>
            <a:xfrm>
              <a:off x="3790250" y="4705950"/>
              <a:ext cx="14900" cy="188150"/>
            </a:xfrm>
            <a:custGeom>
              <a:avLst/>
              <a:gdLst/>
              <a:ahLst/>
              <a:cxnLst/>
              <a:rect l="l" t="t" r="r" b="b"/>
              <a:pathLst>
                <a:path w="596" h="7526" extrusionOk="0">
                  <a:moveTo>
                    <a:pt x="1" y="1"/>
                  </a:moveTo>
                  <a:lnTo>
                    <a:pt x="1" y="7525"/>
                  </a:lnTo>
                  <a:lnTo>
                    <a:pt x="595" y="7525"/>
                  </a:lnTo>
                  <a:lnTo>
                    <a:pt x="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3985;p80">
              <a:extLst>
                <a:ext uri="{FF2B5EF4-FFF2-40B4-BE49-F238E27FC236}">
                  <a16:creationId xmlns:a16="http://schemas.microsoft.com/office/drawing/2014/main" id="{2796E331-A9DB-31A9-A891-767B232C21F7}"/>
                </a:ext>
              </a:extLst>
            </p:cNvPr>
            <p:cNvSpPr/>
            <p:nvPr/>
          </p:nvSpPr>
          <p:spPr>
            <a:xfrm>
              <a:off x="3815875" y="4694425"/>
              <a:ext cx="14650" cy="199675"/>
            </a:xfrm>
            <a:custGeom>
              <a:avLst/>
              <a:gdLst/>
              <a:ahLst/>
              <a:cxnLst/>
              <a:rect l="l" t="t" r="r" b="b"/>
              <a:pathLst>
                <a:path w="586" h="7987" extrusionOk="0">
                  <a:moveTo>
                    <a:pt x="1" y="0"/>
                  </a:moveTo>
                  <a:lnTo>
                    <a:pt x="1" y="7986"/>
                  </a:lnTo>
                  <a:lnTo>
                    <a:pt x="585" y="7986"/>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3986;p80">
              <a:extLst>
                <a:ext uri="{FF2B5EF4-FFF2-40B4-BE49-F238E27FC236}">
                  <a16:creationId xmlns:a16="http://schemas.microsoft.com/office/drawing/2014/main" id="{9C6A4157-46BC-8A94-8150-5F8BDB29598D}"/>
                </a:ext>
              </a:extLst>
            </p:cNvPr>
            <p:cNvSpPr/>
            <p:nvPr/>
          </p:nvSpPr>
          <p:spPr>
            <a:xfrm>
              <a:off x="3841500" y="4685450"/>
              <a:ext cx="14650" cy="208650"/>
            </a:xfrm>
            <a:custGeom>
              <a:avLst/>
              <a:gdLst/>
              <a:ahLst/>
              <a:cxnLst/>
              <a:rect l="l" t="t" r="r" b="b"/>
              <a:pathLst>
                <a:path w="586" h="8346" extrusionOk="0">
                  <a:moveTo>
                    <a:pt x="1" y="0"/>
                  </a:moveTo>
                  <a:lnTo>
                    <a:pt x="1" y="8345"/>
                  </a:lnTo>
                  <a:lnTo>
                    <a:pt x="585" y="8345"/>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3987;p80">
              <a:extLst>
                <a:ext uri="{FF2B5EF4-FFF2-40B4-BE49-F238E27FC236}">
                  <a16:creationId xmlns:a16="http://schemas.microsoft.com/office/drawing/2014/main" id="{0CD9438C-AB56-9C56-3438-8DDF92309BF8}"/>
                </a:ext>
              </a:extLst>
            </p:cNvPr>
            <p:cNvSpPr/>
            <p:nvPr/>
          </p:nvSpPr>
          <p:spPr>
            <a:xfrm>
              <a:off x="3866875" y="4675450"/>
              <a:ext cx="14650" cy="218900"/>
            </a:xfrm>
            <a:custGeom>
              <a:avLst/>
              <a:gdLst/>
              <a:ahLst/>
              <a:cxnLst/>
              <a:rect l="l" t="t" r="r" b="b"/>
              <a:pathLst>
                <a:path w="586" h="8756" extrusionOk="0">
                  <a:moveTo>
                    <a:pt x="1" y="1"/>
                  </a:moveTo>
                  <a:lnTo>
                    <a:pt x="1" y="8755"/>
                  </a:lnTo>
                  <a:lnTo>
                    <a:pt x="585" y="8755"/>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3988;p80">
              <a:extLst>
                <a:ext uri="{FF2B5EF4-FFF2-40B4-BE49-F238E27FC236}">
                  <a16:creationId xmlns:a16="http://schemas.microsoft.com/office/drawing/2014/main" id="{64DDB94F-8AAC-D829-8DFB-531EEFEF572E}"/>
                </a:ext>
              </a:extLst>
            </p:cNvPr>
            <p:cNvSpPr/>
            <p:nvPr/>
          </p:nvSpPr>
          <p:spPr>
            <a:xfrm>
              <a:off x="3892250" y="4649825"/>
              <a:ext cx="14900" cy="244275"/>
            </a:xfrm>
            <a:custGeom>
              <a:avLst/>
              <a:gdLst/>
              <a:ahLst/>
              <a:cxnLst/>
              <a:rect l="l" t="t" r="r" b="b"/>
              <a:pathLst>
                <a:path w="596" h="9771" extrusionOk="0">
                  <a:moveTo>
                    <a:pt x="1" y="1"/>
                  </a:moveTo>
                  <a:lnTo>
                    <a:pt x="1" y="9770"/>
                  </a:lnTo>
                  <a:lnTo>
                    <a:pt x="595" y="9770"/>
                  </a:lnTo>
                  <a:lnTo>
                    <a:pt x="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3989;p80">
              <a:extLst>
                <a:ext uri="{FF2B5EF4-FFF2-40B4-BE49-F238E27FC236}">
                  <a16:creationId xmlns:a16="http://schemas.microsoft.com/office/drawing/2014/main" id="{4C6FBA54-E1F7-7B3B-77D7-FE7B8A071F74}"/>
                </a:ext>
              </a:extLst>
            </p:cNvPr>
            <p:cNvSpPr/>
            <p:nvPr/>
          </p:nvSpPr>
          <p:spPr>
            <a:xfrm>
              <a:off x="3917875" y="4707225"/>
              <a:ext cx="14650" cy="186875"/>
            </a:xfrm>
            <a:custGeom>
              <a:avLst/>
              <a:gdLst/>
              <a:ahLst/>
              <a:cxnLst/>
              <a:rect l="l" t="t" r="r" b="b"/>
              <a:pathLst>
                <a:path w="586" h="7475" extrusionOk="0">
                  <a:moveTo>
                    <a:pt x="1" y="1"/>
                  </a:moveTo>
                  <a:lnTo>
                    <a:pt x="1" y="7474"/>
                  </a:lnTo>
                  <a:lnTo>
                    <a:pt x="585" y="7474"/>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3990;p80">
              <a:extLst>
                <a:ext uri="{FF2B5EF4-FFF2-40B4-BE49-F238E27FC236}">
                  <a16:creationId xmlns:a16="http://schemas.microsoft.com/office/drawing/2014/main" id="{F8000D7C-D23E-7324-6D20-AE3DD1D31AFA}"/>
                </a:ext>
              </a:extLst>
            </p:cNvPr>
            <p:cNvSpPr/>
            <p:nvPr/>
          </p:nvSpPr>
          <p:spPr>
            <a:xfrm>
              <a:off x="3943250" y="4681350"/>
              <a:ext cx="14900" cy="212750"/>
            </a:xfrm>
            <a:custGeom>
              <a:avLst/>
              <a:gdLst/>
              <a:ahLst/>
              <a:cxnLst/>
              <a:rect l="l" t="t" r="r" b="b"/>
              <a:pathLst>
                <a:path w="596" h="8510" extrusionOk="0">
                  <a:moveTo>
                    <a:pt x="1" y="0"/>
                  </a:moveTo>
                  <a:lnTo>
                    <a:pt x="1" y="8509"/>
                  </a:lnTo>
                  <a:lnTo>
                    <a:pt x="595" y="8509"/>
                  </a:lnTo>
                  <a:lnTo>
                    <a:pt x="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3991;p80">
              <a:extLst>
                <a:ext uri="{FF2B5EF4-FFF2-40B4-BE49-F238E27FC236}">
                  <a16:creationId xmlns:a16="http://schemas.microsoft.com/office/drawing/2014/main" id="{ED85CB84-E335-A593-3CF4-444406C8A6B6}"/>
                </a:ext>
              </a:extLst>
            </p:cNvPr>
            <p:cNvSpPr/>
            <p:nvPr/>
          </p:nvSpPr>
          <p:spPr>
            <a:xfrm>
              <a:off x="3968875" y="4707225"/>
              <a:ext cx="14650" cy="186875"/>
            </a:xfrm>
            <a:custGeom>
              <a:avLst/>
              <a:gdLst/>
              <a:ahLst/>
              <a:cxnLst/>
              <a:rect l="l" t="t" r="r" b="b"/>
              <a:pathLst>
                <a:path w="586" h="7475" extrusionOk="0">
                  <a:moveTo>
                    <a:pt x="1" y="1"/>
                  </a:moveTo>
                  <a:lnTo>
                    <a:pt x="1" y="7474"/>
                  </a:lnTo>
                  <a:lnTo>
                    <a:pt x="585" y="7474"/>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3992;p80">
              <a:extLst>
                <a:ext uri="{FF2B5EF4-FFF2-40B4-BE49-F238E27FC236}">
                  <a16:creationId xmlns:a16="http://schemas.microsoft.com/office/drawing/2014/main" id="{68CF1B9E-1739-324B-BF26-C012FFC08FF1}"/>
                </a:ext>
              </a:extLst>
            </p:cNvPr>
            <p:cNvSpPr/>
            <p:nvPr/>
          </p:nvSpPr>
          <p:spPr>
            <a:xfrm>
              <a:off x="3994250" y="4757975"/>
              <a:ext cx="14900" cy="136125"/>
            </a:xfrm>
            <a:custGeom>
              <a:avLst/>
              <a:gdLst/>
              <a:ahLst/>
              <a:cxnLst/>
              <a:rect l="l" t="t" r="r" b="b"/>
              <a:pathLst>
                <a:path w="596" h="5445" extrusionOk="0">
                  <a:moveTo>
                    <a:pt x="1" y="1"/>
                  </a:moveTo>
                  <a:lnTo>
                    <a:pt x="1" y="5444"/>
                  </a:lnTo>
                  <a:lnTo>
                    <a:pt x="595" y="5444"/>
                  </a:lnTo>
                  <a:lnTo>
                    <a:pt x="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3993;p80">
              <a:extLst>
                <a:ext uri="{FF2B5EF4-FFF2-40B4-BE49-F238E27FC236}">
                  <a16:creationId xmlns:a16="http://schemas.microsoft.com/office/drawing/2014/main" id="{374ECA47-9725-7B2B-D672-BB2C31CA8F39}"/>
                </a:ext>
              </a:extLst>
            </p:cNvPr>
            <p:cNvSpPr/>
            <p:nvPr/>
          </p:nvSpPr>
          <p:spPr>
            <a:xfrm>
              <a:off x="4019875" y="4782575"/>
              <a:ext cx="14650" cy="111525"/>
            </a:xfrm>
            <a:custGeom>
              <a:avLst/>
              <a:gdLst/>
              <a:ahLst/>
              <a:cxnLst/>
              <a:rect l="l" t="t" r="r" b="b"/>
              <a:pathLst>
                <a:path w="586" h="4461" extrusionOk="0">
                  <a:moveTo>
                    <a:pt x="1" y="1"/>
                  </a:moveTo>
                  <a:lnTo>
                    <a:pt x="1" y="4460"/>
                  </a:lnTo>
                  <a:lnTo>
                    <a:pt x="585" y="4460"/>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3994;p80">
              <a:extLst>
                <a:ext uri="{FF2B5EF4-FFF2-40B4-BE49-F238E27FC236}">
                  <a16:creationId xmlns:a16="http://schemas.microsoft.com/office/drawing/2014/main" id="{18B74561-8AEF-B1EE-3D3F-463CD39F444E}"/>
                </a:ext>
              </a:extLst>
            </p:cNvPr>
            <p:cNvSpPr/>
            <p:nvPr/>
          </p:nvSpPr>
          <p:spPr>
            <a:xfrm>
              <a:off x="4045250" y="4784125"/>
              <a:ext cx="14900" cy="109975"/>
            </a:xfrm>
            <a:custGeom>
              <a:avLst/>
              <a:gdLst/>
              <a:ahLst/>
              <a:cxnLst/>
              <a:rect l="l" t="t" r="r" b="b"/>
              <a:pathLst>
                <a:path w="596" h="4399" extrusionOk="0">
                  <a:moveTo>
                    <a:pt x="1" y="0"/>
                  </a:moveTo>
                  <a:lnTo>
                    <a:pt x="1" y="4398"/>
                  </a:lnTo>
                  <a:lnTo>
                    <a:pt x="595" y="4398"/>
                  </a:lnTo>
                  <a:lnTo>
                    <a:pt x="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3995;p80">
              <a:extLst>
                <a:ext uri="{FF2B5EF4-FFF2-40B4-BE49-F238E27FC236}">
                  <a16:creationId xmlns:a16="http://schemas.microsoft.com/office/drawing/2014/main" id="{8E63970E-0323-2BBA-B8EC-17BACAFE5FB9}"/>
                </a:ext>
              </a:extLst>
            </p:cNvPr>
            <p:cNvSpPr/>
            <p:nvPr/>
          </p:nvSpPr>
          <p:spPr>
            <a:xfrm>
              <a:off x="4070900" y="4765675"/>
              <a:ext cx="14625" cy="128425"/>
            </a:xfrm>
            <a:custGeom>
              <a:avLst/>
              <a:gdLst/>
              <a:ahLst/>
              <a:cxnLst/>
              <a:rect l="l" t="t" r="r" b="b"/>
              <a:pathLst>
                <a:path w="585" h="5137" extrusionOk="0">
                  <a:moveTo>
                    <a:pt x="0" y="0"/>
                  </a:moveTo>
                  <a:lnTo>
                    <a:pt x="0" y="5136"/>
                  </a:lnTo>
                  <a:lnTo>
                    <a:pt x="584" y="5136"/>
                  </a:lnTo>
                  <a:lnTo>
                    <a:pt x="5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3996;p80">
              <a:extLst>
                <a:ext uri="{FF2B5EF4-FFF2-40B4-BE49-F238E27FC236}">
                  <a16:creationId xmlns:a16="http://schemas.microsoft.com/office/drawing/2014/main" id="{180F86B5-BDAF-823B-4A9B-80272BF56AAA}"/>
                </a:ext>
              </a:extLst>
            </p:cNvPr>
            <p:cNvSpPr/>
            <p:nvPr/>
          </p:nvSpPr>
          <p:spPr>
            <a:xfrm>
              <a:off x="4096250" y="4730800"/>
              <a:ext cx="14650" cy="163300"/>
            </a:xfrm>
            <a:custGeom>
              <a:avLst/>
              <a:gdLst/>
              <a:ahLst/>
              <a:cxnLst/>
              <a:rect l="l" t="t" r="r" b="b"/>
              <a:pathLst>
                <a:path w="586" h="6532" extrusionOk="0">
                  <a:moveTo>
                    <a:pt x="1" y="1"/>
                  </a:moveTo>
                  <a:lnTo>
                    <a:pt x="1" y="6531"/>
                  </a:lnTo>
                  <a:lnTo>
                    <a:pt x="585" y="6531"/>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3997;p80">
              <a:extLst>
                <a:ext uri="{FF2B5EF4-FFF2-40B4-BE49-F238E27FC236}">
                  <a16:creationId xmlns:a16="http://schemas.microsoft.com/office/drawing/2014/main" id="{263D1AAE-DBA2-5E26-76FA-D3F4057991ED}"/>
                </a:ext>
              </a:extLst>
            </p:cNvPr>
            <p:cNvSpPr/>
            <p:nvPr/>
          </p:nvSpPr>
          <p:spPr>
            <a:xfrm>
              <a:off x="4121900" y="4715425"/>
              <a:ext cx="14625" cy="178675"/>
            </a:xfrm>
            <a:custGeom>
              <a:avLst/>
              <a:gdLst/>
              <a:ahLst/>
              <a:cxnLst/>
              <a:rect l="l" t="t" r="r" b="b"/>
              <a:pathLst>
                <a:path w="585" h="7147" extrusionOk="0">
                  <a:moveTo>
                    <a:pt x="0" y="1"/>
                  </a:moveTo>
                  <a:lnTo>
                    <a:pt x="0" y="7146"/>
                  </a:lnTo>
                  <a:lnTo>
                    <a:pt x="584" y="7146"/>
                  </a:lnTo>
                  <a:lnTo>
                    <a:pt x="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3998;p80">
              <a:extLst>
                <a:ext uri="{FF2B5EF4-FFF2-40B4-BE49-F238E27FC236}">
                  <a16:creationId xmlns:a16="http://schemas.microsoft.com/office/drawing/2014/main" id="{CF4C75B3-3B17-9611-BBB1-C23B17AECE4C}"/>
                </a:ext>
              </a:extLst>
            </p:cNvPr>
            <p:cNvSpPr/>
            <p:nvPr/>
          </p:nvSpPr>
          <p:spPr>
            <a:xfrm>
              <a:off x="4147250" y="4744150"/>
              <a:ext cx="14650" cy="149950"/>
            </a:xfrm>
            <a:custGeom>
              <a:avLst/>
              <a:gdLst/>
              <a:ahLst/>
              <a:cxnLst/>
              <a:rect l="l" t="t" r="r" b="b"/>
              <a:pathLst>
                <a:path w="586" h="5998" extrusionOk="0">
                  <a:moveTo>
                    <a:pt x="1" y="0"/>
                  </a:moveTo>
                  <a:lnTo>
                    <a:pt x="1" y="5997"/>
                  </a:lnTo>
                  <a:lnTo>
                    <a:pt x="585" y="5997"/>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3999;p80">
              <a:extLst>
                <a:ext uri="{FF2B5EF4-FFF2-40B4-BE49-F238E27FC236}">
                  <a16:creationId xmlns:a16="http://schemas.microsoft.com/office/drawing/2014/main" id="{767DEA41-A6BD-87E6-9FCA-0844F719C6F5}"/>
                </a:ext>
              </a:extLst>
            </p:cNvPr>
            <p:cNvSpPr/>
            <p:nvPr/>
          </p:nvSpPr>
          <p:spPr>
            <a:xfrm>
              <a:off x="4172900" y="4748250"/>
              <a:ext cx="14625" cy="145850"/>
            </a:xfrm>
            <a:custGeom>
              <a:avLst/>
              <a:gdLst/>
              <a:ahLst/>
              <a:cxnLst/>
              <a:rect l="l" t="t" r="r" b="b"/>
              <a:pathLst>
                <a:path w="585" h="5834" extrusionOk="0">
                  <a:moveTo>
                    <a:pt x="0" y="0"/>
                  </a:moveTo>
                  <a:lnTo>
                    <a:pt x="0" y="5833"/>
                  </a:lnTo>
                  <a:lnTo>
                    <a:pt x="584" y="5833"/>
                  </a:lnTo>
                  <a:lnTo>
                    <a:pt x="5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4000;p80">
              <a:extLst>
                <a:ext uri="{FF2B5EF4-FFF2-40B4-BE49-F238E27FC236}">
                  <a16:creationId xmlns:a16="http://schemas.microsoft.com/office/drawing/2014/main" id="{F92B338A-6C66-E820-0B67-282E772D7AEF}"/>
                </a:ext>
              </a:extLst>
            </p:cNvPr>
            <p:cNvSpPr/>
            <p:nvPr/>
          </p:nvSpPr>
          <p:spPr>
            <a:xfrm>
              <a:off x="4198275" y="4757975"/>
              <a:ext cx="14625" cy="136125"/>
            </a:xfrm>
            <a:custGeom>
              <a:avLst/>
              <a:gdLst/>
              <a:ahLst/>
              <a:cxnLst/>
              <a:rect l="l" t="t" r="r" b="b"/>
              <a:pathLst>
                <a:path w="585" h="5445" extrusionOk="0">
                  <a:moveTo>
                    <a:pt x="0" y="1"/>
                  </a:moveTo>
                  <a:lnTo>
                    <a:pt x="0" y="5444"/>
                  </a:lnTo>
                  <a:lnTo>
                    <a:pt x="584" y="5444"/>
                  </a:lnTo>
                  <a:lnTo>
                    <a:pt x="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4001;p80">
              <a:extLst>
                <a:ext uri="{FF2B5EF4-FFF2-40B4-BE49-F238E27FC236}">
                  <a16:creationId xmlns:a16="http://schemas.microsoft.com/office/drawing/2014/main" id="{D7494A7B-2C52-C810-453A-91BA6800D5F0}"/>
                </a:ext>
              </a:extLst>
            </p:cNvPr>
            <p:cNvSpPr/>
            <p:nvPr/>
          </p:nvSpPr>
          <p:spPr>
            <a:xfrm>
              <a:off x="4223900" y="4730800"/>
              <a:ext cx="14625" cy="163300"/>
            </a:xfrm>
            <a:custGeom>
              <a:avLst/>
              <a:gdLst/>
              <a:ahLst/>
              <a:cxnLst/>
              <a:rect l="l" t="t" r="r" b="b"/>
              <a:pathLst>
                <a:path w="585" h="6532" extrusionOk="0">
                  <a:moveTo>
                    <a:pt x="0" y="1"/>
                  </a:moveTo>
                  <a:lnTo>
                    <a:pt x="0" y="6531"/>
                  </a:lnTo>
                  <a:lnTo>
                    <a:pt x="584" y="6531"/>
                  </a:lnTo>
                  <a:lnTo>
                    <a:pt x="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4002;p80">
              <a:extLst>
                <a:ext uri="{FF2B5EF4-FFF2-40B4-BE49-F238E27FC236}">
                  <a16:creationId xmlns:a16="http://schemas.microsoft.com/office/drawing/2014/main" id="{BF2C329B-D685-E145-586E-49964C844C32}"/>
                </a:ext>
              </a:extLst>
            </p:cNvPr>
            <p:cNvSpPr/>
            <p:nvPr/>
          </p:nvSpPr>
          <p:spPr>
            <a:xfrm>
              <a:off x="4249275" y="4761300"/>
              <a:ext cx="14625" cy="132800"/>
            </a:xfrm>
            <a:custGeom>
              <a:avLst/>
              <a:gdLst/>
              <a:ahLst/>
              <a:cxnLst/>
              <a:rect l="l" t="t" r="r" b="b"/>
              <a:pathLst>
                <a:path w="585" h="5312" extrusionOk="0">
                  <a:moveTo>
                    <a:pt x="0" y="1"/>
                  </a:moveTo>
                  <a:lnTo>
                    <a:pt x="0" y="5311"/>
                  </a:lnTo>
                  <a:lnTo>
                    <a:pt x="584" y="5311"/>
                  </a:lnTo>
                  <a:lnTo>
                    <a:pt x="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4003;p80">
              <a:extLst>
                <a:ext uri="{FF2B5EF4-FFF2-40B4-BE49-F238E27FC236}">
                  <a16:creationId xmlns:a16="http://schemas.microsoft.com/office/drawing/2014/main" id="{F377C7E8-D4BD-FE99-F1DB-4BCCB6F09F37}"/>
                </a:ext>
              </a:extLst>
            </p:cNvPr>
            <p:cNvSpPr/>
            <p:nvPr/>
          </p:nvSpPr>
          <p:spPr>
            <a:xfrm>
              <a:off x="4274900" y="4784125"/>
              <a:ext cx="14625" cy="109975"/>
            </a:xfrm>
            <a:custGeom>
              <a:avLst/>
              <a:gdLst/>
              <a:ahLst/>
              <a:cxnLst/>
              <a:rect l="l" t="t" r="r" b="b"/>
              <a:pathLst>
                <a:path w="585" h="4399" extrusionOk="0">
                  <a:moveTo>
                    <a:pt x="0" y="0"/>
                  </a:moveTo>
                  <a:lnTo>
                    <a:pt x="0" y="4398"/>
                  </a:lnTo>
                  <a:lnTo>
                    <a:pt x="585" y="4398"/>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4004;p80">
              <a:extLst>
                <a:ext uri="{FF2B5EF4-FFF2-40B4-BE49-F238E27FC236}">
                  <a16:creationId xmlns:a16="http://schemas.microsoft.com/office/drawing/2014/main" id="{D6C8C062-4972-C788-2E09-0C59735074C1}"/>
                </a:ext>
              </a:extLst>
            </p:cNvPr>
            <p:cNvSpPr/>
            <p:nvPr/>
          </p:nvSpPr>
          <p:spPr>
            <a:xfrm>
              <a:off x="4300275" y="4730800"/>
              <a:ext cx="14625" cy="163300"/>
            </a:xfrm>
            <a:custGeom>
              <a:avLst/>
              <a:gdLst/>
              <a:ahLst/>
              <a:cxnLst/>
              <a:rect l="l" t="t" r="r" b="b"/>
              <a:pathLst>
                <a:path w="585" h="6532" extrusionOk="0">
                  <a:moveTo>
                    <a:pt x="0" y="1"/>
                  </a:moveTo>
                  <a:lnTo>
                    <a:pt x="0" y="6531"/>
                  </a:lnTo>
                  <a:lnTo>
                    <a:pt x="584" y="6531"/>
                  </a:lnTo>
                  <a:lnTo>
                    <a:pt x="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4005;p80">
              <a:extLst>
                <a:ext uri="{FF2B5EF4-FFF2-40B4-BE49-F238E27FC236}">
                  <a16:creationId xmlns:a16="http://schemas.microsoft.com/office/drawing/2014/main" id="{EDB36960-4ADC-0207-17F9-96ACD15E958A}"/>
                </a:ext>
              </a:extLst>
            </p:cNvPr>
            <p:cNvSpPr/>
            <p:nvPr/>
          </p:nvSpPr>
          <p:spPr>
            <a:xfrm>
              <a:off x="4102150" y="4778725"/>
              <a:ext cx="193025" cy="87950"/>
            </a:xfrm>
            <a:custGeom>
              <a:avLst/>
              <a:gdLst/>
              <a:ahLst/>
              <a:cxnLst/>
              <a:rect l="l" t="t" r="r" b="b"/>
              <a:pathLst>
                <a:path w="7721" h="3518" extrusionOk="0">
                  <a:moveTo>
                    <a:pt x="1754" y="1"/>
                  </a:moveTo>
                  <a:cubicBezTo>
                    <a:pt x="780" y="1"/>
                    <a:pt x="1" y="780"/>
                    <a:pt x="1" y="1754"/>
                  </a:cubicBezTo>
                  <a:cubicBezTo>
                    <a:pt x="1" y="2728"/>
                    <a:pt x="780" y="3517"/>
                    <a:pt x="1754" y="3517"/>
                  </a:cubicBezTo>
                  <a:lnTo>
                    <a:pt x="5967" y="3517"/>
                  </a:lnTo>
                  <a:cubicBezTo>
                    <a:pt x="6931" y="3517"/>
                    <a:pt x="7720" y="2728"/>
                    <a:pt x="7720" y="1754"/>
                  </a:cubicBezTo>
                  <a:cubicBezTo>
                    <a:pt x="7720" y="790"/>
                    <a:pt x="6931" y="1"/>
                    <a:pt x="59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4006;p80">
              <a:extLst>
                <a:ext uri="{FF2B5EF4-FFF2-40B4-BE49-F238E27FC236}">
                  <a16:creationId xmlns:a16="http://schemas.microsoft.com/office/drawing/2014/main" id="{CF038957-A000-8E11-1EF8-92BE00309819}"/>
                </a:ext>
              </a:extLst>
            </p:cNvPr>
            <p:cNvSpPr/>
            <p:nvPr/>
          </p:nvSpPr>
          <p:spPr>
            <a:xfrm>
              <a:off x="4091650" y="4768225"/>
              <a:ext cx="193275" cy="88200"/>
            </a:xfrm>
            <a:custGeom>
              <a:avLst/>
              <a:gdLst/>
              <a:ahLst/>
              <a:cxnLst/>
              <a:rect l="l" t="t" r="r" b="b"/>
              <a:pathLst>
                <a:path w="7731" h="3528" extrusionOk="0">
                  <a:moveTo>
                    <a:pt x="1764" y="1"/>
                  </a:moveTo>
                  <a:cubicBezTo>
                    <a:pt x="790" y="1"/>
                    <a:pt x="0" y="790"/>
                    <a:pt x="0" y="1764"/>
                  </a:cubicBezTo>
                  <a:cubicBezTo>
                    <a:pt x="0" y="2738"/>
                    <a:pt x="790" y="3527"/>
                    <a:pt x="1764" y="3527"/>
                  </a:cubicBezTo>
                  <a:lnTo>
                    <a:pt x="5967" y="3527"/>
                  </a:lnTo>
                  <a:cubicBezTo>
                    <a:pt x="6941" y="3527"/>
                    <a:pt x="7730" y="2738"/>
                    <a:pt x="7730" y="1764"/>
                  </a:cubicBezTo>
                  <a:cubicBezTo>
                    <a:pt x="7730" y="790"/>
                    <a:pt x="6941" y="1"/>
                    <a:pt x="5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4007;p80">
              <a:extLst>
                <a:ext uri="{FF2B5EF4-FFF2-40B4-BE49-F238E27FC236}">
                  <a16:creationId xmlns:a16="http://schemas.microsoft.com/office/drawing/2014/main" id="{0D86D80E-8CC8-A964-CE51-46B3B0BCCA02}"/>
                </a:ext>
              </a:extLst>
            </p:cNvPr>
            <p:cNvSpPr/>
            <p:nvPr/>
          </p:nvSpPr>
          <p:spPr>
            <a:xfrm>
              <a:off x="4100100" y="4775650"/>
              <a:ext cx="176350" cy="73325"/>
            </a:xfrm>
            <a:custGeom>
              <a:avLst/>
              <a:gdLst/>
              <a:ahLst/>
              <a:cxnLst/>
              <a:rect l="l" t="t" r="r" b="b"/>
              <a:pathLst>
                <a:path w="7054" h="2933" extrusionOk="0">
                  <a:moveTo>
                    <a:pt x="1477" y="1"/>
                  </a:moveTo>
                  <a:cubicBezTo>
                    <a:pt x="667" y="1"/>
                    <a:pt x="1" y="657"/>
                    <a:pt x="11" y="1467"/>
                  </a:cubicBezTo>
                  <a:cubicBezTo>
                    <a:pt x="11" y="2277"/>
                    <a:pt x="667" y="2933"/>
                    <a:pt x="1477" y="2933"/>
                  </a:cubicBezTo>
                  <a:lnTo>
                    <a:pt x="5588" y="2933"/>
                  </a:lnTo>
                  <a:cubicBezTo>
                    <a:pt x="6398" y="2933"/>
                    <a:pt x="7054" y="2277"/>
                    <a:pt x="7054" y="1467"/>
                  </a:cubicBezTo>
                  <a:cubicBezTo>
                    <a:pt x="7054" y="657"/>
                    <a:pt x="6398" y="1"/>
                    <a:pt x="55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4008;p80">
              <a:extLst>
                <a:ext uri="{FF2B5EF4-FFF2-40B4-BE49-F238E27FC236}">
                  <a16:creationId xmlns:a16="http://schemas.microsoft.com/office/drawing/2014/main" id="{B7AFADD4-90DE-3DE4-214C-BB963F3B9CE5}"/>
                </a:ext>
              </a:extLst>
            </p:cNvPr>
            <p:cNvSpPr/>
            <p:nvPr/>
          </p:nvSpPr>
          <p:spPr>
            <a:xfrm>
              <a:off x="3873025" y="4778725"/>
              <a:ext cx="193025" cy="87950"/>
            </a:xfrm>
            <a:custGeom>
              <a:avLst/>
              <a:gdLst/>
              <a:ahLst/>
              <a:cxnLst/>
              <a:rect l="l" t="t" r="r" b="b"/>
              <a:pathLst>
                <a:path w="7721" h="3518" extrusionOk="0">
                  <a:moveTo>
                    <a:pt x="1764" y="1"/>
                  </a:moveTo>
                  <a:cubicBezTo>
                    <a:pt x="790" y="1"/>
                    <a:pt x="1" y="780"/>
                    <a:pt x="1" y="1754"/>
                  </a:cubicBezTo>
                  <a:cubicBezTo>
                    <a:pt x="1" y="2728"/>
                    <a:pt x="790" y="3517"/>
                    <a:pt x="1764" y="3517"/>
                  </a:cubicBezTo>
                  <a:lnTo>
                    <a:pt x="5967" y="3517"/>
                  </a:lnTo>
                  <a:cubicBezTo>
                    <a:pt x="6941" y="3517"/>
                    <a:pt x="7720" y="2728"/>
                    <a:pt x="7720" y="1754"/>
                  </a:cubicBezTo>
                  <a:cubicBezTo>
                    <a:pt x="7720" y="790"/>
                    <a:pt x="6941" y="1"/>
                    <a:pt x="59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4009;p80">
              <a:extLst>
                <a:ext uri="{FF2B5EF4-FFF2-40B4-BE49-F238E27FC236}">
                  <a16:creationId xmlns:a16="http://schemas.microsoft.com/office/drawing/2014/main" id="{FB214507-D475-CCAD-B5FF-850836B02E49}"/>
                </a:ext>
              </a:extLst>
            </p:cNvPr>
            <p:cNvSpPr/>
            <p:nvPr/>
          </p:nvSpPr>
          <p:spPr>
            <a:xfrm>
              <a:off x="3861000" y="4768225"/>
              <a:ext cx="193250" cy="88200"/>
            </a:xfrm>
            <a:custGeom>
              <a:avLst/>
              <a:gdLst/>
              <a:ahLst/>
              <a:cxnLst/>
              <a:rect l="l" t="t" r="r" b="b"/>
              <a:pathLst>
                <a:path w="7730" h="3528" extrusionOk="0">
                  <a:moveTo>
                    <a:pt x="1763" y="1"/>
                  </a:moveTo>
                  <a:cubicBezTo>
                    <a:pt x="789" y="1"/>
                    <a:pt x="0" y="790"/>
                    <a:pt x="0" y="1764"/>
                  </a:cubicBezTo>
                  <a:cubicBezTo>
                    <a:pt x="0" y="2738"/>
                    <a:pt x="789" y="3527"/>
                    <a:pt x="1763" y="3527"/>
                  </a:cubicBezTo>
                  <a:lnTo>
                    <a:pt x="5966" y="3527"/>
                  </a:lnTo>
                  <a:cubicBezTo>
                    <a:pt x="6940" y="3527"/>
                    <a:pt x="7730" y="2738"/>
                    <a:pt x="7730" y="1764"/>
                  </a:cubicBezTo>
                  <a:cubicBezTo>
                    <a:pt x="7730" y="790"/>
                    <a:pt x="6940" y="1"/>
                    <a:pt x="59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4010;p80">
              <a:extLst>
                <a:ext uri="{FF2B5EF4-FFF2-40B4-BE49-F238E27FC236}">
                  <a16:creationId xmlns:a16="http://schemas.microsoft.com/office/drawing/2014/main" id="{EFDDF410-D82F-369B-96D8-B01C6B8342B3}"/>
                </a:ext>
              </a:extLst>
            </p:cNvPr>
            <p:cNvSpPr/>
            <p:nvPr/>
          </p:nvSpPr>
          <p:spPr>
            <a:xfrm>
              <a:off x="3869450" y="4775650"/>
              <a:ext cx="176350" cy="73325"/>
            </a:xfrm>
            <a:custGeom>
              <a:avLst/>
              <a:gdLst/>
              <a:ahLst/>
              <a:cxnLst/>
              <a:rect l="l" t="t" r="r" b="b"/>
              <a:pathLst>
                <a:path w="7054" h="2933" extrusionOk="0">
                  <a:moveTo>
                    <a:pt x="1477" y="1"/>
                  </a:moveTo>
                  <a:cubicBezTo>
                    <a:pt x="667" y="1"/>
                    <a:pt x="0" y="657"/>
                    <a:pt x="11" y="1467"/>
                  </a:cubicBezTo>
                  <a:cubicBezTo>
                    <a:pt x="11" y="2277"/>
                    <a:pt x="667" y="2933"/>
                    <a:pt x="1477" y="2933"/>
                  </a:cubicBezTo>
                  <a:lnTo>
                    <a:pt x="5587" y="2933"/>
                  </a:lnTo>
                  <a:cubicBezTo>
                    <a:pt x="6397" y="2933"/>
                    <a:pt x="7053" y="2277"/>
                    <a:pt x="7053" y="1467"/>
                  </a:cubicBezTo>
                  <a:cubicBezTo>
                    <a:pt x="7053" y="657"/>
                    <a:pt x="6397" y="1"/>
                    <a:pt x="55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4011;p80">
              <a:extLst>
                <a:ext uri="{FF2B5EF4-FFF2-40B4-BE49-F238E27FC236}">
                  <a16:creationId xmlns:a16="http://schemas.microsoft.com/office/drawing/2014/main" id="{087F40BC-0B9C-F2FE-B098-13F296036BBE}"/>
                </a:ext>
              </a:extLst>
            </p:cNvPr>
            <p:cNvSpPr/>
            <p:nvPr/>
          </p:nvSpPr>
          <p:spPr>
            <a:xfrm>
              <a:off x="3917625" y="4802050"/>
              <a:ext cx="21050" cy="25150"/>
            </a:xfrm>
            <a:custGeom>
              <a:avLst/>
              <a:gdLst/>
              <a:ahLst/>
              <a:cxnLst/>
              <a:rect l="l" t="t" r="r" b="b"/>
              <a:pathLst>
                <a:path w="842" h="1006" extrusionOk="0">
                  <a:moveTo>
                    <a:pt x="452" y="1"/>
                  </a:moveTo>
                  <a:cubicBezTo>
                    <a:pt x="380" y="1"/>
                    <a:pt x="308" y="11"/>
                    <a:pt x="247" y="32"/>
                  </a:cubicBezTo>
                  <a:cubicBezTo>
                    <a:pt x="195" y="62"/>
                    <a:pt x="144" y="93"/>
                    <a:pt x="113" y="134"/>
                  </a:cubicBezTo>
                  <a:cubicBezTo>
                    <a:pt x="83" y="185"/>
                    <a:pt x="62" y="237"/>
                    <a:pt x="62" y="298"/>
                  </a:cubicBezTo>
                  <a:cubicBezTo>
                    <a:pt x="62" y="360"/>
                    <a:pt x="83" y="411"/>
                    <a:pt x="113" y="452"/>
                  </a:cubicBezTo>
                  <a:cubicBezTo>
                    <a:pt x="144" y="493"/>
                    <a:pt x="185" y="513"/>
                    <a:pt x="226" y="534"/>
                  </a:cubicBezTo>
                  <a:cubicBezTo>
                    <a:pt x="267" y="554"/>
                    <a:pt x="318" y="575"/>
                    <a:pt x="390" y="595"/>
                  </a:cubicBezTo>
                  <a:cubicBezTo>
                    <a:pt x="431" y="606"/>
                    <a:pt x="462" y="616"/>
                    <a:pt x="493" y="626"/>
                  </a:cubicBezTo>
                  <a:cubicBezTo>
                    <a:pt x="513" y="636"/>
                    <a:pt x="534" y="647"/>
                    <a:pt x="554" y="657"/>
                  </a:cubicBezTo>
                  <a:cubicBezTo>
                    <a:pt x="564" y="677"/>
                    <a:pt x="575" y="688"/>
                    <a:pt x="575" y="718"/>
                  </a:cubicBezTo>
                  <a:cubicBezTo>
                    <a:pt x="575" y="739"/>
                    <a:pt x="564" y="759"/>
                    <a:pt x="544" y="770"/>
                  </a:cubicBezTo>
                  <a:cubicBezTo>
                    <a:pt x="523" y="790"/>
                    <a:pt x="493" y="790"/>
                    <a:pt x="452" y="790"/>
                  </a:cubicBezTo>
                  <a:cubicBezTo>
                    <a:pt x="400" y="790"/>
                    <a:pt x="339" y="780"/>
                    <a:pt x="277" y="749"/>
                  </a:cubicBezTo>
                  <a:cubicBezTo>
                    <a:pt x="206" y="729"/>
                    <a:pt x="154" y="688"/>
                    <a:pt x="103" y="647"/>
                  </a:cubicBezTo>
                  <a:lnTo>
                    <a:pt x="1" y="841"/>
                  </a:lnTo>
                  <a:cubicBezTo>
                    <a:pt x="62" y="893"/>
                    <a:pt x="134" y="934"/>
                    <a:pt x="216" y="965"/>
                  </a:cubicBezTo>
                  <a:cubicBezTo>
                    <a:pt x="288" y="985"/>
                    <a:pt x="370" y="1006"/>
                    <a:pt x="452" y="1006"/>
                  </a:cubicBezTo>
                  <a:cubicBezTo>
                    <a:pt x="523" y="1006"/>
                    <a:pt x="595" y="995"/>
                    <a:pt x="646" y="965"/>
                  </a:cubicBezTo>
                  <a:cubicBezTo>
                    <a:pt x="708" y="944"/>
                    <a:pt x="759" y="913"/>
                    <a:pt x="790" y="862"/>
                  </a:cubicBezTo>
                  <a:cubicBezTo>
                    <a:pt x="821" y="821"/>
                    <a:pt x="841" y="759"/>
                    <a:pt x="841" y="698"/>
                  </a:cubicBezTo>
                  <a:cubicBezTo>
                    <a:pt x="841" y="636"/>
                    <a:pt x="831" y="585"/>
                    <a:pt x="790" y="544"/>
                  </a:cubicBezTo>
                  <a:cubicBezTo>
                    <a:pt x="759" y="503"/>
                    <a:pt x="728" y="472"/>
                    <a:pt x="677" y="452"/>
                  </a:cubicBezTo>
                  <a:cubicBezTo>
                    <a:pt x="636" y="431"/>
                    <a:pt x="585" y="411"/>
                    <a:pt x="513" y="390"/>
                  </a:cubicBezTo>
                  <a:cubicBezTo>
                    <a:pt x="472" y="380"/>
                    <a:pt x="431" y="370"/>
                    <a:pt x="411" y="360"/>
                  </a:cubicBezTo>
                  <a:cubicBezTo>
                    <a:pt x="390" y="349"/>
                    <a:pt x="370" y="339"/>
                    <a:pt x="359" y="329"/>
                  </a:cubicBezTo>
                  <a:cubicBezTo>
                    <a:pt x="339" y="308"/>
                    <a:pt x="329" y="298"/>
                    <a:pt x="329" y="278"/>
                  </a:cubicBezTo>
                  <a:cubicBezTo>
                    <a:pt x="329" y="247"/>
                    <a:pt x="339" y="237"/>
                    <a:pt x="359" y="226"/>
                  </a:cubicBezTo>
                  <a:cubicBezTo>
                    <a:pt x="380" y="216"/>
                    <a:pt x="400" y="206"/>
                    <a:pt x="431" y="206"/>
                  </a:cubicBezTo>
                  <a:cubicBezTo>
                    <a:pt x="472" y="206"/>
                    <a:pt x="523" y="216"/>
                    <a:pt x="575" y="237"/>
                  </a:cubicBezTo>
                  <a:cubicBezTo>
                    <a:pt x="636" y="257"/>
                    <a:pt x="698" y="278"/>
                    <a:pt x="749" y="308"/>
                  </a:cubicBezTo>
                  <a:lnTo>
                    <a:pt x="841" y="103"/>
                  </a:lnTo>
                  <a:cubicBezTo>
                    <a:pt x="790" y="73"/>
                    <a:pt x="728" y="52"/>
                    <a:pt x="657" y="32"/>
                  </a:cubicBezTo>
                  <a:cubicBezTo>
                    <a:pt x="595" y="11"/>
                    <a:pt x="523"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4012;p80">
              <a:extLst>
                <a:ext uri="{FF2B5EF4-FFF2-40B4-BE49-F238E27FC236}">
                  <a16:creationId xmlns:a16="http://schemas.microsoft.com/office/drawing/2014/main" id="{8A8993FE-D8A7-D7D0-AF97-EE6DEFF59C48}"/>
                </a:ext>
              </a:extLst>
            </p:cNvPr>
            <p:cNvSpPr/>
            <p:nvPr/>
          </p:nvSpPr>
          <p:spPr>
            <a:xfrm>
              <a:off x="3941975" y="4802575"/>
              <a:ext cx="19500" cy="24100"/>
            </a:xfrm>
            <a:custGeom>
              <a:avLst/>
              <a:gdLst/>
              <a:ahLst/>
              <a:cxnLst/>
              <a:rect l="l" t="t" r="r" b="b"/>
              <a:pathLst>
                <a:path w="780" h="964" extrusionOk="0">
                  <a:moveTo>
                    <a:pt x="1" y="0"/>
                  </a:moveTo>
                  <a:lnTo>
                    <a:pt x="1" y="964"/>
                  </a:lnTo>
                  <a:lnTo>
                    <a:pt x="780" y="964"/>
                  </a:lnTo>
                  <a:lnTo>
                    <a:pt x="780" y="769"/>
                  </a:lnTo>
                  <a:lnTo>
                    <a:pt x="247" y="769"/>
                  </a:lnTo>
                  <a:lnTo>
                    <a:pt x="247" y="585"/>
                  </a:lnTo>
                  <a:lnTo>
                    <a:pt x="708" y="585"/>
                  </a:lnTo>
                  <a:lnTo>
                    <a:pt x="708" y="380"/>
                  </a:lnTo>
                  <a:lnTo>
                    <a:pt x="247" y="380"/>
                  </a:lnTo>
                  <a:lnTo>
                    <a:pt x="247" y="195"/>
                  </a:lnTo>
                  <a:lnTo>
                    <a:pt x="759" y="195"/>
                  </a:lnTo>
                  <a:lnTo>
                    <a:pt x="7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4013;p80">
              <a:extLst>
                <a:ext uri="{FF2B5EF4-FFF2-40B4-BE49-F238E27FC236}">
                  <a16:creationId xmlns:a16="http://schemas.microsoft.com/office/drawing/2014/main" id="{E1ED4A26-0E18-DA4E-F625-01A22E2CDCC9}"/>
                </a:ext>
              </a:extLst>
            </p:cNvPr>
            <p:cNvSpPr/>
            <p:nvPr/>
          </p:nvSpPr>
          <p:spPr>
            <a:xfrm>
              <a:off x="3965300" y="4802575"/>
              <a:ext cx="16675" cy="24100"/>
            </a:xfrm>
            <a:custGeom>
              <a:avLst/>
              <a:gdLst/>
              <a:ahLst/>
              <a:cxnLst/>
              <a:rect l="l" t="t" r="r" b="b"/>
              <a:pathLst>
                <a:path w="667" h="964" extrusionOk="0">
                  <a:moveTo>
                    <a:pt x="0" y="0"/>
                  </a:moveTo>
                  <a:lnTo>
                    <a:pt x="0" y="964"/>
                  </a:lnTo>
                  <a:lnTo>
                    <a:pt x="667" y="964"/>
                  </a:lnTo>
                  <a:lnTo>
                    <a:pt x="667" y="749"/>
                  </a:lnTo>
                  <a:lnTo>
                    <a:pt x="246" y="749"/>
                  </a:lnTo>
                  <a:lnTo>
                    <a:pt x="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4014;p80">
              <a:extLst>
                <a:ext uri="{FF2B5EF4-FFF2-40B4-BE49-F238E27FC236}">
                  <a16:creationId xmlns:a16="http://schemas.microsoft.com/office/drawing/2014/main" id="{0237BF4C-2962-9EA1-55AD-BAC1CFF60405}"/>
                </a:ext>
              </a:extLst>
            </p:cNvPr>
            <p:cNvSpPr/>
            <p:nvPr/>
          </p:nvSpPr>
          <p:spPr>
            <a:xfrm>
              <a:off x="3984775" y="4802575"/>
              <a:ext cx="16675" cy="24100"/>
            </a:xfrm>
            <a:custGeom>
              <a:avLst/>
              <a:gdLst/>
              <a:ahLst/>
              <a:cxnLst/>
              <a:rect l="l" t="t" r="r" b="b"/>
              <a:pathLst>
                <a:path w="667" h="964" extrusionOk="0">
                  <a:moveTo>
                    <a:pt x="1" y="0"/>
                  </a:moveTo>
                  <a:lnTo>
                    <a:pt x="1" y="964"/>
                  </a:lnTo>
                  <a:lnTo>
                    <a:pt x="667" y="964"/>
                  </a:lnTo>
                  <a:lnTo>
                    <a:pt x="667" y="749"/>
                  </a:lnTo>
                  <a:lnTo>
                    <a:pt x="247" y="749"/>
                  </a:lnTo>
                  <a:lnTo>
                    <a:pt x="2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4015;p80">
              <a:extLst>
                <a:ext uri="{FF2B5EF4-FFF2-40B4-BE49-F238E27FC236}">
                  <a16:creationId xmlns:a16="http://schemas.microsoft.com/office/drawing/2014/main" id="{B0F7D341-5714-B480-EB01-62040D2FC947}"/>
                </a:ext>
              </a:extLst>
            </p:cNvPr>
            <p:cNvSpPr/>
            <p:nvPr/>
          </p:nvSpPr>
          <p:spPr>
            <a:xfrm>
              <a:off x="4156225" y="4802575"/>
              <a:ext cx="21300" cy="24100"/>
            </a:xfrm>
            <a:custGeom>
              <a:avLst/>
              <a:gdLst/>
              <a:ahLst/>
              <a:cxnLst/>
              <a:rect l="l" t="t" r="r" b="b"/>
              <a:pathLst>
                <a:path w="852" h="964" extrusionOk="0">
                  <a:moveTo>
                    <a:pt x="442" y="195"/>
                  </a:moveTo>
                  <a:cubicBezTo>
                    <a:pt x="483" y="195"/>
                    <a:pt x="503" y="205"/>
                    <a:pt x="524" y="216"/>
                  </a:cubicBezTo>
                  <a:cubicBezTo>
                    <a:pt x="544" y="236"/>
                    <a:pt x="554" y="257"/>
                    <a:pt x="554" y="287"/>
                  </a:cubicBezTo>
                  <a:cubicBezTo>
                    <a:pt x="554" y="318"/>
                    <a:pt x="544" y="339"/>
                    <a:pt x="524" y="359"/>
                  </a:cubicBezTo>
                  <a:cubicBezTo>
                    <a:pt x="503" y="369"/>
                    <a:pt x="483" y="380"/>
                    <a:pt x="442" y="380"/>
                  </a:cubicBezTo>
                  <a:lnTo>
                    <a:pt x="247" y="380"/>
                  </a:lnTo>
                  <a:lnTo>
                    <a:pt x="247" y="195"/>
                  </a:lnTo>
                  <a:close/>
                  <a:moveTo>
                    <a:pt x="442" y="564"/>
                  </a:moveTo>
                  <a:cubicBezTo>
                    <a:pt x="493" y="564"/>
                    <a:pt x="524" y="574"/>
                    <a:pt x="554" y="595"/>
                  </a:cubicBezTo>
                  <a:cubicBezTo>
                    <a:pt x="575" y="615"/>
                    <a:pt x="585" y="636"/>
                    <a:pt x="585" y="667"/>
                  </a:cubicBezTo>
                  <a:cubicBezTo>
                    <a:pt x="585" y="697"/>
                    <a:pt x="575" y="728"/>
                    <a:pt x="554" y="738"/>
                  </a:cubicBezTo>
                  <a:cubicBezTo>
                    <a:pt x="524" y="759"/>
                    <a:pt x="493" y="769"/>
                    <a:pt x="442" y="769"/>
                  </a:cubicBezTo>
                  <a:lnTo>
                    <a:pt x="247" y="769"/>
                  </a:lnTo>
                  <a:lnTo>
                    <a:pt x="247" y="564"/>
                  </a:lnTo>
                  <a:close/>
                  <a:moveTo>
                    <a:pt x="1" y="0"/>
                  </a:moveTo>
                  <a:lnTo>
                    <a:pt x="1" y="964"/>
                  </a:lnTo>
                  <a:lnTo>
                    <a:pt x="472" y="964"/>
                  </a:lnTo>
                  <a:cubicBezTo>
                    <a:pt x="554" y="964"/>
                    <a:pt x="616" y="954"/>
                    <a:pt x="677" y="933"/>
                  </a:cubicBezTo>
                  <a:cubicBezTo>
                    <a:pt x="729" y="913"/>
                    <a:pt x="770" y="882"/>
                    <a:pt x="800" y="841"/>
                  </a:cubicBezTo>
                  <a:cubicBezTo>
                    <a:pt x="831" y="800"/>
                    <a:pt x="852" y="749"/>
                    <a:pt x="852" y="697"/>
                  </a:cubicBezTo>
                  <a:cubicBezTo>
                    <a:pt x="852" y="636"/>
                    <a:pt x="831" y="585"/>
                    <a:pt x="800" y="533"/>
                  </a:cubicBezTo>
                  <a:cubicBezTo>
                    <a:pt x="759" y="492"/>
                    <a:pt x="708" y="462"/>
                    <a:pt x="647" y="451"/>
                  </a:cubicBezTo>
                  <a:cubicBezTo>
                    <a:pt x="698" y="441"/>
                    <a:pt x="739" y="410"/>
                    <a:pt x="770" y="369"/>
                  </a:cubicBezTo>
                  <a:cubicBezTo>
                    <a:pt x="800" y="339"/>
                    <a:pt x="821" y="287"/>
                    <a:pt x="821" y="246"/>
                  </a:cubicBezTo>
                  <a:cubicBezTo>
                    <a:pt x="821" y="195"/>
                    <a:pt x="800" y="144"/>
                    <a:pt x="770" y="113"/>
                  </a:cubicBezTo>
                  <a:cubicBezTo>
                    <a:pt x="749" y="72"/>
                    <a:pt x="698" y="41"/>
                    <a:pt x="647" y="31"/>
                  </a:cubicBezTo>
                  <a:cubicBezTo>
                    <a:pt x="595" y="11"/>
                    <a:pt x="534"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4016;p80">
              <a:extLst>
                <a:ext uri="{FF2B5EF4-FFF2-40B4-BE49-F238E27FC236}">
                  <a16:creationId xmlns:a16="http://schemas.microsoft.com/office/drawing/2014/main" id="{326C4039-C700-3026-610A-A7B87398401E}"/>
                </a:ext>
              </a:extLst>
            </p:cNvPr>
            <p:cNvSpPr/>
            <p:nvPr/>
          </p:nvSpPr>
          <p:spPr>
            <a:xfrm>
              <a:off x="4180575" y="4802575"/>
              <a:ext cx="22075" cy="24625"/>
            </a:xfrm>
            <a:custGeom>
              <a:avLst/>
              <a:gdLst/>
              <a:ahLst/>
              <a:cxnLst/>
              <a:rect l="l" t="t" r="r" b="b"/>
              <a:pathLst>
                <a:path w="883" h="985" extrusionOk="0">
                  <a:moveTo>
                    <a:pt x="1" y="0"/>
                  </a:moveTo>
                  <a:lnTo>
                    <a:pt x="1" y="564"/>
                  </a:lnTo>
                  <a:cubicBezTo>
                    <a:pt x="1" y="646"/>
                    <a:pt x="11" y="728"/>
                    <a:pt x="52" y="790"/>
                  </a:cubicBezTo>
                  <a:cubicBezTo>
                    <a:pt x="93" y="851"/>
                    <a:pt x="144" y="902"/>
                    <a:pt x="206" y="933"/>
                  </a:cubicBezTo>
                  <a:cubicBezTo>
                    <a:pt x="277" y="964"/>
                    <a:pt x="349" y="985"/>
                    <a:pt x="441" y="985"/>
                  </a:cubicBezTo>
                  <a:cubicBezTo>
                    <a:pt x="534" y="985"/>
                    <a:pt x="605" y="964"/>
                    <a:pt x="667" y="933"/>
                  </a:cubicBezTo>
                  <a:cubicBezTo>
                    <a:pt x="739" y="902"/>
                    <a:pt x="790" y="851"/>
                    <a:pt x="821" y="790"/>
                  </a:cubicBezTo>
                  <a:cubicBezTo>
                    <a:pt x="862" y="728"/>
                    <a:pt x="882" y="646"/>
                    <a:pt x="882" y="564"/>
                  </a:cubicBezTo>
                  <a:lnTo>
                    <a:pt x="882" y="0"/>
                  </a:lnTo>
                  <a:lnTo>
                    <a:pt x="626" y="0"/>
                  </a:lnTo>
                  <a:lnTo>
                    <a:pt x="626" y="564"/>
                  </a:lnTo>
                  <a:cubicBezTo>
                    <a:pt x="626" y="626"/>
                    <a:pt x="605" y="677"/>
                    <a:pt x="575" y="718"/>
                  </a:cubicBezTo>
                  <a:cubicBezTo>
                    <a:pt x="544" y="749"/>
                    <a:pt x="493" y="769"/>
                    <a:pt x="441" y="769"/>
                  </a:cubicBezTo>
                  <a:cubicBezTo>
                    <a:pt x="390" y="769"/>
                    <a:pt x="339" y="749"/>
                    <a:pt x="308" y="718"/>
                  </a:cubicBezTo>
                  <a:cubicBezTo>
                    <a:pt x="267" y="677"/>
                    <a:pt x="247" y="626"/>
                    <a:pt x="247" y="564"/>
                  </a:cubicBezTo>
                  <a:lnTo>
                    <a:pt x="2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4017;p80">
              <a:extLst>
                <a:ext uri="{FF2B5EF4-FFF2-40B4-BE49-F238E27FC236}">
                  <a16:creationId xmlns:a16="http://schemas.microsoft.com/office/drawing/2014/main" id="{46920E43-D7F8-DCF8-BD0E-D50BC46465A5}"/>
                </a:ext>
              </a:extLst>
            </p:cNvPr>
            <p:cNvSpPr/>
            <p:nvPr/>
          </p:nvSpPr>
          <p:spPr>
            <a:xfrm>
              <a:off x="4204425" y="4802575"/>
              <a:ext cx="23850" cy="24100"/>
            </a:xfrm>
            <a:custGeom>
              <a:avLst/>
              <a:gdLst/>
              <a:ahLst/>
              <a:cxnLst/>
              <a:rect l="l" t="t" r="r" b="b"/>
              <a:pathLst>
                <a:path w="954" h="964" extrusionOk="0">
                  <a:moveTo>
                    <a:pt x="0" y="0"/>
                  </a:moveTo>
                  <a:lnTo>
                    <a:pt x="349" y="667"/>
                  </a:lnTo>
                  <a:lnTo>
                    <a:pt x="349" y="964"/>
                  </a:lnTo>
                  <a:lnTo>
                    <a:pt x="605" y="964"/>
                  </a:lnTo>
                  <a:lnTo>
                    <a:pt x="605" y="656"/>
                  </a:lnTo>
                  <a:lnTo>
                    <a:pt x="953" y="0"/>
                  </a:lnTo>
                  <a:lnTo>
                    <a:pt x="707" y="0"/>
                  </a:lnTo>
                  <a:lnTo>
                    <a:pt x="482" y="410"/>
                  </a:lnTo>
                  <a:lnTo>
                    <a:pt x="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4018;p80">
              <a:extLst>
                <a:ext uri="{FF2B5EF4-FFF2-40B4-BE49-F238E27FC236}">
                  <a16:creationId xmlns:a16="http://schemas.microsoft.com/office/drawing/2014/main" id="{95975B44-383B-0E5D-8EC6-49AC3915323F}"/>
                </a:ext>
              </a:extLst>
            </p:cNvPr>
            <p:cNvSpPr/>
            <p:nvPr/>
          </p:nvSpPr>
          <p:spPr>
            <a:xfrm>
              <a:off x="3937425" y="4728250"/>
              <a:ext cx="43975" cy="31925"/>
            </a:xfrm>
            <a:custGeom>
              <a:avLst/>
              <a:gdLst/>
              <a:ahLst/>
              <a:cxnLst/>
              <a:rect l="l" t="t" r="r" b="b"/>
              <a:pathLst>
                <a:path w="1759" h="1277" extrusionOk="0">
                  <a:moveTo>
                    <a:pt x="232" y="0"/>
                  </a:moveTo>
                  <a:cubicBezTo>
                    <a:pt x="85" y="0"/>
                    <a:pt x="0" y="178"/>
                    <a:pt x="90" y="298"/>
                  </a:cubicBezTo>
                  <a:lnTo>
                    <a:pt x="716" y="1200"/>
                  </a:lnTo>
                  <a:cubicBezTo>
                    <a:pt x="757" y="1251"/>
                    <a:pt x="818" y="1277"/>
                    <a:pt x="878" y="1277"/>
                  </a:cubicBezTo>
                  <a:cubicBezTo>
                    <a:pt x="939" y="1277"/>
                    <a:pt x="998" y="1251"/>
                    <a:pt x="1033" y="1200"/>
                  </a:cubicBezTo>
                  <a:lnTo>
                    <a:pt x="1669" y="298"/>
                  </a:lnTo>
                  <a:cubicBezTo>
                    <a:pt x="1759" y="178"/>
                    <a:pt x="1674" y="0"/>
                    <a:pt x="1518" y="0"/>
                  </a:cubicBezTo>
                  <a:cubicBezTo>
                    <a:pt x="1514" y="0"/>
                    <a:pt x="1509" y="0"/>
                    <a:pt x="1505" y="0"/>
                  </a:cubicBezTo>
                  <a:lnTo>
                    <a:pt x="244" y="0"/>
                  </a:lnTo>
                  <a:cubicBezTo>
                    <a:pt x="240" y="0"/>
                    <a:pt x="236"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4019;p80">
              <a:extLst>
                <a:ext uri="{FF2B5EF4-FFF2-40B4-BE49-F238E27FC236}">
                  <a16:creationId xmlns:a16="http://schemas.microsoft.com/office/drawing/2014/main" id="{81AD5358-ABF2-5843-A7C8-BB5A2516FAA7}"/>
                </a:ext>
              </a:extLst>
            </p:cNvPr>
            <p:cNvSpPr/>
            <p:nvPr/>
          </p:nvSpPr>
          <p:spPr>
            <a:xfrm>
              <a:off x="4172900" y="4728175"/>
              <a:ext cx="43850" cy="32125"/>
            </a:xfrm>
            <a:custGeom>
              <a:avLst/>
              <a:gdLst/>
              <a:ahLst/>
              <a:cxnLst/>
              <a:rect l="l" t="t" r="r" b="b"/>
              <a:pathLst>
                <a:path w="1754" h="1285" extrusionOk="0">
                  <a:moveTo>
                    <a:pt x="877" y="1"/>
                  </a:moveTo>
                  <a:cubicBezTo>
                    <a:pt x="818" y="1"/>
                    <a:pt x="759" y="29"/>
                    <a:pt x="718" y="85"/>
                  </a:cubicBezTo>
                  <a:lnTo>
                    <a:pt x="92" y="977"/>
                  </a:lnTo>
                  <a:cubicBezTo>
                    <a:pt x="0" y="1111"/>
                    <a:pt x="92" y="1285"/>
                    <a:pt x="246" y="1285"/>
                  </a:cubicBezTo>
                  <a:lnTo>
                    <a:pt x="1507" y="1285"/>
                  </a:lnTo>
                  <a:cubicBezTo>
                    <a:pt x="1661" y="1285"/>
                    <a:pt x="1753" y="1111"/>
                    <a:pt x="1661" y="977"/>
                  </a:cubicBezTo>
                  <a:lnTo>
                    <a:pt x="1036" y="85"/>
                  </a:lnTo>
                  <a:cubicBezTo>
                    <a:pt x="995" y="29"/>
                    <a:pt x="936" y="1"/>
                    <a:pt x="8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4020;p80">
              <a:extLst>
                <a:ext uri="{FF2B5EF4-FFF2-40B4-BE49-F238E27FC236}">
                  <a16:creationId xmlns:a16="http://schemas.microsoft.com/office/drawing/2014/main" id="{4F2D52D2-B570-9192-0525-FD7DAA90E00A}"/>
                </a:ext>
              </a:extLst>
            </p:cNvPr>
            <p:cNvSpPr/>
            <p:nvPr/>
          </p:nvSpPr>
          <p:spPr>
            <a:xfrm>
              <a:off x="3221300" y="4478375"/>
              <a:ext cx="322425" cy="320650"/>
            </a:xfrm>
            <a:custGeom>
              <a:avLst/>
              <a:gdLst/>
              <a:ahLst/>
              <a:cxnLst/>
              <a:rect l="l" t="t" r="r" b="b"/>
              <a:pathLst>
                <a:path w="12897" h="12826" extrusionOk="0">
                  <a:moveTo>
                    <a:pt x="6434" y="0"/>
                  </a:moveTo>
                  <a:cubicBezTo>
                    <a:pt x="6415" y="0"/>
                    <a:pt x="6396" y="0"/>
                    <a:pt x="6377" y="0"/>
                  </a:cubicBezTo>
                  <a:cubicBezTo>
                    <a:pt x="2840" y="41"/>
                    <a:pt x="0" y="2932"/>
                    <a:pt x="31" y="6479"/>
                  </a:cubicBezTo>
                  <a:cubicBezTo>
                    <a:pt x="72" y="9991"/>
                    <a:pt x="2932" y="12825"/>
                    <a:pt x="6435" y="12825"/>
                  </a:cubicBezTo>
                  <a:cubicBezTo>
                    <a:pt x="6460" y="12825"/>
                    <a:pt x="6485" y="12825"/>
                    <a:pt x="6510" y="12825"/>
                  </a:cubicBezTo>
                  <a:cubicBezTo>
                    <a:pt x="10047" y="12794"/>
                    <a:pt x="12897" y="9893"/>
                    <a:pt x="12856" y="6346"/>
                  </a:cubicBezTo>
                  <a:cubicBezTo>
                    <a:pt x="12825" y="2828"/>
                    <a:pt x="9955" y="0"/>
                    <a:pt x="64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4021;p80">
              <a:extLst>
                <a:ext uri="{FF2B5EF4-FFF2-40B4-BE49-F238E27FC236}">
                  <a16:creationId xmlns:a16="http://schemas.microsoft.com/office/drawing/2014/main" id="{CDF5766C-D14C-A9C4-E53D-6527A483DF46}"/>
                </a:ext>
              </a:extLst>
            </p:cNvPr>
            <p:cNvSpPr/>
            <p:nvPr/>
          </p:nvSpPr>
          <p:spPr>
            <a:xfrm>
              <a:off x="3180300" y="4442400"/>
              <a:ext cx="422125" cy="392525"/>
            </a:xfrm>
            <a:custGeom>
              <a:avLst/>
              <a:gdLst/>
              <a:ahLst/>
              <a:cxnLst/>
              <a:rect l="l" t="t" r="r" b="b"/>
              <a:pathLst>
                <a:path w="16885" h="15701" extrusionOk="0">
                  <a:moveTo>
                    <a:pt x="8114" y="1789"/>
                  </a:moveTo>
                  <a:cubicBezTo>
                    <a:pt x="8275" y="1789"/>
                    <a:pt x="8438" y="1795"/>
                    <a:pt x="8601" y="1808"/>
                  </a:cubicBezTo>
                  <a:cubicBezTo>
                    <a:pt x="11041" y="2013"/>
                    <a:pt x="13112" y="3674"/>
                    <a:pt x="13860" y="6001"/>
                  </a:cubicBezTo>
                  <a:cubicBezTo>
                    <a:pt x="14598" y="8339"/>
                    <a:pt x="13870" y="10891"/>
                    <a:pt x="11994" y="12470"/>
                  </a:cubicBezTo>
                  <a:cubicBezTo>
                    <a:pt x="10858" y="13428"/>
                    <a:pt x="9472" y="13897"/>
                    <a:pt x="8093" y="13897"/>
                  </a:cubicBezTo>
                  <a:cubicBezTo>
                    <a:pt x="6374" y="13897"/>
                    <a:pt x="4665" y="13169"/>
                    <a:pt x="3465" y="11752"/>
                  </a:cubicBezTo>
                  <a:cubicBezTo>
                    <a:pt x="1886" y="9876"/>
                    <a:pt x="1589" y="7242"/>
                    <a:pt x="2717" y="5068"/>
                  </a:cubicBezTo>
                  <a:cubicBezTo>
                    <a:pt x="3759" y="3040"/>
                    <a:pt x="5855" y="1789"/>
                    <a:pt x="8114" y="1789"/>
                  </a:cubicBezTo>
                  <a:close/>
                  <a:moveTo>
                    <a:pt x="8091" y="1"/>
                  </a:moveTo>
                  <a:cubicBezTo>
                    <a:pt x="7293" y="1"/>
                    <a:pt x="6487" y="122"/>
                    <a:pt x="5700" y="373"/>
                  </a:cubicBezTo>
                  <a:cubicBezTo>
                    <a:pt x="2676" y="1337"/>
                    <a:pt x="533" y="4033"/>
                    <a:pt x="267" y="7190"/>
                  </a:cubicBezTo>
                  <a:cubicBezTo>
                    <a:pt x="0" y="10358"/>
                    <a:pt x="1671" y="13372"/>
                    <a:pt x="4490" y="14828"/>
                  </a:cubicBezTo>
                  <a:cubicBezTo>
                    <a:pt x="5625" y="15414"/>
                    <a:pt x="6858" y="15701"/>
                    <a:pt x="8084" y="15701"/>
                  </a:cubicBezTo>
                  <a:cubicBezTo>
                    <a:pt x="9905" y="15701"/>
                    <a:pt x="11711" y="15068"/>
                    <a:pt x="13163" y="13844"/>
                  </a:cubicBezTo>
                  <a:cubicBezTo>
                    <a:pt x="16474" y="11045"/>
                    <a:pt x="16884" y="6093"/>
                    <a:pt x="14086" y="2782"/>
                  </a:cubicBezTo>
                  <a:cubicBezTo>
                    <a:pt x="12569" y="985"/>
                    <a:pt x="10362" y="1"/>
                    <a:pt x="8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4022;p80">
              <a:extLst>
                <a:ext uri="{FF2B5EF4-FFF2-40B4-BE49-F238E27FC236}">
                  <a16:creationId xmlns:a16="http://schemas.microsoft.com/office/drawing/2014/main" id="{FF90B6F8-55F3-976C-8976-FF46253F364C}"/>
                </a:ext>
              </a:extLst>
            </p:cNvPr>
            <p:cNvSpPr/>
            <p:nvPr/>
          </p:nvSpPr>
          <p:spPr>
            <a:xfrm>
              <a:off x="3203100" y="4475075"/>
              <a:ext cx="313975" cy="220400"/>
            </a:xfrm>
            <a:custGeom>
              <a:avLst/>
              <a:gdLst/>
              <a:ahLst/>
              <a:cxnLst/>
              <a:rect l="l" t="t" r="r" b="b"/>
              <a:pathLst>
                <a:path w="12559" h="8816" extrusionOk="0">
                  <a:moveTo>
                    <a:pt x="6948" y="1"/>
                  </a:moveTo>
                  <a:cubicBezTo>
                    <a:pt x="6106" y="1"/>
                    <a:pt x="5249" y="178"/>
                    <a:pt x="4429" y="553"/>
                  </a:cubicBezTo>
                  <a:cubicBezTo>
                    <a:pt x="1302" y="1988"/>
                    <a:pt x="0" y="5750"/>
                    <a:pt x="1569" y="8815"/>
                  </a:cubicBezTo>
                  <a:cubicBezTo>
                    <a:pt x="585" y="6386"/>
                    <a:pt x="1272" y="3608"/>
                    <a:pt x="3271" y="1916"/>
                  </a:cubicBezTo>
                  <a:cubicBezTo>
                    <a:pt x="4420" y="945"/>
                    <a:pt x="5801" y="485"/>
                    <a:pt x="7167" y="485"/>
                  </a:cubicBezTo>
                  <a:cubicBezTo>
                    <a:pt x="9336" y="485"/>
                    <a:pt x="11464" y="1646"/>
                    <a:pt x="12559" y="3772"/>
                  </a:cubicBezTo>
                  <a:cubicBezTo>
                    <a:pt x="11597" y="1416"/>
                    <a:pt x="9331" y="1"/>
                    <a:pt x="6948" y="1"/>
                  </a:cubicBezTo>
                  <a:close/>
                </a:path>
              </a:pathLst>
            </a:custGeom>
            <a:solidFill>
              <a:srgbClr val="499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4023;p80">
              <a:extLst>
                <a:ext uri="{FF2B5EF4-FFF2-40B4-BE49-F238E27FC236}">
                  <a16:creationId xmlns:a16="http://schemas.microsoft.com/office/drawing/2014/main" id="{2E046DDA-7FFD-A41A-4B66-3BC0C668D63C}"/>
                </a:ext>
              </a:extLst>
            </p:cNvPr>
            <p:cNvSpPr/>
            <p:nvPr/>
          </p:nvSpPr>
          <p:spPr>
            <a:xfrm>
              <a:off x="3201550" y="4550900"/>
              <a:ext cx="407275" cy="285400"/>
            </a:xfrm>
            <a:custGeom>
              <a:avLst/>
              <a:gdLst/>
              <a:ahLst/>
              <a:cxnLst/>
              <a:rect l="l" t="t" r="r" b="b"/>
              <a:pathLst>
                <a:path w="16291" h="11416" extrusionOk="0">
                  <a:moveTo>
                    <a:pt x="14261" y="0"/>
                  </a:moveTo>
                  <a:lnTo>
                    <a:pt x="14261" y="0"/>
                  </a:lnTo>
                  <a:cubicBezTo>
                    <a:pt x="15850" y="3896"/>
                    <a:pt x="14087" y="8345"/>
                    <a:pt x="10263" y="10098"/>
                  </a:cubicBezTo>
                  <a:cubicBezTo>
                    <a:pt x="9203" y="10583"/>
                    <a:pt x="8091" y="10813"/>
                    <a:pt x="6996" y="10813"/>
                  </a:cubicBezTo>
                  <a:cubicBezTo>
                    <a:pt x="4130" y="10813"/>
                    <a:pt x="1381" y="9236"/>
                    <a:pt x="1" y="6520"/>
                  </a:cubicBezTo>
                  <a:lnTo>
                    <a:pt x="1" y="6520"/>
                  </a:lnTo>
                  <a:cubicBezTo>
                    <a:pt x="1244" y="9581"/>
                    <a:pt x="4183" y="11416"/>
                    <a:pt x="7271" y="11416"/>
                  </a:cubicBezTo>
                  <a:cubicBezTo>
                    <a:pt x="8361" y="11416"/>
                    <a:pt x="9470" y="11187"/>
                    <a:pt x="10529" y="10703"/>
                  </a:cubicBezTo>
                  <a:cubicBezTo>
                    <a:pt x="14599" y="8837"/>
                    <a:pt x="16291" y="3978"/>
                    <a:pt x="14261" y="0"/>
                  </a:cubicBezTo>
                  <a:close/>
                </a:path>
              </a:pathLst>
            </a:custGeom>
            <a:solidFill>
              <a:srgbClr val="499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4024;p80">
              <a:extLst>
                <a:ext uri="{FF2B5EF4-FFF2-40B4-BE49-F238E27FC236}">
                  <a16:creationId xmlns:a16="http://schemas.microsoft.com/office/drawing/2014/main" id="{747B14AA-1CB9-807E-CD96-2E6C466542ED}"/>
                </a:ext>
              </a:extLst>
            </p:cNvPr>
            <p:cNvSpPr/>
            <p:nvPr/>
          </p:nvSpPr>
          <p:spPr>
            <a:xfrm>
              <a:off x="3117750" y="4722600"/>
              <a:ext cx="156100" cy="147150"/>
            </a:xfrm>
            <a:custGeom>
              <a:avLst/>
              <a:gdLst/>
              <a:ahLst/>
              <a:cxnLst/>
              <a:rect l="l" t="t" r="r" b="b"/>
              <a:pathLst>
                <a:path w="6244" h="5886" extrusionOk="0">
                  <a:moveTo>
                    <a:pt x="4450" y="1"/>
                  </a:moveTo>
                  <a:lnTo>
                    <a:pt x="1" y="3763"/>
                  </a:lnTo>
                  <a:lnTo>
                    <a:pt x="1805" y="5885"/>
                  </a:lnTo>
                  <a:lnTo>
                    <a:pt x="6244" y="2133"/>
                  </a:lnTo>
                  <a:lnTo>
                    <a:pt x="4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4025;p80">
              <a:extLst>
                <a:ext uri="{FF2B5EF4-FFF2-40B4-BE49-F238E27FC236}">
                  <a16:creationId xmlns:a16="http://schemas.microsoft.com/office/drawing/2014/main" id="{DB20CD1B-A8E5-764F-F6FB-953281245F3B}"/>
                </a:ext>
              </a:extLst>
            </p:cNvPr>
            <p:cNvSpPr/>
            <p:nvPr/>
          </p:nvSpPr>
          <p:spPr>
            <a:xfrm>
              <a:off x="3154400" y="4782525"/>
              <a:ext cx="108175" cy="87225"/>
            </a:xfrm>
            <a:custGeom>
              <a:avLst/>
              <a:gdLst/>
              <a:ahLst/>
              <a:cxnLst/>
              <a:rect l="l" t="t" r="r" b="b"/>
              <a:pathLst>
                <a:path w="4327" h="3489" extrusionOk="0">
                  <a:moveTo>
                    <a:pt x="3959" y="0"/>
                  </a:moveTo>
                  <a:cubicBezTo>
                    <a:pt x="3822" y="0"/>
                    <a:pt x="3684" y="46"/>
                    <a:pt x="3568" y="136"/>
                  </a:cubicBezTo>
                  <a:lnTo>
                    <a:pt x="1" y="3088"/>
                  </a:lnTo>
                  <a:lnTo>
                    <a:pt x="349" y="3488"/>
                  </a:lnTo>
                  <a:lnTo>
                    <a:pt x="4327" y="126"/>
                  </a:lnTo>
                  <a:cubicBezTo>
                    <a:pt x="4217" y="41"/>
                    <a:pt x="4089" y="0"/>
                    <a:pt x="3959" y="0"/>
                  </a:cubicBezTo>
                  <a:close/>
                </a:path>
              </a:pathLst>
            </a:custGeom>
            <a:solidFill>
              <a:srgbClr val="499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4026;p80">
              <a:extLst>
                <a:ext uri="{FF2B5EF4-FFF2-40B4-BE49-F238E27FC236}">
                  <a16:creationId xmlns:a16="http://schemas.microsoft.com/office/drawing/2014/main" id="{19984A02-B377-DEF8-E905-2F248ECBCF94}"/>
                </a:ext>
              </a:extLst>
            </p:cNvPr>
            <p:cNvSpPr/>
            <p:nvPr/>
          </p:nvSpPr>
          <p:spPr>
            <a:xfrm>
              <a:off x="2844050" y="4799725"/>
              <a:ext cx="335250" cy="304575"/>
            </a:xfrm>
            <a:custGeom>
              <a:avLst/>
              <a:gdLst/>
              <a:ahLst/>
              <a:cxnLst/>
              <a:rect l="l" t="t" r="r" b="b"/>
              <a:pathLst>
                <a:path w="13410" h="12183" extrusionOk="0">
                  <a:moveTo>
                    <a:pt x="10692" y="1"/>
                  </a:moveTo>
                  <a:cubicBezTo>
                    <a:pt x="10633" y="1"/>
                    <a:pt x="10575" y="22"/>
                    <a:pt x="10528" y="63"/>
                  </a:cubicBezTo>
                  <a:lnTo>
                    <a:pt x="113" y="8859"/>
                  </a:lnTo>
                  <a:cubicBezTo>
                    <a:pt x="10" y="8951"/>
                    <a:pt x="0" y="9105"/>
                    <a:pt x="82" y="9218"/>
                  </a:cubicBezTo>
                  <a:lnTo>
                    <a:pt x="2522" y="12098"/>
                  </a:lnTo>
                  <a:cubicBezTo>
                    <a:pt x="2572" y="12154"/>
                    <a:pt x="2639" y="12182"/>
                    <a:pt x="2707" y="12182"/>
                  </a:cubicBezTo>
                  <a:cubicBezTo>
                    <a:pt x="2765" y="12182"/>
                    <a:pt x="2823" y="12161"/>
                    <a:pt x="2871" y="12119"/>
                  </a:cubicBezTo>
                  <a:lnTo>
                    <a:pt x="13286" y="3323"/>
                  </a:lnTo>
                  <a:cubicBezTo>
                    <a:pt x="13389" y="3231"/>
                    <a:pt x="13409" y="3077"/>
                    <a:pt x="13317" y="2975"/>
                  </a:cubicBezTo>
                  <a:lnTo>
                    <a:pt x="10887" y="94"/>
                  </a:lnTo>
                  <a:cubicBezTo>
                    <a:pt x="10836" y="32"/>
                    <a:pt x="10764" y="1"/>
                    <a:pt x="10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4027;p80">
              <a:extLst>
                <a:ext uri="{FF2B5EF4-FFF2-40B4-BE49-F238E27FC236}">
                  <a16:creationId xmlns:a16="http://schemas.microsoft.com/office/drawing/2014/main" id="{6939152B-F065-74D7-D661-57CBA0225049}"/>
                </a:ext>
              </a:extLst>
            </p:cNvPr>
            <p:cNvSpPr/>
            <p:nvPr/>
          </p:nvSpPr>
          <p:spPr>
            <a:xfrm>
              <a:off x="2992175" y="4834875"/>
              <a:ext cx="105625" cy="89200"/>
            </a:xfrm>
            <a:custGeom>
              <a:avLst/>
              <a:gdLst/>
              <a:ahLst/>
              <a:cxnLst/>
              <a:rect l="l" t="t" r="r" b="b"/>
              <a:pathLst>
                <a:path w="4225" h="3568" fill="none" extrusionOk="0">
                  <a:moveTo>
                    <a:pt x="4224" y="0"/>
                  </a:moveTo>
                  <a:lnTo>
                    <a:pt x="1" y="3568"/>
                  </a:lnTo>
                </a:path>
              </a:pathLst>
            </a:custGeom>
            <a:noFill/>
            <a:ln w="4875" cap="rnd" cmpd="sng">
              <a:solidFill>
                <a:srgbClr val="FFFFFF"/>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4028;p80">
              <a:extLst>
                <a:ext uri="{FF2B5EF4-FFF2-40B4-BE49-F238E27FC236}">
                  <a16:creationId xmlns:a16="http://schemas.microsoft.com/office/drawing/2014/main" id="{E4B4DB76-BCB3-933B-E896-9DAAFDBAA0E8}"/>
                </a:ext>
              </a:extLst>
            </p:cNvPr>
            <p:cNvSpPr/>
            <p:nvPr/>
          </p:nvSpPr>
          <p:spPr>
            <a:xfrm>
              <a:off x="2939375" y="4921500"/>
              <a:ext cx="169425" cy="143275"/>
            </a:xfrm>
            <a:custGeom>
              <a:avLst/>
              <a:gdLst/>
              <a:ahLst/>
              <a:cxnLst/>
              <a:rect l="l" t="t" r="r" b="b"/>
              <a:pathLst>
                <a:path w="6777" h="5731" fill="none" extrusionOk="0">
                  <a:moveTo>
                    <a:pt x="6777" y="0"/>
                  </a:moveTo>
                  <a:lnTo>
                    <a:pt x="1" y="5731"/>
                  </a:lnTo>
                </a:path>
              </a:pathLst>
            </a:custGeom>
            <a:noFill/>
            <a:ln w="4875" cap="rnd" cmpd="sng">
              <a:solidFill>
                <a:schemeClr val="accent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4029;p80">
              <a:extLst>
                <a:ext uri="{FF2B5EF4-FFF2-40B4-BE49-F238E27FC236}">
                  <a16:creationId xmlns:a16="http://schemas.microsoft.com/office/drawing/2014/main" id="{8A6CF715-974F-0093-BC60-9995482623AC}"/>
                </a:ext>
              </a:extLst>
            </p:cNvPr>
            <p:cNvSpPr/>
            <p:nvPr/>
          </p:nvSpPr>
          <p:spPr>
            <a:xfrm>
              <a:off x="3445025" y="4672625"/>
              <a:ext cx="37450" cy="32025"/>
            </a:xfrm>
            <a:custGeom>
              <a:avLst/>
              <a:gdLst/>
              <a:ahLst/>
              <a:cxnLst/>
              <a:rect l="l" t="t" r="r" b="b"/>
              <a:pathLst>
                <a:path w="1498" h="1281" extrusionOk="0">
                  <a:moveTo>
                    <a:pt x="852" y="1"/>
                  </a:moveTo>
                  <a:cubicBezTo>
                    <a:pt x="278" y="1"/>
                    <a:pt x="1" y="688"/>
                    <a:pt x="401" y="1088"/>
                  </a:cubicBezTo>
                  <a:cubicBezTo>
                    <a:pt x="531" y="1221"/>
                    <a:pt x="692" y="1281"/>
                    <a:pt x="851" y="1281"/>
                  </a:cubicBezTo>
                  <a:cubicBezTo>
                    <a:pt x="1180" y="1281"/>
                    <a:pt x="1498" y="1024"/>
                    <a:pt x="1498" y="636"/>
                  </a:cubicBezTo>
                  <a:cubicBezTo>
                    <a:pt x="1498" y="278"/>
                    <a:pt x="1211" y="1"/>
                    <a:pt x="8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4030;p80">
              <a:extLst>
                <a:ext uri="{FF2B5EF4-FFF2-40B4-BE49-F238E27FC236}">
                  <a16:creationId xmlns:a16="http://schemas.microsoft.com/office/drawing/2014/main" id="{90AD3E71-B0F2-9BAA-5F73-E841949D0C79}"/>
                </a:ext>
              </a:extLst>
            </p:cNvPr>
            <p:cNvSpPr/>
            <p:nvPr/>
          </p:nvSpPr>
          <p:spPr>
            <a:xfrm>
              <a:off x="4311800" y="4548650"/>
              <a:ext cx="307300" cy="280025"/>
            </a:xfrm>
            <a:custGeom>
              <a:avLst/>
              <a:gdLst/>
              <a:ahLst/>
              <a:cxnLst/>
              <a:rect l="l" t="t" r="r" b="b"/>
              <a:pathLst>
                <a:path w="12292" h="11201" extrusionOk="0">
                  <a:moveTo>
                    <a:pt x="6142" y="1"/>
                  </a:moveTo>
                  <a:cubicBezTo>
                    <a:pt x="4708" y="1"/>
                    <a:pt x="3276" y="547"/>
                    <a:pt x="2184" y="1638"/>
                  </a:cubicBezTo>
                  <a:cubicBezTo>
                    <a:pt x="0" y="3822"/>
                    <a:pt x="0" y="7369"/>
                    <a:pt x="2184" y="9563"/>
                  </a:cubicBezTo>
                  <a:cubicBezTo>
                    <a:pt x="3276" y="10655"/>
                    <a:pt x="4708" y="11200"/>
                    <a:pt x="6142" y="11200"/>
                  </a:cubicBezTo>
                  <a:cubicBezTo>
                    <a:pt x="7576" y="11200"/>
                    <a:pt x="9011" y="10655"/>
                    <a:pt x="10108" y="9563"/>
                  </a:cubicBezTo>
                  <a:cubicBezTo>
                    <a:pt x="12292" y="7369"/>
                    <a:pt x="12292" y="3822"/>
                    <a:pt x="10108" y="1638"/>
                  </a:cubicBezTo>
                  <a:cubicBezTo>
                    <a:pt x="9011" y="547"/>
                    <a:pt x="7576" y="1"/>
                    <a:pt x="6142" y="1"/>
                  </a:cubicBezTo>
                  <a:close/>
                </a:path>
              </a:pathLst>
            </a:custGeom>
            <a:solidFill>
              <a:srgbClr val="FFFFFF"/>
            </a:solidFill>
            <a:ln w="7425"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4031;p80">
              <a:extLst>
                <a:ext uri="{FF2B5EF4-FFF2-40B4-BE49-F238E27FC236}">
                  <a16:creationId xmlns:a16="http://schemas.microsoft.com/office/drawing/2014/main" id="{CB44FB32-F1A2-2D7B-C748-DF47C47F4F5D}"/>
                </a:ext>
              </a:extLst>
            </p:cNvPr>
            <p:cNvSpPr/>
            <p:nvPr/>
          </p:nvSpPr>
          <p:spPr>
            <a:xfrm>
              <a:off x="4397650" y="4648550"/>
              <a:ext cx="27450" cy="112775"/>
            </a:xfrm>
            <a:custGeom>
              <a:avLst/>
              <a:gdLst/>
              <a:ahLst/>
              <a:cxnLst/>
              <a:rect l="l" t="t" r="r" b="b"/>
              <a:pathLst>
                <a:path w="1098" h="4511" extrusionOk="0">
                  <a:moveTo>
                    <a:pt x="1" y="0"/>
                  </a:moveTo>
                  <a:lnTo>
                    <a:pt x="1" y="4511"/>
                  </a:lnTo>
                  <a:lnTo>
                    <a:pt x="1098" y="4511"/>
                  </a:lnTo>
                  <a:lnTo>
                    <a:pt x="1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4032;p80">
              <a:extLst>
                <a:ext uri="{FF2B5EF4-FFF2-40B4-BE49-F238E27FC236}">
                  <a16:creationId xmlns:a16="http://schemas.microsoft.com/office/drawing/2014/main" id="{2BED878D-241E-55C7-8020-E2C0305EBE00}"/>
                </a:ext>
              </a:extLst>
            </p:cNvPr>
            <p:cNvSpPr/>
            <p:nvPr/>
          </p:nvSpPr>
          <p:spPr>
            <a:xfrm>
              <a:off x="4449925" y="4628800"/>
              <a:ext cx="27450" cy="132525"/>
            </a:xfrm>
            <a:custGeom>
              <a:avLst/>
              <a:gdLst/>
              <a:ahLst/>
              <a:cxnLst/>
              <a:rect l="l" t="t" r="r" b="b"/>
              <a:pathLst>
                <a:path w="1098" h="5301" extrusionOk="0">
                  <a:moveTo>
                    <a:pt x="1" y="1"/>
                  </a:moveTo>
                  <a:lnTo>
                    <a:pt x="1" y="5301"/>
                  </a:lnTo>
                  <a:lnTo>
                    <a:pt x="1098" y="5301"/>
                  </a:lnTo>
                  <a:lnTo>
                    <a:pt x="10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4033;p80">
              <a:extLst>
                <a:ext uri="{FF2B5EF4-FFF2-40B4-BE49-F238E27FC236}">
                  <a16:creationId xmlns:a16="http://schemas.microsoft.com/office/drawing/2014/main" id="{ECFBE51F-EE03-2434-4274-902F4D0E5DD6}"/>
                </a:ext>
              </a:extLst>
            </p:cNvPr>
            <p:cNvSpPr/>
            <p:nvPr/>
          </p:nvSpPr>
          <p:spPr>
            <a:xfrm>
              <a:off x="4502225" y="4601900"/>
              <a:ext cx="27175" cy="159425"/>
            </a:xfrm>
            <a:custGeom>
              <a:avLst/>
              <a:gdLst/>
              <a:ahLst/>
              <a:cxnLst/>
              <a:rect l="l" t="t" r="r" b="b"/>
              <a:pathLst>
                <a:path w="1087" h="6377" extrusionOk="0">
                  <a:moveTo>
                    <a:pt x="0" y="0"/>
                  </a:moveTo>
                  <a:lnTo>
                    <a:pt x="0" y="6377"/>
                  </a:lnTo>
                  <a:lnTo>
                    <a:pt x="1087" y="6377"/>
                  </a:lnTo>
                  <a:lnTo>
                    <a:pt x="10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4034;p80">
              <a:extLst>
                <a:ext uri="{FF2B5EF4-FFF2-40B4-BE49-F238E27FC236}">
                  <a16:creationId xmlns:a16="http://schemas.microsoft.com/office/drawing/2014/main" id="{61C14705-8EDD-A28B-EBBD-6A29F3BFF377}"/>
                </a:ext>
              </a:extLst>
            </p:cNvPr>
            <p:cNvSpPr/>
            <p:nvPr/>
          </p:nvSpPr>
          <p:spPr>
            <a:xfrm>
              <a:off x="3042150" y="3877900"/>
              <a:ext cx="154050" cy="154300"/>
            </a:xfrm>
            <a:custGeom>
              <a:avLst/>
              <a:gdLst/>
              <a:ahLst/>
              <a:cxnLst/>
              <a:rect l="l" t="t" r="r" b="b"/>
              <a:pathLst>
                <a:path w="6162" h="6172" extrusionOk="0">
                  <a:moveTo>
                    <a:pt x="3086" y="0"/>
                  </a:moveTo>
                  <a:cubicBezTo>
                    <a:pt x="1384" y="0"/>
                    <a:pt x="1" y="1384"/>
                    <a:pt x="1" y="3086"/>
                  </a:cubicBezTo>
                  <a:cubicBezTo>
                    <a:pt x="1" y="4788"/>
                    <a:pt x="1384" y="6172"/>
                    <a:pt x="3086" y="6172"/>
                  </a:cubicBezTo>
                  <a:cubicBezTo>
                    <a:pt x="4788" y="6172"/>
                    <a:pt x="6162" y="4788"/>
                    <a:pt x="6162" y="3086"/>
                  </a:cubicBezTo>
                  <a:cubicBezTo>
                    <a:pt x="6162" y="1384"/>
                    <a:pt x="4788" y="0"/>
                    <a:pt x="3086" y="0"/>
                  </a:cubicBezTo>
                  <a:close/>
                </a:path>
              </a:pathLst>
            </a:custGeom>
            <a:solidFill>
              <a:srgbClr val="FFFFFF"/>
            </a:solidFill>
            <a:ln w="4100" cap="flat" cmpd="sng">
              <a:solidFill>
                <a:srgbClr val="42AFE5"/>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4035;p80">
              <a:extLst>
                <a:ext uri="{FF2B5EF4-FFF2-40B4-BE49-F238E27FC236}">
                  <a16:creationId xmlns:a16="http://schemas.microsoft.com/office/drawing/2014/main" id="{42B9D6D3-8370-E896-B888-0E9EE15869F1}"/>
                </a:ext>
              </a:extLst>
            </p:cNvPr>
            <p:cNvSpPr/>
            <p:nvPr/>
          </p:nvSpPr>
          <p:spPr>
            <a:xfrm>
              <a:off x="3093400" y="3915575"/>
              <a:ext cx="17725" cy="85625"/>
            </a:xfrm>
            <a:custGeom>
              <a:avLst/>
              <a:gdLst/>
              <a:ahLst/>
              <a:cxnLst/>
              <a:rect l="l" t="t" r="r" b="b"/>
              <a:pathLst>
                <a:path w="709" h="3425" extrusionOk="0">
                  <a:moveTo>
                    <a:pt x="1" y="0"/>
                  </a:moveTo>
                  <a:lnTo>
                    <a:pt x="1" y="3424"/>
                  </a:lnTo>
                  <a:lnTo>
                    <a:pt x="708" y="3424"/>
                  </a:lnTo>
                  <a:lnTo>
                    <a:pt x="708" y="0"/>
                  </a:lnTo>
                  <a:close/>
                </a:path>
              </a:pathLst>
            </a:custGeom>
            <a:solidFill>
              <a:srgbClr val="358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4036;p80">
              <a:extLst>
                <a:ext uri="{FF2B5EF4-FFF2-40B4-BE49-F238E27FC236}">
                  <a16:creationId xmlns:a16="http://schemas.microsoft.com/office/drawing/2014/main" id="{0ACF1171-541C-E31C-B31B-07B95B74E7DB}"/>
                </a:ext>
              </a:extLst>
            </p:cNvPr>
            <p:cNvSpPr/>
            <p:nvPr/>
          </p:nvSpPr>
          <p:spPr>
            <a:xfrm>
              <a:off x="3127250" y="3915575"/>
              <a:ext cx="17700" cy="85625"/>
            </a:xfrm>
            <a:custGeom>
              <a:avLst/>
              <a:gdLst/>
              <a:ahLst/>
              <a:cxnLst/>
              <a:rect l="l" t="t" r="r" b="b"/>
              <a:pathLst>
                <a:path w="708" h="3425" extrusionOk="0">
                  <a:moveTo>
                    <a:pt x="0" y="0"/>
                  </a:moveTo>
                  <a:lnTo>
                    <a:pt x="0" y="3424"/>
                  </a:lnTo>
                  <a:lnTo>
                    <a:pt x="707" y="3424"/>
                  </a:lnTo>
                  <a:lnTo>
                    <a:pt x="707" y="0"/>
                  </a:lnTo>
                  <a:close/>
                </a:path>
              </a:pathLst>
            </a:custGeom>
            <a:solidFill>
              <a:srgbClr val="66B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4037;p80">
              <a:extLst>
                <a:ext uri="{FF2B5EF4-FFF2-40B4-BE49-F238E27FC236}">
                  <a16:creationId xmlns:a16="http://schemas.microsoft.com/office/drawing/2014/main" id="{9B10571A-680B-E758-AAB7-01275C5518B4}"/>
                </a:ext>
              </a:extLst>
            </p:cNvPr>
            <p:cNvSpPr/>
            <p:nvPr/>
          </p:nvSpPr>
          <p:spPr>
            <a:xfrm>
              <a:off x="3102375" y="3903000"/>
              <a:ext cx="25" cy="105625"/>
            </a:xfrm>
            <a:custGeom>
              <a:avLst/>
              <a:gdLst/>
              <a:ahLst/>
              <a:cxnLst/>
              <a:rect l="l" t="t" r="r" b="b"/>
              <a:pathLst>
                <a:path w="1" h="4225" fill="none" extrusionOk="0">
                  <a:moveTo>
                    <a:pt x="1" y="1"/>
                  </a:moveTo>
                  <a:lnTo>
                    <a:pt x="1" y="4224"/>
                  </a:lnTo>
                </a:path>
              </a:pathLst>
            </a:custGeom>
            <a:noFill/>
            <a:ln w="2825" cap="flat" cmpd="sng">
              <a:solidFill>
                <a:srgbClr val="358AD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4038;p80">
              <a:extLst>
                <a:ext uri="{FF2B5EF4-FFF2-40B4-BE49-F238E27FC236}">
                  <a16:creationId xmlns:a16="http://schemas.microsoft.com/office/drawing/2014/main" id="{B7EDFB9C-A356-D811-B606-7F8FE9AF8B2F}"/>
                </a:ext>
              </a:extLst>
            </p:cNvPr>
            <p:cNvSpPr/>
            <p:nvPr/>
          </p:nvSpPr>
          <p:spPr>
            <a:xfrm>
              <a:off x="3135950" y="3903000"/>
              <a:ext cx="25" cy="105625"/>
            </a:xfrm>
            <a:custGeom>
              <a:avLst/>
              <a:gdLst/>
              <a:ahLst/>
              <a:cxnLst/>
              <a:rect l="l" t="t" r="r" b="b"/>
              <a:pathLst>
                <a:path w="1" h="4225" fill="none" extrusionOk="0">
                  <a:moveTo>
                    <a:pt x="1" y="1"/>
                  </a:moveTo>
                  <a:lnTo>
                    <a:pt x="1" y="4224"/>
                  </a:lnTo>
                </a:path>
              </a:pathLst>
            </a:custGeom>
            <a:noFill/>
            <a:ln w="2825" cap="flat" cmpd="sng">
              <a:solidFill>
                <a:srgbClr val="66BAFF"/>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4039;p80">
              <a:extLst>
                <a:ext uri="{FF2B5EF4-FFF2-40B4-BE49-F238E27FC236}">
                  <a16:creationId xmlns:a16="http://schemas.microsoft.com/office/drawing/2014/main" id="{7111BC0E-470B-9DE5-B1F4-C4516D4A0EDC}"/>
                </a:ext>
              </a:extLst>
            </p:cNvPr>
            <p:cNvSpPr/>
            <p:nvPr/>
          </p:nvSpPr>
          <p:spPr>
            <a:xfrm>
              <a:off x="4476600" y="4334850"/>
              <a:ext cx="214275" cy="195250"/>
            </a:xfrm>
            <a:custGeom>
              <a:avLst/>
              <a:gdLst/>
              <a:ahLst/>
              <a:cxnLst/>
              <a:rect l="l" t="t" r="r" b="b"/>
              <a:pathLst>
                <a:path w="8571" h="7810" extrusionOk="0">
                  <a:moveTo>
                    <a:pt x="4285" y="0"/>
                  </a:moveTo>
                  <a:cubicBezTo>
                    <a:pt x="3286" y="0"/>
                    <a:pt x="2286" y="380"/>
                    <a:pt x="1528" y="1138"/>
                  </a:cubicBezTo>
                  <a:cubicBezTo>
                    <a:pt x="0" y="2666"/>
                    <a:pt x="0" y="5136"/>
                    <a:pt x="1528" y="6664"/>
                  </a:cubicBezTo>
                  <a:cubicBezTo>
                    <a:pt x="2286" y="7428"/>
                    <a:pt x="3286" y="7810"/>
                    <a:pt x="4285" y="7810"/>
                  </a:cubicBezTo>
                  <a:cubicBezTo>
                    <a:pt x="5285" y="7810"/>
                    <a:pt x="6284" y="7428"/>
                    <a:pt x="7043" y="6664"/>
                  </a:cubicBezTo>
                  <a:cubicBezTo>
                    <a:pt x="8570" y="5136"/>
                    <a:pt x="8570" y="2666"/>
                    <a:pt x="7043" y="1138"/>
                  </a:cubicBezTo>
                  <a:cubicBezTo>
                    <a:pt x="6284" y="380"/>
                    <a:pt x="5285" y="0"/>
                    <a:pt x="4285" y="0"/>
                  </a:cubicBezTo>
                  <a:close/>
                </a:path>
              </a:pathLst>
            </a:custGeom>
            <a:solidFill>
              <a:srgbClr val="FFFFFF"/>
            </a:solidFill>
            <a:ln w="7425"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4040;p80">
              <a:extLst>
                <a:ext uri="{FF2B5EF4-FFF2-40B4-BE49-F238E27FC236}">
                  <a16:creationId xmlns:a16="http://schemas.microsoft.com/office/drawing/2014/main" id="{3A0661D5-9E9F-DB78-14D3-0099BCDD81D5}"/>
                </a:ext>
              </a:extLst>
            </p:cNvPr>
            <p:cNvSpPr/>
            <p:nvPr/>
          </p:nvSpPr>
          <p:spPr>
            <a:xfrm>
              <a:off x="4552700" y="4364075"/>
              <a:ext cx="62050" cy="136625"/>
            </a:xfrm>
            <a:custGeom>
              <a:avLst/>
              <a:gdLst/>
              <a:ahLst/>
              <a:cxnLst/>
              <a:rect l="l" t="t" r="r" b="b"/>
              <a:pathLst>
                <a:path w="2482" h="5465" extrusionOk="0">
                  <a:moveTo>
                    <a:pt x="1057" y="0"/>
                  </a:moveTo>
                  <a:lnTo>
                    <a:pt x="1057" y="677"/>
                  </a:lnTo>
                  <a:cubicBezTo>
                    <a:pt x="452" y="769"/>
                    <a:pt x="52" y="1189"/>
                    <a:pt x="52" y="1743"/>
                  </a:cubicBezTo>
                  <a:cubicBezTo>
                    <a:pt x="52" y="2327"/>
                    <a:pt x="472" y="2635"/>
                    <a:pt x="1149" y="2901"/>
                  </a:cubicBezTo>
                  <a:cubicBezTo>
                    <a:pt x="1651" y="3096"/>
                    <a:pt x="1908" y="3311"/>
                    <a:pt x="1908" y="3691"/>
                  </a:cubicBezTo>
                  <a:cubicBezTo>
                    <a:pt x="1908" y="4070"/>
                    <a:pt x="1590" y="4337"/>
                    <a:pt x="1118" y="4337"/>
                  </a:cubicBezTo>
                  <a:cubicBezTo>
                    <a:pt x="770" y="4337"/>
                    <a:pt x="442" y="4234"/>
                    <a:pt x="155" y="4049"/>
                  </a:cubicBezTo>
                  <a:lnTo>
                    <a:pt x="1" y="4501"/>
                  </a:lnTo>
                  <a:cubicBezTo>
                    <a:pt x="298" y="4685"/>
                    <a:pt x="657" y="4788"/>
                    <a:pt x="1016" y="4788"/>
                  </a:cubicBezTo>
                  <a:lnTo>
                    <a:pt x="1016" y="5464"/>
                  </a:lnTo>
                  <a:lnTo>
                    <a:pt x="1426" y="5454"/>
                  </a:lnTo>
                  <a:lnTo>
                    <a:pt x="1426" y="4767"/>
                  </a:lnTo>
                  <a:cubicBezTo>
                    <a:pt x="2113" y="4654"/>
                    <a:pt x="2482" y="4162"/>
                    <a:pt x="2482" y="3629"/>
                  </a:cubicBezTo>
                  <a:cubicBezTo>
                    <a:pt x="2482" y="3045"/>
                    <a:pt x="2133" y="2696"/>
                    <a:pt x="1457" y="2419"/>
                  </a:cubicBezTo>
                  <a:cubicBezTo>
                    <a:pt x="872" y="2173"/>
                    <a:pt x="626" y="2009"/>
                    <a:pt x="626" y="1661"/>
                  </a:cubicBezTo>
                  <a:cubicBezTo>
                    <a:pt x="626" y="1394"/>
                    <a:pt x="821" y="1087"/>
                    <a:pt x="1334" y="1087"/>
                  </a:cubicBezTo>
                  <a:cubicBezTo>
                    <a:pt x="1631" y="1087"/>
                    <a:pt x="1918" y="1159"/>
                    <a:pt x="2174" y="1312"/>
                  </a:cubicBezTo>
                  <a:lnTo>
                    <a:pt x="2338" y="872"/>
                  </a:lnTo>
                  <a:cubicBezTo>
                    <a:pt x="2072" y="718"/>
                    <a:pt x="1774" y="646"/>
                    <a:pt x="1477" y="646"/>
                  </a:cubicBezTo>
                  <a:lnTo>
                    <a:pt x="14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4041;p80">
              <a:extLst>
                <a:ext uri="{FF2B5EF4-FFF2-40B4-BE49-F238E27FC236}">
                  <a16:creationId xmlns:a16="http://schemas.microsoft.com/office/drawing/2014/main" id="{EE1DBDCE-A3D8-4905-8469-380869267A4F}"/>
                </a:ext>
              </a:extLst>
            </p:cNvPr>
            <p:cNvSpPr/>
            <p:nvPr/>
          </p:nvSpPr>
          <p:spPr>
            <a:xfrm>
              <a:off x="2864550" y="4147825"/>
              <a:ext cx="243500" cy="226450"/>
            </a:xfrm>
            <a:custGeom>
              <a:avLst/>
              <a:gdLst/>
              <a:ahLst/>
              <a:cxnLst/>
              <a:rect l="l" t="t" r="r" b="b"/>
              <a:pathLst>
                <a:path w="9740" h="9058" extrusionOk="0">
                  <a:moveTo>
                    <a:pt x="4866" y="0"/>
                  </a:moveTo>
                  <a:cubicBezTo>
                    <a:pt x="2683" y="0"/>
                    <a:pt x="760" y="1577"/>
                    <a:pt x="400" y="3801"/>
                  </a:cubicBezTo>
                  <a:cubicBezTo>
                    <a:pt x="0" y="6272"/>
                    <a:pt x="1671" y="8599"/>
                    <a:pt x="4142" y="8999"/>
                  </a:cubicBezTo>
                  <a:cubicBezTo>
                    <a:pt x="4388" y="9039"/>
                    <a:pt x="4632" y="9058"/>
                    <a:pt x="4874" y="9058"/>
                  </a:cubicBezTo>
                  <a:cubicBezTo>
                    <a:pt x="7057" y="9058"/>
                    <a:pt x="8979" y="7481"/>
                    <a:pt x="9339" y="5257"/>
                  </a:cubicBezTo>
                  <a:cubicBezTo>
                    <a:pt x="9739" y="2786"/>
                    <a:pt x="8058" y="459"/>
                    <a:pt x="5598" y="59"/>
                  </a:cubicBezTo>
                  <a:cubicBezTo>
                    <a:pt x="5352" y="20"/>
                    <a:pt x="5107" y="0"/>
                    <a:pt x="4866" y="0"/>
                  </a:cubicBezTo>
                  <a:close/>
                </a:path>
              </a:pathLst>
            </a:custGeom>
            <a:solidFill>
              <a:srgbClr val="FFFFFF"/>
            </a:solidFill>
            <a:ln w="7425" cap="flat"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4042;p80">
              <a:extLst>
                <a:ext uri="{FF2B5EF4-FFF2-40B4-BE49-F238E27FC236}">
                  <a16:creationId xmlns:a16="http://schemas.microsoft.com/office/drawing/2014/main" id="{59739975-71EE-9F3E-C1C7-07DD857A3780}"/>
                </a:ext>
              </a:extLst>
            </p:cNvPr>
            <p:cNvSpPr/>
            <p:nvPr/>
          </p:nvSpPr>
          <p:spPr>
            <a:xfrm>
              <a:off x="2909150" y="4222600"/>
              <a:ext cx="138150" cy="86125"/>
            </a:xfrm>
            <a:custGeom>
              <a:avLst/>
              <a:gdLst/>
              <a:ahLst/>
              <a:cxnLst/>
              <a:rect l="l" t="t" r="r" b="b"/>
              <a:pathLst>
                <a:path w="5526" h="3445" fill="none" extrusionOk="0">
                  <a:moveTo>
                    <a:pt x="0" y="3445"/>
                  </a:moveTo>
                  <a:lnTo>
                    <a:pt x="974" y="1876"/>
                  </a:lnTo>
                  <a:lnTo>
                    <a:pt x="1979" y="2799"/>
                  </a:lnTo>
                  <a:lnTo>
                    <a:pt x="3178" y="964"/>
                  </a:lnTo>
                  <a:lnTo>
                    <a:pt x="4121" y="1876"/>
                  </a:lnTo>
                  <a:lnTo>
                    <a:pt x="5526" y="0"/>
                  </a:lnTo>
                </a:path>
              </a:pathLst>
            </a:custGeom>
            <a:solidFill>
              <a:schemeClr val="lt2"/>
            </a:solidFill>
            <a:ln w="4350" cap="rnd"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4043;p80">
              <a:extLst>
                <a:ext uri="{FF2B5EF4-FFF2-40B4-BE49-F238E27FC236}">
                  <a16:creationId xmlns:a16="http://schemas.microsoft.com/office/drawing/2014/main" id="{14307F35-9057-1E00-4480-CF07018B4A73}"/>
                </a:ext>
              </a:extLst>
            </p:cNvPr>
            <p:cNvSpPr/>
            <p:nvPr/>
          </p:nvSpPr>
          <p:spPr>
            <a:xfrm>
              <a:off x="2922200" y="4260525"/>
              <a:ext cx="22575" cy="22575"/>
            </a:xfrm>
            <a:custGeom>
              <a:avLst/>
              <a:gdLst/>
              <a:ahLst/>
              <a:cxnLst/>
              <a:rect l="l" t="t" r="r" b="b"/>
              <a:pathLst>
                <a:path w="903" h="903" extrusionOk="0">
                  <a:moveTo>
                    <a:pt x="452" y="1"/>
                  </a:moveTo>
                  <a:cubicBezTo>
                    <a:pt x="206" y="1"/>
                    <a:pt x="1" y="206"/>
                    <a:pt x="1" y="452"/>
                  </a:cubicBezTo>
                  <a:cubicBezTo>
                    <a:pt x="1" y="708"/>
                    <a:pt x="206" y="903"/>
                    <a:pt x="452" y="903"/>
                  </a:cubicBezTo>
                  <a:cubicBezTo>
                    <a:pt x="708" y="903"/>
                    <a:pt x="903" y="708"/>
                    <a:pt x="903" y="452"/>
                  </a:cubicBezTo>
                  <a:cubicBezTo>
                    <a:pt x="903" y="206"/>
                    <a:pt x="708" y="1"/>
                    <a:pt x="45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4044;p80">
              <a:extLst>
                <a:ext uri="{FF2B5EF4-FFF2-40B4-BE49-F238E27FC236}">
                  <a16:creationId xmlns:a16="http://schemas.microsoft.com/office/drawing/2014/main" id="{5F9687BC-7A69-3BCE-1FA0-DE6313E9A921}"/>
                </a:ext>
              </a:extLst>
            </p:cNvPr>
            <p:cNvSpPr/>
            <p:nvPr/>
          </p:nvSpPr>
          <p:spPr>
            <a:xfrm>
              <a:off x="2943475" y="4281275"/>
              <a:ext cx="26425" cy="22750"/>
            </a:xfrm>
            <a:custGeom>
              <a:avLst/>
              <a:gdLst/>
              <a:ahLst/>
              <a:cxnLst/>
              <a:rect l="l" t="t" r="r" b="b"/>
              <a:pathLst>
                <a:path w="1057" h="910" extrusionOk="0">
                  <a:moveTo>
                    <a:pt x="606" y="1"/>
                  </a:moveTo>
                  <a:cubicBezTo>
                    <a:pt x="206" y="1"/>
                    <a:pt x="1" y="493"/>
                    <a:pt x="288" y="780"/>
                  </a:cubicBezTo>
                  <a:cubicBezTo>
                    <a:pt x="380" y="869"/>
                    <a:pt x="493" y="909"/>
                    <a:pt x="603" y="909"/>
                  </a:cubicBezTo>
                  <a:cubicBezTo>
                    <a:pt x="835" y="909"/>
                    <a:pt x="1057" y="730"/>
                    <a:pt x="1057" y="452"/>
                  </a:cubicBezTo>
                  <a:cubicBezTo>
                    <a:pt x="1057" y="206"/>
                    <a:pt x="852" y="1"/>
                    <a:pt x="6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4045;p80">
              <a:extLst>
                <a:ext uri="{FF2B5EF4-FFF2-40B4-BE49-F238E27FC236}">
                  <a16:creationId xmlns:a16="http://schemas.microsoft.com/office/drawing/2014/main" id="{590E01DB-0AF7-F69B-9A5C-EA45F5A20F82}"/>
                </a:ext>
              </a:extLst>
            </p:cNvPr>
            <p:cNvSpPr/>
            <p:nvPr/>
          </p:nvSpPr>
          <p:spPr>
            <a:xfrm>
              <a:off x="2978075" y="4234125"/>
              <a:ext cx="22575" cy="22575"/>
            </a:xfrm>
            <a:custGeom>
              <a:avLst/>
              <a:gdLst/>
              <a:ahLst/>
              <a:cxnLst/>
              <a:rect l="l" t="t" r="r" b="b"/>
              <a:pathLst>
                <a:path w="903" h="903" extrusionOk="0">
                  <a:moveTo>
                    <a:pt x="452" y="1"/>
                  </a:moveTo>
                  <a:cubicBezTo>
                    <a:pt x="206" y="1"/>
                    <a:pt x="1" y="206"/>
                    <a:pt x="1" y="452"/>
                  </a:cubicBezTo>
                  <a:cubicBezTo>
                    <a:pt x="1" y="698"/>
                    <a:pt x="206" y="903"/>
                    <a:pt x="452" y="903"/>
                  </a:cubicBezTo>
                  <a:cubicBezTo>
                    <a:pt x="698" y="903"/>
                    <a:pt x="903" y="698"/>
                    <a:pt x="903" y="452"/>
                  </a:cubicBezTo>
                  <a:cubicBezTo>
                    <a:pt x="903" y="206"/>
                    <a:pt x="698" y="1"/>
                    <a:pt x="45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4046;p80">
              <a:extLst>
                <a:ext uri="{FF2B5EF4-FFF2-40B4-BE49-F238E27FC236}">
                  <a16:creationId xmlns:a16="http://schemas.microsoft.com/office/drawing/2014/main" id="{CBCA238D-35EC-8302-141E-63D85ED475B9}"/>
                </a:ext>
              </a:extLst>
            </p:cNvPr>
            <p:cNvSpPr/>
            <p:nvPr/>
          </p:nvSpPr>
          <p:spPr>
            <a:xfrm>
              <a:off x="3000625" y="4258725"/>
              <a:ext cx="22575" cy="22575"/>
            </a:xfrm>
            <a:custGeom>
              <a:avLst/>
              <a:gdLst/>
              <a:ahLst/>
              <a:cxnLst/>
              <a:rect l="l" t="t" r="r" b="b"/>
              <a:pathLst>
                <a:path w="903" h="903" extrusionOk="0">
                  <a:moveTo>
                    <a:pt x="452" y="1"/>
                  </a:moveTo>
                  <a:cubicBezTo>
                    <a:pt x="206" y="1"/>
                    <a:pt x="1" y="206"/>
                    <a:pt x="1" y="452"/>
                  </a:cubicBezTo>
                  <a:cubicBezTo>
                    <a:pt x="1" y="698"/>
                    <a:pt x="206" y="903"/>
                    <a:pt x="452" y="903"/>
                  </a:cubicBezTo>
                  <a:cubicBezTo>
                    <a:pt x="708" y="903"/>
                    <a:pt x="903" y="698"/>
                    <a:pt x="903" y="452"/>
                  </a:cubicBezTo>
                  <a:cubicBezTo>
                    <a:pt x="903" y="206"/>
                    <a:pt x="708" y="1"/>
                    <a:pt x="45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4047;p80">
              <a:extLst>
                <a:ext uri="{FF2B5EF4-FFF2-40B4-BE49-F238E27FC236}">
                  <a16:creationId xmlns:a16="http://schemas.microsoft.com/office/drawing/2014/main" id="{8BF9D46B-7E4D-E164-B95F-1937687F51B2}"/>
                </a:ext>
              </a:extLst>
            </p:cNvPr>
            <p:cNvSpPr/>
            <p:nvPr/>
          </p:nvSpPr>
          <p:spPr>
            <a:xfrm>
              <a:off x="3031650" y="4210300"/>
              <a:ext cx="27950" cy="28475"/>
            </a:xfrm>
            <a:custGeom>
              <a:avLst/>
              <a:gdLst/>
              <a:ahLst/>
              <a:cxnLst/>
              <a:rect l="l" t="t" r="r" b="b"/>
              <a:pathLst>
                <a:path w="1118" h="1139" extrusionOk="0">
                  <a:moveTo>
                    <a:pt x="1118" y="0"/>
                  </a:moveTo>
                  <a:lnTo>
                    <a:pt x="0" y="308"/>
                  </a:lnTo>
                  <a:lnTo>
                    <a:pt x="913" y="1138"/>
                  </a:lnTo>
                  <a:lnTo>
                    <a:pt x="111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4048;p80">
              <a:extLst>
                <a:ext uri="{FF2B5EF4-FFF2-40B4-BE49-F238E27FC236}">
                  <a16:creationId xmlns:a16="http://schemas.microsoft.com/office/drawing/2014/main" id="{27E9FDC6-A4AB-D547-E770-222996103D1D}"/>
                </a:ext>
              </a:extLst>
            </p:cNvPr>
            <p:cNvSpPr/>
            <p:nvPr/>
          </p:nvSpPr>
          <p:spPr>
            <a:xfrm>
              <a:off x="4039875" y="3915300"/>
              <a:ext cx="591275" cy="375750"/>
            </a:xfrm>
            <a:custGeom>
              <a:avLst/>
              <a:gdLst/>
              <a:ahLst/>
              <a:cxnLst/>
              <a:rect l="l" t="t" r="r" b="b"/>
              <a:pathLst>
                <a:path w="23651" h="15030" extrusionOk="0">
                  <a:moveTo>
                    <a:pt x="687" y="1"/>
                  </a:moveTo>
                  <a:cubicBezTo>
                    <a:pt x="308" y="1"/>
                    <a:pt x="1" y="308"/>
                    <a:pt x="1" y="688"/>
                  </a:cubicBezTo>
                  <a:lnTo>
                    <a:pt x="1" y="14343"/>
                  </a:lnTo>
                  <a:cubicBezTo>
                    <a:pt x="1" y="14722"/>
                    <a:pt x="308" y="15029"/>
                    <a:pt x="687" y="15029"/>
                  </a:cubicBezTo>
                  <a:lnTo>
                    <a:pt x="22964" y="15029"/>
                  </a:lnTo>
                  <a:cubicBezTo>
                    <a:pt x="23343" y="15029"/>
                    <a:pt x="23651" y="14722"/>
                    <a:pt x="23651" y="14343"/>
                  </a:cubicBezTo>
                  <a:lnTo>
                    <a:pt x="23651" y="688"/>
                  </a:lnTo>
                  <a:cubicBezTo>
                    <a:pt x="23651" y="308"/>
                    <a:pt x="23343" y="1"/>
                    <a:pt x="22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4049;p80">
              <a:extLst>
                <a:ext uri="{FF2B5EF4-FFF2-40B4-BE49-F238E27FC236}">
                  <a16:creationId xmlns:a16="http://schemas.microsoft.com/office/drawing/2014/main" id="{3B24CF2F-9930-A8FF-FEE1-B6D829967827}"/>
                </a:ext>
              </a:extLst>
            </p:cNvPr>
            <p:cNvSpPr/>
            <p:nvPr/>
          </p:nvSpPr>
          <p:spPr>
            <a:xfrm>
              <a:off x="4063200" y="3935300"/>
              <a:ext cx="544625" cy="335750"/>
            </a:xfrm>
            <a:custGeom>
              <a:avLst/>
              <a:gdLst/>
              <a:ahLst/>
              <a:cxnLst/>
              <a:rect l="l" t="t" r="r" b="b"/>
              <a:pathLst>
                <a:path w="21785" h="13430" fill="none" extrusionOk="0">
                  <a:moveTo>
                    <a:pt x="0" y="0"/>
                  </a:moveTo>
                  <a:lnTo>
                    <a:pt x="21785" y="0"/>
                  </a:lnTo>
                  <a:lnTo>
                    <a:pt x="21785" y="13430"/>
                  </a:lnTo>
                  <a:lnTo>
                    <a:pt x="0" y="13430"/>
                  </a:lnTo>
                  <a:close/>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4050;p80">
              <a:extLst>
                <a:ext uri="{FF2B5EF4-FFF2-40B4-BE49-F238E27FC236}">
                  <a16:creationId xmlns:a16="http://schemas.microsoft.com/office/drawing/2014/main" id="{76335F6D-C91A-FAC0-8D7A-DE67C7310E96}"/>
                </a:ext>
              </a:extLst>
            </p:cNvPr>
            <p:cNvSpPr/>
            <p:nvPr/>
          </p:nvSpPr>
          <p:spPr>
            <a:xfrm>
              <a:off x="4063200" y="3935300"/>
              <a:ext cx="544625" cy="25"/>
            </a:xfrm>
            <a:custGeom>
              <a:avLst/>
              <a:gdLst/>
              <a:ahLst/>
              <a:cxnLst/>
              <a:rect l="l" t="t" r="r" b="b"/>
              <a:pathLst>
                <a:path w="21785" h="1" fill="none" extrusionOk="0">
                  <a:moveTo>
                    <a:pt x="0" y="0"/>
                  </a:moveTo>
                  <a:lnTo>
                    <a:pt x="21785" y="0"/>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4051;p80">
              <a:extLst>
                <a:ext uri="{FF2B5EF4-FFF2-40B4-BE49-F238E27FC236}">
                  <a16:creationId xmlns:a16="http://schemas.microsoft.com/office/drawing/2014/main" id="{C1584FBB-5346-6756-1D52-60F238EAE385}"/>
                </a:ext>
              </a:extLst>
            </p:cNvPr>
            <p:cNvSpPr/>
            <p:nvPr/>
          </p:nvSpPr>
          <p:spPr>
            <a:xfrm>
              <a:off x="4063200" y="3955025"/>
              <a:ext cx="544625" cy="25"/>
            </a:xfrm>
            <a:custGeom>
              <a:avLst/>
              <a:gdLst/>
              <a:ahLst/>
              <a:cxnLst/>
              <a:rect l="l" t="t" r="r" b="b"/>
              <a:pathLst>
                <a:path w="21785" h="1" fill="none" extrusionOk="0">
                  <a:moveTo>
                    <a:pt x="0" y="1"/>
                  </a:moveTo>
                  <a:lnTo>
                    <a:pt x="21785" y="1"/>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4052;p80">
              <a:extLst>
                <a:ext uri="{FF2B5EF4-FFF2-40B4-BE49-F238E27FC236}">
                  <a16:creationId xmlns:a16="http://schemas.microsoft.com/office/drawing/2014/main" id="{2B00ED19-D708-FD19-0BEC-8094D157ECB9}"/>
                </a:ext>
              </a:extLst>
            </p:cNvPr>
            <p:cNvSpPr/>
            <p:nvPr/>
          </p:nvSpPr>
          <p:spPr>
            <a:xfrm>
              <a:off x="4063200" y="3974775"/>
              <a:ext cx="544625" cy="25"/>
            </a:xfrm>
            <a:custGeom>
              <a:avLst/>
              <a:gdLst/>
              <a:ahLst/>
              <a:cxnLst/>
              <a:rect l="l" t="t" r="r" b="b"/>
              <a:pathLst>
                <a:path w="21785" h="1" fill="none" extrusionOk="0">
                  <a:moveTo>
                    <a:pt x="0" y="0"/>
                  </a:moveTo>
                  <a:lnTo>
                    <a:pt x="21785" y="0"/>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4053;p80">
              <a:extLst>
                <a:ext uri="{FF2B5EF4-FFF2-40B4-BE49-F238E27FC236}">
                  <a16:creationId xmlns:a16="http://schemas.microsoft.com/office/drawing/2014/main" id="{C2767706-45E7-D7A2-43AA-2A2F3438151A}"/>
                </a:ext>
              </a:extLst>
            </p:cNvPr>
            <p:cNvSpPr/>
            <p:nvPr/>
          </p:nvSpPr>
          <p:spPr>
            <a:xfrm>
              <a:off x="4063200" y="3994500"/>
              <a:ext cx="544625" cy="25"/>
            </a:xfrm>
            <a:custGeom>
              <a:avLst/>
              <a:gdLst/>
              <a:ahLst/>
              <a:cxnLst/>
              <a:rect l="l" t="t" r="r" b="b"/>
              <a:pathLst>
                <a:path w="21785" h="1" fill="none" extrusionOk="0">
                  <a:moveTo>
                    <a:pt x="0" y="1"/>
                  </a:moveTo>
                  <a:lnTo>
                    <a:pt x="21785" y="1"/>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4054;p80">
              <a:extLst>
                <a:ext uri="{FF2B5EF4-FFF2-40B4-BE49-F238E27FC236}">
                  <a16:creationId xmlns:a16="http://schemas.microsoft.com/office/drawing/2014/main" id="{89DB8C15-9EA9-557A-38A4-5A918C28BF9C}"/>
                </a:ext>
              </a:extLst>
            </p:cNvPr>
            <p:cNvSpPr/>
            <p:nvPr/>
          </p:nvSpPr>
          <p:spPr>
            <a:xfrm>
              <a:off x="4063200" y="4014225"/>
              <a:ext cx="544625" cy="25"/>
            </a:xfrm>
            <a:custGeom>
              <a:avLst/>
              <a:gdLst/>
              <a:ahLst/>
              <a:cxnLst/>
              <a:rect l="l" t="t" r="r" b="b"/>
              <a:pathLst>
                <a:path w="21785" h="1" fill="none" extrusionOk="0">
                  <a:moveTo>
                    <a:pt x="0" y="1"/>
                  </a:moveTo>
                  <a:lnTo>
                    <a:pt x="21785" y="1"/>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4055;p80">
              <a:extLst>
                <a:ext uri="{FF2B5EF4-FFF2-40B4-BE49-F238E27FC236}">
                  <a16:creationId xmlns:a16="http://schemas.microsoft.com/office/drawing/2014/main" id="{A170CC14-02D7-E4BC-C25C-D594F3D8A072}"/>
                </a:ext>
              </a:extLst>
            </p:cNvPr>
            <p:cNvSpPr/>
            <p:nvPr/>
          </p:nvSpPr>
          <p:spPr>
            <a:xfrm>
              <a:off x="4063200" y="4033975"/>
              <a:ext cx="544625" cy="25"/>
            </a:xfrm>
            <a:custGeom>
              <a:avLst/>
              <a:gdLst/>
              <a:ahLst/>
              <a:cxnLst/>
              <a:rect l="l" t="t" r="r" b="b"/>
              <a:pathLst>
                <a:path w="21785" h="1" fill="none" extrusionOk="0">
                  <a:moveTo>
                    <a:pt x="0" y="0"/>
                  </a:moveTo>
                  <a:lnTo>
                    <a:pt x="21785" y="0"/>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4056;p80">
              <a:extLst>
                <a:ext uri="{FF2B5EF4-FFF2-40B4-BE49-F238E27FC236}">
                  <a16:creationId xmlns:a16="http://schemas.microsoft.com/office/drawing/2014/main" id="{FC675438-4DD6-0C9D-F48A-808B71D4237B}"/>
                </a:ext>
              </a:extLst>
            </p:cNvPr>
            <p:cNvSpPr/>
            <p:nvPr/>
          </p:nvSpPr>
          <p:spPr>
            <a:xfrm>
              <a:off x="4063200" y="4053700"/>
              <a:ext cx="544625" cy="25"/>
            </a:xfrm>
            <a:custGeom>
              <a:avLst/>
              <a:gdLst/>
              <a:ahLst/>
              <a:cxnLst/>
              <a:rect l="l" t="t" r="r" b="b"/>
              <a:pathLst>
                <a:path w="21785" h="1" fill="none" extrusionOk="0">
                  <a:moveTo>
                    <a:pt x="0" y="1"/>
                  </a:moveTo>
                  <a:lnTo>
                    <a:pt x="21785" y="1"/>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4057;p80">
              <a:extLst>
                <a:ext uri="{FF2B5EF4-FFF2-40B4-BE49-F238E27FC236}">
                  <a16:creationId xmlns:a16="http://schemas.microsoft.com/office/drawing/2014/main" id="{0E78E726-8455-59C1-F184-35F1439F363B}"/>
                </a:ext>
              </a:extLst>
            </p:cNvPr>
            <p:cNvSpPr/>
            <p:nvPr/>
          </p:nvSpPr>
          <p:spPr>
            <a:xfrm>
              <a:off x="4063200" y="4073175"/>
              <a:ext cx="544625" cy="25"/>
            </a:xfrm>
            <a:custGeom>
              <a:avLst/>
              <a:gdLst/>
              <a:ahLst/>
              <a:cxnLst/>
              <a:rect l="l" t="t" r="r" b="b"/>
              <a:pathLst>
                <a:path w="21785" h="1" fill="none" extrusionOk="0">
                  <a:moveTo>
                    <a:pt x="0" y="1"/>
                  </a:moveTo>
                  <a:lnTo>
                    <a:pt x="21785" y="1"/>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4058;p80">
              <a:extLst>
                <a:ext uri="{FF2B5EF4-FFF2-40B4-BE49-F238E27FC236}">
                  <a16:creationId xmlns:a16="http://schemas.microsoft.com/office/drawing/2014/main" id="{779425D4-8048-147C-1117-C29561FAA6D1}"/>
                </a:ext>
              </a:extLst>
            </p:cNvPr>
            <p:cNvSpPr/>
            <p:nvPr/>
          </p:nvSpPr>
          <p:spPr>
            <a:xfrm>
              <a:off x="4063200" y="4092925"/>
              <a:ext cx="544625" cy="25"/>
            </a:xfrm>
            <a:custGeom>
              <a:avLst/>
              <a:gdLst/>
              <a:ahLst/>
              <a:cxnLst/>
              <a:rect l="l" t="t" r="r" b="b"/>
              <a:pathLst>
                <a:path w="21785" h="1" fill="none" extrusionOk="0">
                  <a:moveTo>
                    <a:pt x="0" y="0"/>
                  </a:moveTo>
                  <a:lnTo>
                    <a:pt x="21785" y="0"/>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4059;p80">
              <a:extLst>
                <a:ext uri="{FF2B5EF4-FFF2-40B4-BE49-F238E27FC236}">
                  <a16:creationId xmlns:a16="http://schemas.microsoft.com/office/drawing/2014/main" id="{EDFD07F2-6E5B-32D0-BF12-C134E4355D4F}"/>
                </a:ext>
              </a:extLst>
            </p:cNvPr>
            <p:cNvSpPr/>
            <p:nvPr/>
          </p:nvSpPr>
          <p:spPr>
            <a:xfrm>
              <a:off x="4063200" y="4112650"/>
              <a:ext cx="544625" cy="25"/>
            </a:xfrm>
            <a:custGeom>
              <a:avLst/>
              <a:gdLst/>
              <a:ahLst/>
              <a:cxnLst/>
              <a:rect l="l" t="t" r="r" b="b"/>
              <a:pathLst>
                <a:path w="21785" h="1" fill="none" extrusionOk="0">
                  <a:moveTo>
                    <a:pt x="0" y="0"/>
                  </a:moveTo>
                  <a:lnTo>
                    <a:pt x="21785" y="0"/>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4060;p80">
              <a:extLst>
                <a:ext uri="{FF2B5EF4-FFF2-40B4-BE49-F238E27FC236}">
                  <a16:creationId xmlns:a16="http://schemas.microsoft.com/office/drawing/2014/main" id="{CCB22FCA-72F7-4C49-745B-4966723D8FD7}"/>
                </a:ext>
              </a:extLst>
            </p:cNvPr>
            <p:cNvSpPr/>
            <p:nvPr/>
          </p:nvSpPr>
          <p:spPr>
            <a:xfrm>
              <a:off x="4063200" y="4132375"/>
              <a:ext cx="544625" cy="25"/>
            </a:xfrm>
            <a:custGeom>
              <a:avLst/>
              <a:gdLst/>
              <a:ahLst/>
              <a:cxnLst/>
              <a:rect l="l" t="t" r="r" b="b"/>
              <a:pathLst>
                <a:path w="21785" h="1" fill="none" extrusionOk="0">
                  <a:moveTo>
                    <a:pt x="0" y="1"/>
                  </a:moveTo>
                  <a:lnTo>
                    <a:pt x="21785" y="1"/>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4061;p80">
              <a:extLst>
                <a:ext uri="{FF2B5EF4-FFF2-40B4-BE49-F238E27FC236}">
                  <a16:creationId xmlns:a16="http://schemas.microsoft.com/office/drawing/2014/main" id="{F7F4C512-FDA0-8E45-3716-C9849C062BA8}"/>
                </a:ext>
              </a:extLst>
            </p:cNvPr>
            <p:cNvSpPr/>
            <p:nvPr/>
          </p:nvSpPr>
          <p:spPr>
            <a:xfrm>
              <a:off x="4063200" y="4152125"/>
              <a:ext cx="544625" cy="25"/>
            </a:xfrm>
            <a:custGeom>
              <a:avLst/>
              <a:gdLst/>
              <a:ahLst/>
              <a:cxnLst/>
              <a:rect l="l" t="t" r="r" b="b"/>
              <a:pathLst>
                <a:path w="21785" h="1" fill="none" extrusionOk="0">
                  <a:moveTo>
                    <a:pt x="0" y="0"/>
                  </a:moveTo>
                  <a:lnTo>
                    <a:pt x="21785" y="0"/>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4062;p80">
              <a:extLst>
                <a:ext uri="{FF2B5EF4-FFF2-40B4-BE49-F238E27FC236}">
                  <a16:creationId xmlns:a16="http://schemas.microsoft.com/office/drawing/2014/main" id="{83953D62-C997-0B66-6B70-7496AEC18A7C}"/>
                </a:ext>
              </a:extLst>
            </p:cNvPr>
            <p:cNvSpPr/>
            <p:nvPr/>
          </p:nvSpPr>
          <p:spPr>
            <a:xfrm>
              <a:off x="4063200" y="4171850"/>
              <a:ext cx="544625" cy="25"/>
            </a:xfrm>
            <a:custGeom>
              <a:avLst/>
              <a:gdLst/>
              <a:ahLst/>
              <a:cxnLst/>
              <a:rect l="l" t="t" r="r" b="b"/>
              <a:pathLst>
                <a:path w="21785" h="1" fill="none" extrusionOk="0">
                  <a:moveTo>
                    <a:pt x="0" y="1"/>
                  </a:moveTo>
                  <a:lnTo>
                    <a:pt x="21785" y="1"/>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4063;p80">
              <a:extLst>
                <a:ext uri="{FF2B5EF4-FFF2-40B4-BE49-F238E27FC236}">
                  <a16:creationId xmlns:a16="http://schemas.microsoft.com/office/drawing/2014/main" id="{DC9E6F93-FC7B-7104-F3CB-947EFAF6CD3E}"/>
                </a:ext>
              </a:extLst>
            </p:cNvPr>
            <p:cNvSpPr/>
            <p:nvPr/>
          </p:nvSpPr>
          <p:spPr>
            <a:xfrm>
              <a:off x="4063200" y="4191575"/>
              <a:ext cx="544625" cy="25"/>
            </a:xfrm>
            <a:custGeom>
              <a:avLst/>
              <a:gdLst/>
              <a:ahLst/>
              <a:cxnLst/>
              <a:rect l="l" t="t" r="r" b="b"/>
              <a:pathLst>
                <a:path w="21785" h="1" fill="none" extrusionOk="0">
                  <a:moveTo>
                    <a:pt x="0" y="1"/>
                  </a:moveTo>
                  <a:lnTo>
                    <a:pt x="21785" y="1"/>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4064;p80">
              <a:extLst>
                <a:ext uri="{FF2B5EF4-FFF2-40B4-BE49-F238E27FC236}">
                  <a16:creationId xmlns:a16="http://schemas.microsoft.com/office/drawing/2014/main" id="{7AD73574-8A12-6377-8B99-F36C4FF6714E}"/>
                </a:ext>
              </a:extLst>
            </p:cNvPr>
            <p:cNvSpPr/>
            <p:nvPr/>
          </p:nvSpPr>
          <p:spPr>
            <a:xfrm>
              <a:off x="4063200" y="4211325"/>
              <a:ext cx="544625" cy="25"/>
            </a:xfrm>
            <a:custGeom>
              <a:avLst/>
              <a:gdLst/>
              <a:ahLst/>
              <a:cxnLst/>
              <a:rect l="l" t="t" r="r" b="b"/>
              <a:pathLst>
                <a:path w="21785" h="1" fill="none" extrusionOk="0">
                  <a:moveTo>
                    <a:pt x="0" y="0"/>
                  </a:moveTo>
                  <a:lnTo>
                    <a:pt x="21785" y="0"/>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4065;p80">
              <a:extLst>
                <a:ext uri="{FF2B5EF4-FFF2-40B4-BE49-F238E27FC236}">
                  <a16:creationId xmlns:a16="http://schemas.microsoft.com/office/drawing/2014/main" id="{2AA1A3BA-F295-0ED8-6C49-E94D959B267F}"/>
                </a:ext>
              </a:extLst>
            </p:cNvPr>
            <p:cNvSpPr/>
            <p:nvPr/>
          </p:nvSpPr>
          <p:spPr>
            <a:xfrm>
              <a:off x="4063200" y="4231050"/>
              <a:ext cx="544625" cy="25"/>
            </a:xfrm>
            <a:custGeom>
              <a:avLst/>
              <a:gdLst/>
              <a:ahLst/>
              <a:cxnLst/>
              <a:rect l="l" t="t" r="r" b="b"/>
              <a:pathLst>
                <a:path w="21785" h="1" fill="none" extrusionOk="0">
                  <a:moveTo>
                    <a:pt x="0" y="1"/>
                  </a:moveTo>
                  <a:lnTo>
                    <a:pt x="21785" y="1"/>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4066;p80">
              <a:extLst>
                <a:ext uri="{FF2B5EF4-FFF2-40B4-BE49-F238E27FC236}">
                  <a16:creationId xmlns:a16="http://schemas.microsoft.com/office/drawing/2014/main" id="{F0355462-E0A6-8CA4-906E-D72967C42FC8}"/>
                </a:ext>
              </a:extLst>
            </p:cNvPr>
            <p:cNvSpPr/>
            <p:nvPr/>
          </p:nvSpPr>
          <p:spPr>
            <a:xfrm>
              <a:off x="4063200" y="4250525"/>
              <a:ext cx="544625" cy="25"/>
            </a:xfrm>
            <a:custGeom>
              <a:avLst/>
              <a:gdLst/>
              <a:ahLst/>
              <a:cxnLst/>
              <a:rect l="l" t="t" r="r" b="b"/>
              <a:pathLst>
                <a:path w="21785" h="1" fill="none" extrusionOk="0">
                  <a:moveTo>
                    <a:pt x="0" y="1"/>
                  </a:moveTo>
                  <a:lnTo>
                    <a:pt x="21785" y="1"/>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4067;p80">
              <a:extLst>
                <a:ext uri="{FF2B5EF4-FFF2-40B4-BE49-F238E27FC236}">
                  <a16:creationId xmlns:a16="http://schemas.microsoft.com/office/drawing/2014/main" id="{68E4450F-A860-4965-B007-657FE174F207}"/>
                </a:ext>
              </a:extLst>
            </p:cNvPr>
            <p:cNvSpPr/>
            <p:nvPr/>
          </p:nvSpPr>
          <p:spPr>
            <a:xfrm>
              <a:off x="4063200" y="4270275"/>
              <a:ext cx="544625" cy="25"/>
            </a:xfrm>
            <a:custGeom>
              <a:avLst/>
              <a:gdLst/>
              <a:ahLst/>
              <a:cxnLst/>
              <a:rect l="l" t="t" r="r" b="b"/>
              <a:pathLst>
                <a:path w="21785" h="1" fill="none" extrusionOk="0">
                  <a:moveTo>
                    <a:pt x="0" y="0"/>
                  </a:moveTo>
                  <a:lnTo>
                    <a:pt x="21785" y="0"/>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4068;p80">
              <a:extLst>
                <a:ext uri="{FF2B5EF4-FFF2-40B4-BE49-F238E27FC236}">
                  <a16:creationId xmlns:a16="http://schemas.microsoft.com/office/drawing/2014/main" id="{C21665F7-3D69-7B07-1354-AF6EED841317}"/>
                </a:ext>
              </a:extLst>
            </p:cNvPr>
            <p:cNvSpPr/>
            <p:nvPr/>
          </p:nvSpPr>
          <p:spPr>
            <a:xfrm>
              <a:off x="4082675" y="3984500"/>
              <a:ext cx="17700" cy="271700"/>
            </a:xfrm>
            <a:custGeom>
              <a:avLst/>
              <a:gdLst/>
              <a:ahLst/>
              <a:cxnLst/>
              <a:rect l="l" t="t" r="r" b="b"/>
              <a:pathLst>
                <a:path w="708" h="10868" extrusionOk="0">
                  <a:moveTo>
                    <a:pt x="1" y="1"/>
                  </a:moveTo>
                  <a:lnTo>
                    <a:pt x="1" y="10867"/>
                  </a:lnTo>
                  <a:lnTo>
                    <a:pt x="708" y="10867"/>
                  </a:lnTo>
                  <a:lnTo>
                    <a:pt x="708"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4069;p80">
              <a:extLst>
                <a:ext uri="{FF2B5EF4-FFF2-40B4-BE49-F238E27FC236}">
                  <a16:creationId xmlns:a16="http://schemas.microsoft.com/office/drawing/2014/main" id="{73A68B10-53DD-255C-400D-EF1A6715AEB5}"/>
                </a:ext>
              </a:extLst>
            </p:cNvPr>
            <p:cNvSpPr/>
            <p:nvPr/>
          </p:nvSpPr>
          <p:spPr>
            <a:xfrm>
              <a:off x="4115475" y="3984500"/>
              <a:ext cx="17725" cy="271700"/>
            </a:xfrm>
            <a:custGeom>
              <a:avLst/>
              <a:gdLst/>
              <a:ahLst/>
              <a:cxnLst/>
              <a:rect l="l" t="t" r="r" b="b"/>
              <a:pathLst>
                <a:path w="709" h="10868" extrusionOk="0">
                  <a:moveTo>
                    <a:pt x="1" y="1"/>
                  </a:moveTo>
                  <a:lnTo>
                    <a:pt x="1" y="10867"/>
                  </a:lnTo>
                  <a:lnTo>
                    <a:pt x="708" y="10867"/>
                  </a:lnTo>
                  <a:lnTo>
                    <a:pt x="7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4070;p80">
              <a:extLst>
                <a:ext uri="{FF2B5EF4-FFF2-40B4-BE49-F238E27FC236}">
                  <a16:creationId xmlns:a16="http://schemas.microsoft.com/office/drawing/2014/main" id="{2E426090-5669-2780-4AF0-C55294039812}"/>
                </a:ext>
              </a:extLst>
            </p:cNvPr>
            <p:cNvSpPr/>
            <p:nvPr/>
          </p:nvSpPr>
          <p:spPr>
            <a:xfrm>
              <a:off x="4148275" y="3984500"/>
              <a:ext cx="17725" cy="271700"/>
            </a:xfrm>
            <a:custGeom>
              <a:avLst/>
              <a:gdLst/>
              <a:ahLst/>
              <a:cxnLst/>
              <a:rect l="l" t="t" r="r" b="b"/>
              <a:pathLst>
                <a:path w="709" h="10868" extrusionOk="0">
                  <a:moveTo>
                    <a:pt x="1" y="1"/>
                  </a:moveTo>
                  <a:lnTo>
                    <a:pt x="1" y="10867"/>
                  </a:lnTo>
                  <a:lnTo>
                    <a:pt x="708" y="10867"/>
                  </a:lnTo>
                  <a:lnTo>
                    <a:pt x="7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4071;p80">
              <a:extLst>
                <a:ext uri="{FF2B5EF4-FFF2-40B4-BE49-F238E27FC236}">
                  <a16:creationId xmlns:a16="http://schemas.microsoft.com/office/drawing/2014/main" id="{08137912-3DB8-C400-131B-F1E25EF779C1}"/>
                </a:ext>
              </a:extLst>
            </p:cNvPr>
            <p:cNvSpPr/>
            <p:nvPr/>
          </p:nvSpPr>
          <p:spPr>
            <a:xfrm>
              <a:off x="4181100" y="3984500"/>
              <a:ext cx="17950" cy="271700"/>
            </a:xfrm>
            <a:custGeom>
              <a:avLst/>
              <a:gdLst/>
              <a:ahLst/>
              <a:cxnLst/>
              <a:rect l="l" t="t" r="r" b="b"/>
              <a:pathLst>
                <a:path w="718" h="10868" extrusionOk="0">
                  <a:moveTo>
                    <a:pt x="0" y="1"/>
                  </a:moveTo>
                  <a:lnTo>
                    <a:pt x="0" y="10867"/>
                  </a:lnTo>
                  <a:lnTo>
                    <a:pt x="718" y="10867"/>
                  </a:lnTo>
                  <a:lnTo>
                    <a:pt x="7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4072;p80">
              <a:extLst>
                <a:ext uri="{FF2B5EF4-FFF2-40B4-BE49-F238E27FC236}">
                  <a16:creationId xmlns:a16="http://schemas.microsoft.com/office/drawing/2014/main" id="{1FAE6907-CB11-45A0-0CB8-43CD1D40A23C}"/>
                </a:ext>
              </a:extLst>
            </p:cNvPr>
            <p:cNvSpPr/>
            <p:nvPr/>
          </p:nvSpPr>
          <p:spPr>
            <a:xfrm>
              <a:off x="4213900" y="3984500"/>
              <a:ext cx="17950" cy="271700"/>
            </a:xfrm>
            <a:custGeom>
              <a:avLst/>
              <a:gdLst/>
              <a:ahLst/>
              <a:cxnLst/>
              <a:rect l="l" t="t" r="r" b="b"/>
              <a:pathLst>
                <a:path w="718" h="10868" extrusionOk="0">
                  <a:moveTo>
                    <a:pt x="0" y="1"/>
                  </a:moveTo>
                  <a:lnTo>
                    <a:pt x="0" y="10867"/>
                  </a:lnTo>
                  <a:lnTo>
                    <a:pt x="718" y="10867"/>
                  </a:lnTo>
                  <a:lnTo>
                    <a:pt x="7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4073;p80">
              <a:extLst>
                <a:ext uri="{FF2B5EF4-FFF2-40B4-BE49-F238E27FC236}">
                  <a16:creationId xmlns:a16="http://schemas.microsoft.com/office/drawing/2014/main" id="{CEC9CE72-C794-CDE4-E36F-7A0217F11651}"/>
                </a:ext>
              </a:extLst>
            </p:cNvPr>
            <p:cNvSpPr/>
            <p:nvPr/>
          </p:nvSpPr>
          <p:spPr>
            <a:xfrm>
              <a:off x="4246950" y="3984500"/>
              <a:ext cx="17725" cy="271700"/>
            </a:xfrm>
            <a:custGeom>
              <a:avLst/>
              <a:gdLst/>
              <a:ahLst/>
              <a:cxnLst/>
              <a:rect l="l" t="t" r="r" b="b"/>
              <a:pathLst>
                <a:path w="709" h="10868" extrusionOk="0">
                  <a:moveTo>
                    <a:pt x="1" y="1"/>
                  </a:moveTo>
                  <a:lnTo>
                    <a:pt x="1" y="10867"/>
                  </a:lnTo>
                  <a:lnTo>
                    <a:pt x="708" y="10867"/>
                  </a:lnTo>
                  <a:lnTo>
                    <a:pt x="708"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4074;p80">
              <a:extLst>
                <a:ext uri="{FF2B5EF4-FFF2-40B4-BE49-F238E27FC236}">
                  <a16:creationId xmlns:a16="http://schemas.microsoft.com/office/drawing/2014/main" id="{3B35649B-A320-5900-7028-DA10B2F88195}"/>
                </a:ext>
              </a:extLst>
            </p:cNvPr>
            <p:cNvSpPr/>
            <p:nvPr/>
          </p:nvSpPr>
          <p:spPr>
            <a:xfrm>
              <a:off x="4279750" y="3984500"/>
              <a:ext cx="17725" cy="271700"/>
            </a:xfrm>
            <a:custGeom>
              <a:avLst/>
              <a:gdLst/>
              <a:ahLst/>
              <a:cxnLst/>
              <a:rect l="l" t="t" r="r" b="b"/>
              <a:pathLst>
                <a:path w="709" h="10868" extrusionOk="0">
                  <a:moveTo>
                    <a:pt x="1" y="1"/>
                  </a:moveTo>
                  <a:lnTo>
                    <a:pt x="1" y="10867"/>
                  </a:lnTo>
                  <a:lnTo>
                    <a:pt x="708" y="10867"/>
                  </a:lnTo>
                  <a:lnTo>
                    <a:pt x="7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4075;p80">
              <a:extLst>
                <a:ext uri="{FF2B5EF4-FFF2-40B4-BE49-F238E27FC236}">
                  <a16:creationId xmlns:a16="http://schemas.microsoft.com/office/drawing/2014/main" id="{C9188E24-6613-7C2C-4B81-2D4E7E362E6A}"/>
                </a:ext>
              </a:extLst>
            </p:cNvPr>
            <p:cNvSpPr/>
            <p:nvPr/>
          </p:nvSpPr>
          <p:spPr>
            <a:xfrm>
              <a:off x="4312575" y="3984500"/>
              <a:ext cx="17700" cy="271700"/>
            </a:xfrm>
            <a:custGeom>
              <a:avLst/>
              <a:gdLst/>
              <a:ahLst/>
              <a:cxnLst/>
              <a:rect l="l" t="t" r="r" b="b"/>
              <a:pathLst>
                <a:path w="708" h="10868" extrusionOk="0">
                  <a:moveTo>
                    <a:pt x="0" y="1"/>
                  </a:moveTo>
                  <a:lnTo>
                    <a:pt x="0" y="10867"/>
                  </a:lnTo>
                  <a:lnTo>
                    <a:pt x="708" y="10867"/>
                  </a:lnTo>
                  <a:lnTo>
                    <a:pt x="7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4076;p80">
              <a:extLst>
                <a:ext uri="{FF2B5EF4-FFF2-40B4-BE49-F238E27FC236}">
                  <a16:creationId xmlns:a16="http://schemas.microsoft.com/office/drawing/2014/main" id="{18B96472-987B-26F9-5971-90820214A11A}"/>
                </a:ext>
              </a:extLst>
            </p:cNvPr>
            <p:cNvSpPr/>
            <p:nvPr/>
          </p:nvSpPr>
          <p:spPr>
            <a:xfrm>
              <a:off x="4345375" y="3984500"/>
              <a:ext cx="17700" cy="271700"/>
            </a:xfrm>
            <a:custGeom>
              <a:avLst/>
              <a:gdLst/>
              <a:ahLst/>
              <a:cxnLst/>
              <a:rect l="l" t="t" r="r" b="b"/>
              <a:pathLst>
                <a:path w="708" h="10868" extrusionOk="0">
                  <a:moveTo>
                    <a:pt x="0" y="1"/>
                  </a:moveTo>
                  <a:lnTo>
                    <a:pt x="0" y="10867"/>
                  </a:lnTo>
                  <a:lnTo>
                    <a:pt x="708" y="10867"/>
                  </a:lnTo>
                  <a:lnTo>
                    <a:pt x="7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4077;p80">
              <a:extLst>
                <a:ext uri="{FF2B5EF4-FFF2-40B4-BE49-F238E27FC236}">
                  <a16:creationId xmlns:a16="http://schemas.microsoft.com/office/drawing/2014/main" id="{4CF8A996-524F-7228-F5FA-3ADEE0F55CFE}"/>
                </a:ext>
              </a:extLst>
            </p:cNvPr>
            <p:cNvSpPr/>
            <p:nvPr/>
          </p:nvSpPr>
          <p:spPr>
            <a:xfrm>
              <a:off x="4378175" y="3984500"/>
              <a:ext cx="17700" cy="271700"/>
            </a:xfrm>
            <a:custGeom>
              <a:avLst/>
              <a:gdLst/>
              <a:ahLst/>
              <a:cxnLst/>
              <a:rect l="l" t="t" r="r" b="b"/>
              <a:pathLst>
                <a:path w="708" h="10868" extrusionOk="0">
                  <a:moveTo>
                    <a:pt x="1" y="1"/>
                  </a:moveTo>
                  <a:lnTo>
                    <a:pt x="1" y="10867"/>
                  </a:lnTo>
                  <a:lnTo>
                    <a:pt x="708" y="10867"/>
                  </a:lnTo>
                  <a:lnTo>
                    <a:pt x="7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4078;p80">
              <a:extLst>
                <a:ext uri="{FF2B5EF4-FFF2-40B4-BE49-F238E27FC236}">
                  <a16:creationId xmlns:a16="http://schemas.microsoft.com/office/drawing/2014/main" id="{743587E2-2744-EAE7-E21D-378D1E629044}"/>
                </a:ext>
              </a:extLst>
            </p:cNvPr>
            <p:cNvSpPr/>
            <p:nvPr/>
          </p:nvSpPr>
          <p:spPr>
            <a:xfrm>
              <a:off x="4410975" y="3984500"/>
              <a:ext cx="17975" cy="271700"/>
            </a:xfrm>
            <a:custGeom>
              <a:avLst/>
              <a:gdLst/>
              <a:ahLst/>
              <a:cxnLst/>
              <a:rect l="l" t="t" r="r" b="b"/>
              <a:pathLst>
                <a:path w="719" h="10868" extrusionOk="0">
                  <a:moveTo>
                    <a:pt x="1" y="1"/>
                  </a:moveTo>
                  <a:lnTo>
                    <a:pt x="1" y="10867"/>
                  </a:lnTo>
                  <a:lnTo>
                    <a:pt x="718" y="10867"/>
                  </a:lnTo>
                  <a:lnTo>
                    <a:pt x="7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4079;p80">
              <a:extLst>
                <a:ext uri="{FF2B5EF4-FFF2-40B4-BE49-F238E27FC236}">
                  <a16:creationId xmlns:a16="http://schemas.microsoft.com/office/drawing/2014/main" id="{3B05AD31-96C1-07A3-23DC-C03294DA496B}"/>
                </a:ext>
              </a:extLst>
            </p:cNvPr>
            <p:cNvSpPr/>
            <p:nvPr/>
          </p:nvSpPr>
          <p:spPr>
            <a:xfrm>
              <a:off x="4444050" y="3984500"/>
              <a:ext cx="17700" cy="271700"/>
            </a:xfrm>
            <a:custGeom>
              <a:avLst/>
              <a:gdLst/>
              <a:ahLst/>
              <a:cxnLst/>
              <a:rect l="l" t="t" r="r" b="b"/>
              <a:pathLst>
                <a:path w="708" h="10868" extrusionOk="0">
                  <a:moveTo>
                    <a:pt x="0" y="1"/>
                  </a:moveTo>
                  <a:lnTo>
                    <a:pt x="0" y="10867"/>
                  </a:lnTo>
                  <a:lnTo>
                    <a:pt x="708" y="10867"/>
                  </a:lnTo>
                  <a:lnTo>
                    <a:pt x="7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4080;p80">
              <a:extLst>
                <a:ext uri="{FF2B5EF4-FFF2-40B4-BE49-F238E27FC236}">
                  <a16:creationId xmlns:a16="http://schemas.microsoft.com/office/drawing/2014/main" id="{58D7916E-D47B-4E68-A2B5-26405BCA8F1D}"/>
                </a:ext>
              </a:extLst>
            </p:cNvPr>
            <p:cNvSpPr/>
            <p:nvPr/>
          </p:nvSpPr>
          <p:spPr>
            <a:xfrm>
              <a:off x="4476850" y="3984500"/>
              <a:ext cx="17700" cy="271700"/>
            </a:xfrm>
            <a:custGeom>
              <a:avLst/>
              <a:gdLst/>
              <a:ahLst/>
              <a:cxnLst/>
              <a:rect l="l" t="t" r="r" b="b"/>
              <a:pathLst>
                <a:path w="708" h="10868" extrusionOk="0">
                  <a:moveTo>
                    <a:pt x="0" y="1"/>
                  </a:moveTo>
                  <a:lnTo>
                    <a:pt x="0" y="10867"/>
                  </a:lnTo>
                  <a:lnTo>
                    <a:pt x="708" y="10867"/>
                  </a:lnTo>
                  <a:lnTo>
                    <a:pt x="7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4081;p80">
              <a:extLst>
                <a:ext uri="{FF2B5EF4-FFF2-40B4-BE49-F238E27FC236}">
                  <a16:creationId xmlns:a16="http://schemas.microsoft.com/office/drawing/2014/main" id="{00B156EC-B038-E173-0FBD-7AC4AA98F9FE}"/>
                </a:ext>
              </a:extLst>
            </p:cNvPr>
            <p:cNvSpPr/>
            <p:nvPr/>
          </p:nvSpPr>
          <p:spPr>
            <a:xfrm>
              <a:off x="4509650" y="3984500"/>
              <a:ext cx="17700" cy="271700"/>
            </a:xfrm>
            <a:custGeom>
              <a:avLst/>
              <a:gdLst/>
              <a:ahLst/>
              <a:cxnLst/>
              <a:rect l="l" t="t" r="r" b="b"/>
              <a:pathLst>
                <a:path w="708" h="10868" extrusionOk="0">
                  <a:moveTo>
                    <a:pt x="1" y="1"/>
                  </a:moveTo>
                  <a:lnTo>
                    <a:pt x="1" y="10867"/>
                  </a:lnTo>
                  <a:lnTo>
                    <a:pt x="708" y="10867"/>
                  </a:lnTo>
                  <a:lnTo>
                    <a:pt x="7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4082;p80">
              <a:extLst>
                <a:ext uri="{FF2B5EF4-FFF2-40B4-BE49-F238E27FC236}">
                  <a16:creationId xmlns:a16="http://schemas.microsoft.com/office/drawing/2014/main" id="{A936BDB9-490B-0F52-192C-E2EE0A0CB2C9}"/>
                </a:ext>
              </a:extLst>
            </p:cNvPr>
            <p:cNvSpPr/>
            <p:nvPr/>
          </p:nvSpPr>
          <p:spPr>
            <a:xfrm>
              <a:off x="4542450" y="3984500"/>
              <a:ext cx="17725" cy="271700"/>
            </a:xfrm>
            <a:custGeom>
              <a:avLst/>
              <a:gdLst/>
              <a:ahLst/>
              <a:cxnLst/>
              <a:rect l="l" t="t" r="r" b="b"/>
              <a:pathLst>
                <a:path w="709" h="10868" extrusionOk="0">
                  <a:moveTo>
                    <a:pt x="1" y="1"/>
                  </a:moveTo>
                  <a:lnTo>
                    <a:pt x="1" y="10867"/>
                  </a:lnTo>
                  <a:lnTo>
                    <a:pt x="708" y="10867"/>
                  </a:lnTo>
                  <a:lnTo>
                    <a:pt x="7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4083;p80">
              <a:extLst>
                <a:ext uri="{FF2B5EF4-FFF2-40B4-BE49-F238E27FC236}">
                  <a16:creationId xmlns:a16="http://schemas.microsoft.com/office/drawing/2014/main" id="{F190C137-A0AF-4A82-ED24-6E9720D2A675}"/>
                </a:ext>
              </a:extLst>
            </p:cNvPr>
            <p:cNvSpPr/>
            <p:nvPr/>
          </p:nvSpPr>
          <p:spPr>
            <a:xfrm>
              <a:off x="4082675" y="3984500"/>
              <a:ext cx="17700" cy="271700"/>
            </a:xfrm>
            <a:custGeom>
              <a:avLst/>
              <a:gdLst/>
              <a:ahLst/>
              <a:cxnLst/>
              <a:rect l="l" t="t" r="r" b="b"/>
              <a:pathLst>
                <a:path w="708" h="10868" extrusionOk="0">
                  <a:moveTo>
                    <a:pt x="1" y="1"/>
                  </a:moveTo>
                  <a:lnTo>
                    <a:pt x="1" y="10867"/>
                  </a:lnTo>
                  <a:lnTo>
                    <a:pt x="708" y="10867"/>
                  </a:lnTo>
                  <a:lnTo>
                    <a:pt x="7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4084;p80">
              <a:extLst>
                <a:ext uri="{FF2B5EF4-FFF2-40B4-BE49-F238E27FC236}">
                  <a16:creationId xmlns:a16="http://schemas.microsoft.com/office/drawing/2014/main" id="{C3CFB4D6-B5B5-96E0-0E79-F082CD07E250}"/>
                </a:ext>
              </a:extLst>
            </p:cNvPr>
            <p:cNvSpPr/>
            <p:nvPr/>
          </p:nvSpPr>
          <p:spPr>
            <a:xfrm>
              <a:off x="4115475" y="4043200"/>
              <a:ext cx="17725" cy="213000"/>
            </a:xfrm>
            <a:custGeom>
              <a:avLst/>
              <a:gdLst/>
              <a:ahLst/>
              <a:cxnLst/>
              <a:rect l="l" t="t" r="r" b="b"/>
              <a:pathLst>
                <a:path w="709" h="8520" extrusionOk="0">
                  <a:moveTo>
                    <a:pt x="1" y="0"/>
                  </a:moveTo>
                  <a:lnTo>
                    <a:pt x="1" y="8519"/>
                  </a:lnTo>
                  <a:lnTo>
                    <a:pt x="708" y="8519"/>
                  </a:lnTo>
                  <a:lnTo>
                    <a:pt x="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4085;p80">
              <a:extLst>
                <a:ext uri="{FF2B5EF4-FFF2-40B4-BE49-F238E27FC236}">
                  <a16:creationId xmlns:a16="http://schemas.microsoft.com/office/drawing/2014/main" id="{DD5F944F-4267-26EF-E9E3-96E166B88650}"/>
                </a:ext>
              </a:extLst>
            </p:cNvPr>
            <p:cNvSpPr/>
            <p:nvPr/>
          </p:nvSpPr>
          <p:spPr>
            <a:xfrm>
              <a:off x="4148275" y="4113150"/>
              <a:ext cx="17725" cy="143050"/>
            </a:xfrm>
            <a:custGeom>
              <a:avLst/>
              <a:gdLst/>
              <a:ahLst/>
              <a:cxnLst/>
              <a:rect l="l" t="t" r="r" b="b"/>
              <a:pathLst>
                <a:path w="709" h="5722" extrusionOk="0">
                  <a:moveTo>
                    <a:pt x="1" y="1"/>
                  </a:moveTo>
                  <a:lnTo>
                    <a:pt x="1" y="5721"/>
                  </a:lnTo>
                  <a:lnTo>
                    <a:pt x="708" y="5721"/>
                  </a:lnTo>
                  <a:lnTo>
                    <a:pt x="7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4086;p80">
              <a:extLst>
                <a:ext uri="{FF2B5EF4-FFF2-40B4-BE49-F238E27FC236}">
                  <a16:creationId xmlns:a16="http://schemas.microsoft.com/office/drawing/2014/main" id="{E488C4E6-74E5-7773-CFEC-CD6F235DC52E}"/>
                </a:ext>
              </a:extLst>
            </p:cNvPr>
            <p:cNvSpPr/>
            <p:nvPr/>
          </p:nvSpPr>
          <p:spPr>
            <a:xfrm>
              <a:off x="4181100" y="4088050"/>
              <a:ext cx="17950" cy="168150"/>
            </a:xfrm>
            <a:custGeom>
              <a:avLst/>
              <a:gdLst/>
              <a:ahLst/>
              <a:cxnLst/>
              <a:rect l="l" t="t" r="r" b="b"/>
              <a:pathLst>
                <a:path w="718" h="6726" extrusionOk="0">
                  <a:moveTo>
                    <a:pt x="0" y="0"/>
                  </a:moveTo>
                  <a:lnTo>
                    <a:pt x="0" y="6725"/>
                  </a:lnTo>
                  <a:lnTo>
                    <a:pt x="718" y="6725"/>
                  </a:lnTo>
                  <a:lnTo>
                    <a:pt x="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4087;p80">
              <a:extLst>
                <a:ext uri="{FF2B5EF4-FFF2-40B4-BE49-F238E27FC236}">
                  <a16:creationId xmlns:a16="http://schemas.microsoft.com/office/drawing/2014/main" id="{210A358C-7685-5C55-2ECD-B9BC0D778212}"/>
                </a:ext>
              </a:extLst>
            </p:cNvPr>
            <p:cNvSpPr/>
            <p:nvPr/>
          </p:nvSpPr>
          <p:spPr>
            <a:xfrm>
              <a:off x="4213900" y="4030375"/>
              <a:ext cx="17950" cy="225825"/>
            </a:xfrm>
            <a:custGeom>
              <a:avLst/>
              <a:gdLst/>
              <a:ahLst/>
              <a:cxnLst/>
              <a:rect l="l" t="t" r="r" b="b"/>
              <a:pathLst>
                <a:path w="718" h="9033" extrusionOk="0">
                  <a:moveTo>
                    <a:pt x="0" y="1"/>
                  </a:moveTo>
                  <a:lnTo>
                    <a:pt x="0" y="9032"/>
                  </a:lnTo>
                  <a:lnTo>
                    <a:pt x="718" y="9032"/>
                  </a:lnTo>
                  <a:lnTo>
                    <a:pt x="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4088;p80">
              <a:extLst>
                <a:ext uri="{FF2B5EF4-FFF2-40B4-BE49-F238E27FC236}">
                  <a16:creationId xmlns:a16="http://schemas.microsoft.com/office/drawing/2014/main" id="{8DC9306A-2062-A85B-A727-CB4DF6F82497}"/>
                </a:ext>
              </a:extLst>
            </p:cNvPr>
            <p:cNvSpPr/>
            <p:nvPr/>
          </p:nvSpPr>
          <p:spPr>
            <a:xfrm>
              <a:off x="4246950" y="3984500"/>
              <a:ext cx="17725" cy="271700"/>
            </a:xfrm>
            <a:custGeom>
              <a:avLst/>
              <a:gdLst/>
              <a:ahLst/>
              <a:cxnLst/>
              <a:rect l="l" t="t" r="r" b="b"/>
              <a:pathLst>
                <a:path w="709" h="10868" extrusionOk="0">
                  <a:moveTo>
                    <a:pt x="1" y="1"/>
                  </a:moveTo>
                  <a:lnTo>
                    <a:pt x="1" y="10867"/>
                  </a:lnTo>
                  <a:lnTo>
                    <a:pt x="708" y="10867"/>
                  </a:lnTo>
                  <a:lnTo>
                    <a:pt x="7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4089;p80">
              <a:extLst>
                <a:ext uri="{FF2B5EF4-FFF2-40B4-BE49-F238E27FC236}">
                  <a16:creationId xmlns:a16="http://schemas.microsoft.com/office/drawing/2014/main" id="{7C379265-DBE9-FB67-DD2C-8340CE28C454}"/>
                </a:ext>
              </a:extLst>
            </p:cNvPr>
            <p:cNvSpPr/>
            <p:nvPr/>
          </p:nvSpPr>
          <p:spPr>
            <a:xfrm>
              <a:off x="4279750" y="4015000"/>
              <a:ext cx="17725" cy="241200"/>
            </a:xfrm>
            <a:custGeom>
              <a:avLst/>
              <a:gdLst/>
              <a:ahLst/>
              <a:cxnLst/>
              <a:rect l="l" t="t" r="r" b="b"/>
              <a:pathLst>
                <a:path w="709" h="9648" extrusionOk="0">
                  <a:moveTo>
                    <a:pt x="1" y="1"/>
                  </a:moveTo>
                  <a:lnTo>
                    <a:pt x="1" y="9647"/>
                  </a:lnTo>
                  <a:lnTo>
                    <a:pt x="708" y="9647"/>
                  </a:lnTo>
                  <a:lnTo>
                    <a:pt x="7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4090;p80">
              <a:extLst>
                <a:ext uri="{FF2B5EF4-FFF2-40B4-BE49-F238E27FC236}">
                  <a16:creationId xmlns:a16="http://schemas.microsoft.com/office/drawing/2014/main" id="{C366E811-F85F-0F19-673C-BFDB75FC0946}"/>
                </a:ext>
              </a:extLst>
            </p:cNvPr>
            <p:cNvSpPr/>
            <p:nvPr/>
          </p:nvSpPr>
          <p:spPr>
            <a:xfrm>
              <a:off x="4312575" y="4008350"/>
              <a:ext cx="17700" cy="247850"/>
            </a:xfrm>
            <a:custGeom>
              <a:avLst/>
              <a:gdLst/>
              <a:ahLst/>
              <a:cxnLst/>
              <a:rect l="l" t="t" r="r" b="b"/>
              <a:pathLst>
                <a:path w="708" h="9914" extrusionOk="0">
                  <a:moveTo>
                    <a:pt x="0" y="0"/>
                  </a:moveTo>
                  <a:lnTo>
                    <a:pt x="0" y="9913"/>
                  </a:lnTo>
                  <a:lnTo>
                    <a:pt x="708" y="9913"/>
                  </a:lnTo>
                  <a:lnTo>
                    <a:pt x="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4091;p80">
              <a:extLst>
                <a:ext uri="{FF2B5EF4-FFF2-40B4-BE49-F238E27FC236}">
                  <a16:creationId xmlns:a16="http://schemas.microsoft.com/office/drawing/2014/main" id="{3E222334-30BF-BA63-42F9-4ADD11064F3D}"/>
                </a:ext>
              </a:extLst>
            </p:cNvPr>
            <p:cNvSpPr/>
            <p:nvPr/>
          </p:nvSpPr>
          <p:spPr>
            <a:xfrm>
              <a:off x="4345375" y="4070350"/>
              <a:ext cx="17700" cy="185850"/>
            </a:xfrm>
            <a:custGeom>
              <a:avLst/>
              <a:gdLst/>
              <a:ahLst/>
              <a:cxnLst/>
              <a:rect l="l" t="t" r="r" b="b"/>
              <a:pathLst>
                <a:path w="708" h="7434" extrusionOk="0">
                  <a:moveTo>
                    <a:pt x="0" y="1"/>
                  </a:moveTo>
                  <a:lnTo>
                    <a:pt x="0" y="7433"/>
                  </a:lnTo>
                  <a:lnTo>
                    <a:pt x="708" y="7433"/>
                  </a:lnTo>
                  <a:lnTo>
                    <a:pt x="7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4092;p80">
              <a:extLst>
                <a:ext uri="{FF2B5EF4-FFF2-40B4-BE49-F238E27FC236}">
                  <a16:creationId xmlns:a16="http://schemas.microsoft.com/office/drawing/2014/main" id="{745AAD6C-0A61-59F2-9A89-35F9FFCCC60F}"/>
                </a:ext>
              </a:extLst>
            </p:cNvPr>
            <p:cNvSpPr/>
            <p:nvPr/>
          </p:nvSpPr>
          <p:spPr>
            <a:xfrm>
              <a:off x="4378175" y="4124700"/>
              <a:ext cx="17700" cy="131500"/>
            </a:xfrm>
            <a:custGeom>
              <a:avLst/>
              <a:gdLst/>
              <a:ahLst/>
              <a:cxnLst/>
              <a:rect l="l" t="t" r="r" b="b"/>
              <a:pathLst>
                <a:path w="708" h="5260" extrusionOk="0">
                  <a:moveTo>
                    <a:pt x="1" y="0"/>
                  </a:moveTo>
                  <a:lnTo>
                    <a:pt x="1" y="5259"/>
                  </a:lnTo>
                  <a:lnTo>
                    <a:pt x="708" y="5259"/>
                  </a:lnTo>
                  <a:lnTo>
                    <a:pt x="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4093;p80">
              <a:extLst>
                <a:ext uri="{FF2B5EF4-FFF2-40B4-BE49-F238E27FC236}">
                  <a16:creationId xmlns:a16="http://schemas.microsoft.com/office/drawing/2014/main" id="{F482163B-D3CE-AD92-4AA2-6F1EDA107E7E}"/>
                </a:ext>
              </a:extLst>
            </p:cNvPr>
            <p:cNvSpPr/>
            <p:nvPr/>
          </p:nvSpPr>
          <p:spPr>
            <a:xfrm>
              <a:off x="4410975" y="4116750"/>
              <a:ext cx="17975" cy="139450"/>
            </a:xfrm>
            <a:custGeom>
              <a:avLst/>
              <a:gdLst/>
              <a:ahLst/>
              <a:cxnLst/>
              <a:rect l="l" t="t" r="r" b="b"/>
              <a:pathLst>
                <a:path w="719" h="5578" extrusionOk="0">
                  <a:moveTo>
                    <a:pt x="1" y="0"/>
                  </a:moveTo>
                  <a:lnTo>
                    <a:pt x="1" y="5577"/>
                  </a:lnTo>
                  <a:lnTo>
                    <a:pt x="718" y="5577"/>
                  </a:lnTo>
                  <a:lnTo>
                    <a:pt x="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4094;p80">
              <a:extLst>
                <a:ext uri="{FF2B5EF4-FFF2-40B4-BE49-F238E27FC236}">
                  <a16:creationId xmlns:a16="http://schemas.microsoft.com/office/drawing/2014/main" id="{2BE9D10E-3FAF-1E38-87DD-2B1604ACD6C4}"/>
                </a:ext>
              </a:extLst>
            </p:cNvPr>
            <p:cNvSpPr/>
            <p:nvPr/>
          </p:nvSpPr>
          <p:spPr>
            <a:xfrm>
              <a:off x="4444050" y="4124700"/>
              <a:ext cx="17700" cy="131500"/>
            </a:xfrm>
            <a:custGeom>
              <a:avLst/>
              <a:gdLst/>
              <a:ahLst/>
              <a:cxnLst/>
              <a:rect l="l" t="t" r="r" b="b"/>
              <a:pathLst>
                <a:path w="708" h="5260" extrusionOk="0">
                  <a:moveTo>
                    <a:pt x="0" y="0"/>
                  </a:moveTo>
                  <a:lnTo>
                    <a:pt x="0" y="5259"/>
                  </a:lnTo>
                  <a:lnTo>
                    <a:pt x="708" y="5259"/>
                  </a:lnTo>
                  <a:lnTo>
                    <a:pt x="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4095;p80">
              <a:extLst>
                <a:ext uri="{FF2B5EF4-FFF2-40B4-BE49-F238E27FC236}">
                  <a16:creationId xmlns:a16="http://schemas.microsoft.com/office/drawing/2014/main" id="{CFE7EF87-D740-06A2-5234-BFC76C08953F}"/>
                </a:ext>
              </a:extLst>
            </p:cNvPr>
            <p:cNvSpPr/>
            <p:nvPr/>
          </p:nvSpPr>
          <p:spPr>
            <a:xfrm>
              <a:off x="4476850" y="4090875"/>
              <a:ext cx="17700" cy="165325"/>
            </a:xfrm>
            <a:custGeom>
              <a:avLst/>
              <a:gdLst/>
              <a:ahLst/>
              <a:cxnLst/>
              <a:rect l="l" t="t" r="r" b="b"/>
              <a:pathLst>
                <a:path w="708" h="6613" extrusionOk="0">
                  <a:moveTo>
                    <a:pt x="0" y="0"/>
                  </a:moveTo>
                  <a:lnTo>
                    <a:pt x="0" y="6612"/>
                  </a:lnTo>
                  <a:lnTo>
                    <a:pt x="708" y="6612"/>
                  </a:lnTo>
                  <a:lnTo>
                    <a:pt x="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4096;p80">
              <a:extLst>
                <a:ext uri="{FF2B5EF4-FFF2-40B4-BE49-F238E27FC236}">
                  <a16:creationId xmlns:a16="http://schemas.microsoft.com/office/drawing/2014/main" id="{DE0F24A6-3473-7466-D2F3-A4BB2DEBC0C3}"/>
                </a:ext>
              </a:extLst>
            </p:cNvPr>
            <p:cNvSpPr/>
            <p:nvPr/>
          </p:nvSpPr>
          <p:spPr>
            <a:xfrm>
              <a:off x="4509650" y="4079600"/>
              <a:ext cx="17700" cy="176600"/>
            </a:xfrm>
            <a:custGeom>
              <a:avLst/>
              <a:gdLst/>
              <a:ahLst/>
              <a:cxnLst/>
              <a:rect l="l" t="t" r="r" b="b"/>
              <a:pathLst>
                <a:path w="708" h="7064" extrusionOk="0">
                  <a:moveTo>
                    <a:pt x="1" y="0"/>
                  </a:moveTo>
                  <a:lnTo>
                    <a:pt x="1" y="7063"/>
                  </a:lnTo>
                  <a:lnTo>
                    <a:pt x="708" y="7063"/>
                  </a:lnTo>
                  <a:lnTo>
                    <a:pt x="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4097;p80">
              <a:extLst>
                <a:ext uri="{FF2B5EF4-FFF2-40B4-BE49-F238E27FC236}">
                  <a16:creationId xmlns:a16="http://schemas.microsoft.com/office/drawing/2014/main" id="{B15569E7-8B19-5DE2-5F2F-C67B85CF3F05}"/>
                </a:ext>
              </a:extLst>
            </p:cNvPr>
            <p:cNvSpPr/>
            <p:nvPr/>
          </p:nvSpPr>
          <p:spPr>
            <a:xfrm>
              <a:off x="4542450" y="4109575"/>
              <a:ext cx="17725" cy="146625"/>
            </a:xfrm>
            <a:custGeom>
              <a:avLst/>
              <a:gdLst/>
              <a:ahLst/>
              <a:cxnLst/>
              <a:rect l="l" t="t" r="r" b="b"/>
              <a:pathLst>
                <a:path w="709" h="5865" extrusionOk="0">
                  <a:moveTo>
                    <a:pt x="1" y="0"/>
                  </a:moveTo>
                  <a:lnTo>
                    <a:pt x="1" y="5864"/>
                  </a:lnTo>
                  <a:lnTo>
                    <a:pt x="708" y="5864"/>
                  </a:lnTo>
                  <a:lnTo>
                    <a:pt x="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4098;p80">
              <a:extLst>
                <a:ext uri="{FF2B5EF4-FFF2-40B4-BE49-F238E27FC236}">
                  <a16:creationId xmlns:a16="http://schemas.microsoft.com/office/drawing/2014/main" id="{940AB3B3-F45E-3079-147B-9838C779501F}"/>
                </a:ext>
              </a:extLst>
            </p:cNvPr>
            <p:cNvSpPr/>
            <p:nvPr/>
          </p:nvSpPr>
          <p:spPr>
            <a:xfrm>
              <a:off x="3623925" y="4036275"/>
              <a:ext cx="399325" cy="150725"/>
            </a:xfrm>
            <a:custGeom>
              <a:avLst/>
              <a:gdLst/>
              <a:ahLst/>
              <a:cxnLst/>
              <a:rect l="l" t="t" r="r" b="b"/>
              <a:pathLst>
                <a:path w="15973" h="6029" extrusionOk="0">
                  <a:moveTo>
                    <a:pt x="0" y="1"/>
                  </a:moveTo>
                  <a:lnTo>
                    <a:pt x="0" y="5557"/>
                  </a:lnTo>
                  <a:cubicBezTo>
                    <a:pt x="0" y="5813"/>
                    <a:pt x="205" y="6028"/>
                    <a:pt x="462" y="6028"/>
                  </a:cubicBezTo>
                  <a:lnTo>
                    <a:pt x="15511" y="6028"/>
                  </a:lnTo>
                  <a:cubicBezTo>
                    <a:pt x="15767" y="6028"/>
                    <a:pt x="15972" y="5813"/>
                    <a:pt x="15972" y="5557"/>
                  </a:cubicBezTo>
                  <a:lnTo>
                    <a:pt x="15972" y="1"/>
                  </a:lnTo>
                  <a:close/>
                </a:path>
              </a:pathLst>
            </a:custGeom>
            <a:solidFill>
              <a:srgbClr val="7DBC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4099;p80">
              <a:extLst>
                <a:ext uri="{FF2B5EF4-FFF2-40B4-BE49-F238E27FC236}">
                  <a16:creationId xmlns:a16="http://schemas.microsoft.com/office/drawing/2014/main" id="{1FE9D58B-55AE-2557-EBEC-13E34FE766EE}"/>
                </a:ext>
              </a:extLst>
            </p:cNvPr>
            <p:cNvSpPr/>
            <p:nvPr/>
          </p:nvSpPr>
          <p:spPr>
            <a:xfrm>
              <a:off x="3270000" y="4060100"/>
              <a:ext cx="314225" cy="170725"/>
            </a:xfrm>
            <a:custGeom>
              <a:avLst/>
              <a:gdLst/>
              <a:ahLst/>
              <a:cxnLst/>
              <a:rect l="l" t="t" r="r" b="b"/>
              <a:pathLst>
                <a:path w="12569" h="6829" extrusionOk="0">
                  <a:moveTo>
                    <a:pt x="0" y="1"/>
                  </a:moveTo>
                  <a:lnTo>
                    <a:pt x="0" y="6418"/>
                  </a:lnTo>
                  <a:cubicBezTo>
                    <a:pt x="0" y="6644"/>
                    <a:pt x="185" y="6828"/>
                    <a:pt x="420" y="6828"/>
                  </a:cubicBezTo>
                  <a:lnTo>
                    <a:pt x="12158" y="6828"/>
                  </a:lnTo>
                  <a:cubicBezTo>
                    <a:pt x="12384" y="6828"/>
                    <a:pt x="12568" y="6644"/>
                    <a:pt x="12568" y="6418"/>
                  </a:cubicBezTo>
                  <a:lnTo>
                    <a:pt x="12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4100;p80">
              <a:extLst>
                <a:ext uri="{FF2B5EF4-FFF2-40B4-BE49-F238E27FC236}">
                  <a16:creationId xmlns:a16="http://schemas.microsoft.com/office/drawing/2014/main" id="{7A7BB28D-6C19-9FE4-E776-C55E46BE0E54}"/>
                </a:ext>
              </a:extLst>
            </p:cNvPr>
            <p:cNvSpPr/>
            <p:nvPr/>
          </p:nvSpPr>
          <p:spPr>
            <a:xfrm>
              <a:off x="3601125" y="3906600"/>
              <a:ext cx="399575" cy="253750"/>
            </a:xfrm>
            <a:custGeom>
              <a:avLst/>
              <a:gdLst/>
              <a:ahLst/>
              <a:cxnLst/>
              <a:rect l="l" t="t" r="r" b="b"/>
              <a:pathLst>
                <a:path w="15983" h="10150" extrusionOk="0">
                  <a:moveTo>
                    <a:pt x="472" y="0"/>
                  </a:moveTo>
                  <a:cubicBezTo>
                    <a:pt x="205" y="0"/>
                    <a:pt x="0" y="205"/>
                    <a:pt x="0" y="462"/>
                  </a:cubicBezTo>
                  <a:lnTo>
                    <a:pt x="0" y="9688"/>
                  </a:lnTo>
                  <a:cubicBezTo>
                    <a:pt x="0" y="9944"/>
                    <a:pt x="205" y="10149"/>
                    <a:pt x="472" y="10149"/>
                  </a:cubicBezTo>
                  <a:lnTo>
                    <a:pt x="15511" y="10149"/>
                  </a:lnTo>
                  <a:cubicBezTo>
                    <a:pt x="15767" y="10149"/>
                    <a:pt x="15982" y="9944"/>
                    <a:pt x="15982" y="9688"/>
                  </a:cubicBezTo>
                  <a:lnTo>
                    <a:pt x="15982" y="462"/>
                  </a:lnTo>
                  <a:cubicBezTo>
                    <a:pt x="15982" y="205"/>
                    <a:pt x="15767" y="0"/>
                    <a:pt x="15511" y="0"/>
                  </a:cubicBezTo>
                  <a:close/>
                </a:path>
              </a:pathLst>
            </a:custGeom>
            <a:solidFill>
              <a:srgbClr val="A5E2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4101;p80">
              <a:extLst>
                <a:ext uri="{FF2B5EF4-FFF2-40B4-BE49-F238E27FC236}">
                  <a16:creationId xmlns:a16="http://schemas.microsoft.com/office/drawing/2014/main" id="{29CB9366-34D9-641A-6889-037A1E288851}"/>
                </a:ext>
              </a:extLst>
            </p:cNvPr>
            <p:cNvSpPr/>
            <p:nvPr/>
          </p:nvSpPr>
          <p:spPr>
            <a:xfrm>
              <a:off x="3631875" y="3977850"/>
              <a:ext cx="53575" cy="6675"/>
            </a:xfrm>
            <a:custGeom>
              <a:avLst/>
              <a:gdLst/>
              <a:ahLst/>
              <a:cxnLst/>
              <a:rect l="l" t="t" r="r" b="b"/>
              <a:pathLst>
                <a:path w="2143" h="267" extrusionOk="0">
                  <a:moveTo>
                    <a:pt x="0" y="0"/>
                  </a:moveTo>
                  <a:lnTo>
                    <a:pt x="0" y="267"/>
                  </a:lnTo>
                  <a:lnTo>
                    <a:pt x="2143" y="267"/>
                  </a:lnTo>
                  <a:lnTo>
                    <a:pt x="2143" y="0"/>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4102;p80">
              <a:extLst>
                <a:ext uri="{FF2B5EF4-FFF2-40B4-BE49-F238E27FC236}">
                  <a16:creationId xmlns:a16="http://schemas.microsoft.com/office/drawing/2014/main" id="{49A36586-0BBA-499F-3DDB-AE6447BFB144}"/>
                </a:ext>
              </a:extLst>
            </p:cNvPr>
            <p:cNvSpPr/>
            <p:nvPr/>
          </p:nvSpPr>
          <p:spPr>
            <a:xfrm>
              <a:off x="3698750" y="3977850"/>
              <a:ext cx="53850" cy="6675"/>
            </a:xfrm>
            <a:custGeom>
              <a:avLst/>
              <a:gdLst/>
              <a:ahLst/>
              <a:cxnLst/>
              <a:rect l="l" t="t" r="r" b="b"/>
              <a:pathLst>
                <a:path w="2154" h="267" extrusionOk="0">
                  <a:moveTo>
                    <a:pt x="1" y="0"/>
                  </a:moveTo>
                  <a:lnTo>
                    <a:pt x="1" y="267"/>
                  </a:lnTo>
                  <a:lnTo>
                    <a:pt x="2154" y="267"/>
                  </a:lnTo>
                  <a:lnTo>
                    <a:pt x="2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4103;p80">
              <a:extLst>
                <a:ext uri="{FF2B5EF4-FFF2-40B4-BE49-F238E27FC236}">
                  <a16:creationId xmlns:a16="http://schemas.microsoft.com/office/drawing/2014/main" id="{B3703275-3487-C93E-B1BD-D3D734EEA117}"/>
                </a:ext>
              </a:extLst>
            </p:cNvPr>
            <p:cNvSpPr/>
            <p:nvPr/>
          </p:nvSpPr>
          <p:spPr>
            <a:xfrm>
              <a:off x="3903275" y="3977850"/>
              <a:ext cx="77175" cy="6675"/>
            </a:xfrm>
            <a:custGeom>
              <a:avLst/>
              <a:gdLst/>
              <a:ahLst/>
              <a:cxnLst/>
              <a:rect l="l" t="t" r="r" b="b"/>
              <a:pathLst>
                <a:path w="3087" h="267" extrusionOk="0">
                  <a:moveTo>
                    <a:pt x="1" y="0"/>
                  </a:moveTo>
                  <a:lnTo>
                    <a:pt x="1" y="267"/>
                  </a:lnTo>
                  <a:lnTo>
                    <a:pt x="3086" y="267"/>
                  </a:lnTo>
                  <a:lnTo>
                    <a:pt x="30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4104;p80">
              <a:extLst>
                <a:ext uri="{FF2B5EF4-FFF2-40B4-BE49-F238E27FC236}">
                  <a16:creationId xmlns:a16="http://schemas.microsoft.com/office/drawing/2014/main" id="{FBD015FF-7134-CAB0-2208-B5762B68DD0E}"/>
                </a:ext>
              </a:extLst>
            </p:cNvPr>
            <p:cNvSpPr/>
            <p:nvPr/>
          </p:nvSpPr>
          <p:spPr>
            <a:xfrm>
              <a:off x="3768225" y="3977850"/>
              <a:ext cx="26150" cy="6675"/>
            </a:xfrm>
            <a:custGeom>
              <a:avLst/>
              <a:gdLst/>
              <a:ahLst/>
              <a:cxnLst/>
              <a:rect l="l" t="t" r="r" b="b"/>
              <a:pathLst>
                <a:path w="1046" h="267" extrusionOk="0">
                  <a:moveTo>
                    <a:pt x="0" y="0"/>
                  </a:moveTo>
                  <a:lnTo>
                    <a:pt x="0" y="267"/>
                  </a:lnTo>
                  <a:lnTo>
                    <a:pt x="1046" y="267"/>
                  </a:lnTo>
                  <a:lnTo>
                    <a:pt x="1046" y="0"/>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4105;p80">
              <a:extLst>
                <a:ext uri="{FF2B5EF4-FFF2-40B4-BE49-F238E27FC236}">
                  <a16:creationId xmlns:a16="http://schemas.microsoft.com/office/drawing/2014/main" id="{4EEA04FD-9597-3988-E4BD-32C852990C8F}"/>
                </a:ext>
              </a:extLst>
            </p:cNvPr>
            <p:cNvSpPr/>
            <p:nvPr/>
          </p:nvSpPr>
          <p:spPr>
            <a:xfrm>
              <a:off x="3803075" y="3977850"/>
              <a:ext cx="38725" cy="6675"/>
            </a:xfrm>
            <a:custGeom>
              <a:avLst/>
              <a:gdLst/>
              <a:ahLst/>
              <a:cxnLst/>
              <a:rect l="l" t="t" r="r" b="b"/>
              <a:pathLst>
                <a:path w="1549" h="267" extrusionOk="0">
                  <a:moveTo>
                    <a:pt x="0" y="0"/>
                  </a:moveTo>
                  <a:lnTo>
                    <a:pt x="0" y="267"/>
                  </a:lnTo>
                  <a:lnTo>
                    <a:pt x="1548" y="267"/>
                  </a:lnTo>
                  <a:lnTo>
                    <a:pt x="1548" y="0"/>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4106;p80">
              <a:extLst>
                <a:ext uri="{FF2B5EF4-FFF2-40B4-BE49-F238E27FC236}">
                  <a16:creationId xmlns:a16="http://schemas.microsoft.com/office/drawing/2014/main" id="{EF82F9D6-4AED-358E-A7F4-5A052BA59631}"/>
                </a:ext>
              </a:extLst>
            </p:cNvPr>
            <p:cNvSpPr/>
            <p:nvPr/>
          </p:nvSpPr>
          <p:spPr>
            <a:xfrm>
              <a:off x="3856375" y="3977850"/>
              <a:ext cx="38975" cy="6675"/>
            </a:xfrm>
            <a:custGeom>
              <a:avLst/>
              <a:gdLst/>
              <a:ahLst/>
              <a:cxnLst/>
              <a:rect l="l" t="t" r="r" b="b"/>
              <a:pathLst>
                <a:path w="1559" h="267" extrusionOk="0">
                  <a:moveTo>
                    <a:pt x="1" y="0"/>
                  </a:moveTo>
                  <a:lnTo>
                    <a:pt x="1" y="267"/>
                  </a:lnTo>
                  <a:lnTo>
                    <a:pt x="1559" y="267"/>
                  </a:lnTo>
                  <a:lnTo>
                    <a:pt x="15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4107;p80">
              <a:extLst>
                <a:ext uri="{FF2B5EF4-FFF2-40B4-BE49-F238E27FC236}">
                  <a16:creationId xmlns:a16="http://schemas.microsoft.com/office/drawing/2014/main" id="{3BE3C53E-2556-3F12-A106-9C98478C2B2A}"/>
                </a:ext>
              </a:extLst>
            </p:cNvPr>
            <p:cNvSpPr/>
            <p:nvPr/>
          </p:nvSpPr>
          <p:spPr>
            <a:xfrm>
              <a:off x="3631875" y="3997825"/>
              <a:ext cx="53575" cy="6450"/>
            </a:xfrm>
            <a:custGeom>
              <a:avLst/>
              <a:gdLst/>
              <a:ahLst/>
              <a:cxnLst/>
              <a:rect l="l" t="t" r="r" b="b"/>
              <a:pathLst>
                <a:path w="2143" h="258" extrusionOk="0">
                  <a:moveTo>
                    <a:pt x="0" y="1"/>
                  </a:moveTo>
                  <a:lnTo>
                    <a:pt x="0" y="257"/>
                  </a:lnTo>
                  <a:lnTo>
                    <a:pt x="2143" y="257"/>
                  </a:lnTo>
                  <a:lnTo>
                    <a:pt x="2143"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4108;p80">
              <a:extLst>
                <a:ext uri="{FF2B5EF4-FFF2-40B4-BE49-F238E27FC236}">
                  <a16:creationId xmlns:a16="http://schemas.microsoft.com/office/drawing/2014/main" id="{B7AD1F6F-A808-FC78-F953-96574D58CCAC}"/>
                </a:ext>
              </a:extLst>
            </p:cNvPr>
            <p:cNvSpPr/>
            <p:nvPr/>
          </p:nvSpPr>
          <p:spPr>
            <a:xfrm>
              <a:off x="3698750" y="3997825"/>
              <a:ext cx="53850" cy="6450"/>
            </a:xfrm>
            <a:custGeom>
              <a:avLst/>
              <a:gdLst/>
              <a:ahLst/>
              <a:cxnLst/>
              <a:rect l="l" t="t" r="r" b="b"/>
              <a:pathLst>
                <a:path w="2154" h="258" extrusionOk="0">
                  <a:moveTo>
                    <a:pt x="1" y="1"/>
                  </a:moveTo>
                  <a:lnTo>
                    <a:pt x="1" y="257"/>
                  </a:lnTo>
                  <a:lnTo>
                    <a:pt x="2154" y="257"/>
                  </a:lnTo>
                  <a:lnTo>
                    <a:pt x="21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4109;p80">
              <a:extLst>
                <a:ext uri="{FF2B5EF4-FFF2-40B4-BE49-F238E27FC236}">
                  <a16:creationId xmlns:a16="http://schemas.microsoft.com/office/drawing/2014/main" id="{6D3608B4-6F97-A4B3-CC44-628C2999E0A1}"/>
                </a:ext>
              </a:extLst>
            </p:cNvPr>
            <p:cNvSpPr/>
            <p:nvPr/>
          </p:nvSpPr>
          <p:spPr>
            <a:xfrm>
              <a:off x="3903275" y="3997825"/>
              <a:ext cx="77175" cy="6450"/>
            </a:xfrm>
            <a:custGeom>
              <a:avLst/>
              <a:gdLst/>
              <a:ahLst/>
              <a:cxnLst/>
              <a:rect l="l" t="t" r="r" b="b"/>
              <a:pathLst>
                <a:path w="3087" h="258" extrusionOk="0">
                  <a:moveTo>
                    <a:pt x="1" y="1"/>
                  </a:moveTo>
                  <a:lnTo>
                    <a:pt x="1" y="257"/>
                  </a:lnTo>
                  <a:lnTo>
                    <a:pt x="3086" y="257"/>
                  </a:lnTo>
                  <a:lnTo>
                    <a:pt x="30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4110;p80">
              <a:extLst>
                <a:ext uri="{FF2B5EF4-FFF2-40B4-BE49-F238E27FC236}">
                  <a16:creationId xmlns:a16="http://schemas.microsoft.com/office/drawing/2014/main" id="{DDB973BF-EC5D-77ED-7DE5-DB4768A66E75}"/>
                </a:ext>
              </a:extLst>
            </p:cNvPr>
            <p:cNvSpPr/>
            <p:nvPr/>
          </p:nvSpPr>
          <p:spPr>
            <a:xfrm>
              <a:off x="3768225" y="3997825"/>
              <a:ext cx="26150" cy="6450"/>
            </a:xfrm>
            <a:custGeom>
              <a:avLst/>
              <a:gdLst/>
              <a:ahLst/>
              <a:cxnLst/>
              <a:rect l="l" t="t" r="r" b="b"/>
              <a:pathLst>
                <a:path w="1046" h="258" extrusionOk="0">
                  <a:moveTo>
                    <a:pt x="0" y="1"/>
                  </a:moveTo>
                  <a:lnTo>
                    <a:pt x="0" y="257"/>
                  </a:lnTo>
                  <a:lnTo>
                    <a:pt x="1046" y="257"/>
                  </a:lnTo>
                  <a:lnTo>
                    <a:pt x="1046"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4111;p80">
              <a:extLst>
                <a:ext uri="{FF2B5EF4-FFF2-40B4-BE49-F238E27FC236}">
                  <a16:creationId xmlns:a16="http://schemas.microsoft.com/office/drawing/2014/main" id="{2E8AFB67-5B10-2610-E243-F32701855F6F}"/>
                </a:ext>
              </a:extLst>
            </p:cNvPr>
            <p:cNvSpPr/>
            <p:nvPr/>
          </p:nvSpPr>
          <p:spPr>
            <a:xfrm>
              <a:off x="3803075" y="3997825"/>
              <a:ext cx="38725" cy="6450"/>
            </a:xfrm>
            <a:custGeom>
              <a:avLst/>
              <a:gdLst/>
              <a:ahLst/>
              <a:cxnLst/>
              <a:rect l="l" t="t" r="r" b="b"/>
              <a:pathLst>
                <a:path w="1549" h="258" extrusionOk="0">
                  <a:moveTo>
                    <a:pt x="0" y="1"/>
                  </a:moveTo>
                  <a:lnTo>
                    <a:pt x="0" y="257"/>
                  </a:lnTo>
                  <a:lnTo>
                    <a:pt x="1548" y="257"/>
                  </a:lnTo>
                  <a:lnTo>
                    <a:pt x="1548" y="1"/>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4112;p80">
              <a:extLst>
                <a:ext uri="{FF2B5EF4-FFF2-40B4-BE49-F238E27FC236}">
                  <a16:creationId xmlns:a16="http://schemas.microsoft.com/office/drawing/2014/main" id="{8840205F-37C8-2B24-2D54-9032966B231C}"/>
                </a:ext>
              </a:extLst>
            </p:cNvPr>
            <p:cNvSpPr/>
            <p:nvPr/>
          </p:nvSpPr>
          <p:spPr>
            <a:xfrm>
              <a:off x="3856375" y="3997825"/>
              <a:ext cx="38975" cy="6450"/>
            </a:xfrm>
            <a:custGeom>
              <a:avLst/>
              <a:gdLst/>
              <a:ahLst/>
              <a:cxnLst/>
              <a:rect l="l" t="t" r="r" b="b"/>
              <a:pathLst>
                <a:path w="1559" h="258" extrusionOk="0">
                  <a:moveTo>
                    <a:pt x="1" y="1"/>
                  </a:moveTo>
                  <a:lnTo>
                    <a:pt x="1" y="257"/>
                  </a:lnTo>
                  <a:lnTo>
                    <a:pt x="1559" y="257"/>
                  </a:lnTo>
                  <a:lnTo>
                    <a:pt x="15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4113;p80">
              <a:extLst>
                <a:ext uri="{FF2B5EF4-FFF2-40B4-BE49-F238E27FC236}">
                  <a16:creationId xmlns:a16="http://schemas.microsoft.com/office/drawing/2014/main" id="{2DD21D22-F635-8912-19BC-1657DA33B654}"/>
                </a:ext>
              </a:extLst>
            </p:cNvPr>
            <p:cNvSpPr/>
            <p:nvPr/>
          </p:nvSpPr>
          <p:spPr>
            <a:xfrm>
              <a:off x="3631875" y="4017575"/>
              <a:ext cx="53575" cy="6675"/>
            </a:xfrm>
            <a:custGeom>
              <a:avLst/>
              <a:gdLst/>
              <a:ahLst/>
              <a:cxnLst/>
              <a:rect l="l" t="t" r="r" b="b"/>
              <a:pathLst>
                <a:path w="2143" h="267" extrusionOk="0">
                  <a:moveTo>
                    <a:pt x="0" y="0"/>
                  </a:moveTo>
                  <a:lnTo>
                    <a:pt x="0" y="267"/>
                  </a:lnTo>
                  <a:lnTo>
                    <a:pt x="2143" y="267"/>
                  </a:lnTo>
                  <a:lnTo>
                    <a:pt x="2143" y="0"/>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4114;p80">
              <a:extLst>
                <a:ext uri="{FF2B5EF4-FFF2-40B4-BE49-F238E27FC236}">
                  <a16:creationId xmlns:a16="http://schemas.microsoft.com/office/drawing/2014/main" id="{3B9DAD83-62A8-0459-D6CB-4BD15E88C4A2}"/>
                </a:ext>
              </a:extLst>
            </p:cNvPr>
            <p:cNvSpPr/>
            <p:nvPr/>
          </p:nvSpPr>
          <p:spPr>
            <a:xfrm>
              <a:off x="3698750" y="4017575"/>
              <a:ext cx="53850" cy="6675"/>
            </a:xfrm>
            <a:custGeom>
              <a:avLst/>
              <a:gdLst/>
              <a:ahLst/>
              <a:cxnLst/>
              <a:rect l="l" t="t" r="r" b="b"/>
              <a:pathLst>
                <a:path w="2154" h="267" extrusionOk="0">
                  <a:moveTo>
                    <a:pt x="1" y="0"/>
                  </a:moveTo>
                  <a:lnTo>
                    <a:pt x="1" y="267"/>
                  </a:lnTo>
                  <a:lnTo>
                    <a:pt x="2154" y="267"/>
                  </a:lnTo>
                  <a:lnTo>
                    <a:pt x="2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4115;p80">
              <a:extLst>
                <a:ext uri="{FF2B5EF4-FFF2-40B4-BE49-F238E27FC236}">
                  <a16:creationId xmlns:a16="http://schemas.microsoft.com/office/drawing/2014/main" id="{F4CCA81F-F178-9322-D23C-36C61573388B}"/>
                </a:ext>
              </a:extLst>
            </p:cNvPr>
            <p:cNvSpPr/>
            <p:nvPr/>
          </p:nvSpPr>
          <p:spPr>
            <a:xfrm>
              <a:off x="3903275" y="4017575"/>
              <a:ext cx="77175" cy="6675"/>
            </a:xfrm>
            <a:custGeom>
              <a:avLst/>
              <a:gdLst/>
              <a:ahLst/>
              <a:cxnLst/>
              <a:rect l="l" t="t" r="r" b="b"/>
              <a:pathLst>
                <a:path w="3087" h="267" extrusionOk="0">
                  <a:moveTo>
                    <a:pt x="1" y="0"/>
                  </a:moveTo>
                  <a:lnTo>
                    <a:pt x="1" y="267"/>
                  </a:lnTo>
                  <a:lnTo>
                    <a:pt x="3086" y="267"/>
                  </a:lnTo>
                  <a:lnTo>
                    <a:pt x="30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4116;p80">
              <a:extLst>
                <a:ext uri="{FF2B5EF4-FFF2-40B4-BE49-F238E27FC236}">
                  <a16:creationId xmlns:a16="http://schemas.microsoft.com/office/drawing/2014/main" id="{57C36B7F-CE03-B046-DEA0-407695C705CF}"/>
                </a:ext>
              </a:extLst>
            </p:cNvPr>
            <p:cNvSpPr/>
            <p:nvPr/>
          </p:nvSpPr>
          <p:spPr>
            <a:xfrm>
              <a:off x="3768225" y="4017575"/>
              <a:ext cx="26150" cy="6675"/>
            </a:xfrm>
            <a:custGeom>
              <a:avLst/>
              <a:gdLst/>
              <a:ahLst/>
              <a:cxnLst/>
              <a:rect l="l" t="t" r="r" b="b"/>
              <a:pathLst>
                <a:path w="1046" h="267" extrusionOk="0">
                  <a:moveTo>
                    <a:pt x="0" y="0"/>
                  </a:moveTo>
                  <a:lnTo>
                    <a:pt x="0" y="267"/>
                  </a:lnTo>
                  <a:lnTo>
                    <a:pt x="1046" y="267"/>
                  </a:lnTo>
                  <a:lnTo>
                    <a:pt x="1046" y="0"/>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4117;p80">
              <a:extLst>
                <a:ext uri="{FF2B5EF4-FFF2-40B4-BE49-F238E27FC236}">
                  <a16:creationId xmlns:a16="http://schemas.microsoft.com/office/drawing/2014/main" id="{82976BFD-948F-9849-2503-33882621E5D7}"/>
                </a:ext>
              </a:extLst>
            </p:cNvPr>
            <p:cNvSpPr/>
            <p:nvPr/>
          </p:nvSpPr>
          <p:spPr>
            <a:xfrm>
              <a:off x="3803075" y="4017575"/>
              <a:ext cx="38725" cy="6675"/>
            </a:xfrm>
            <a:custGeom>
              <a:avLst/>
              <a:gdLst/>
              <a:ahLst/>
              <a:cxnLst/>
              <a:rect l="l" t="t" r="r" b="b"/>
              <a:pathLst>
                <a:path w="1549" h="267" extrusionOk="0">
                  <a:moveTo>
                    <a:pt x="0" y="0"/>
                  </a:moveTo>
                  <a:lnTo>
                    <a:pt x="0" y="267"/>
                  </a:lnTo>
                  <a:lnTo>
                    <a:pt x="1548" y="267"/>
                  </a:lnTo>
                  <a:lnTo>
                    <a:pt x="1548" y="0"/>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4118;p80">
              <a:extLst>
                <a:ext uri="{FF2B5EF4-FFF2-40B4-BE49-F238E27FC236}">
                  <a16:creationId xmlns:a16="http://schemas.microsoft.com/office/drawing/2014/main" id="{0CBC9DB3-F867-10CD-C4ED-926FB61C5DA7}"/>
                </a:ext>
              </a:extLst>
            </p:cNvPr>
            <p:cNvSpPr/>
            <p:nvPr/>
          </p:nvSpPr>
          <p:spPr>
            <a:xfrm>
              <a:off x="3856375" y="4017575"/>
              <a:ext cx="38975" cy="6675"/>
            </a:xfrm>
            <a:custGeom>
              <a:avLst/>
              <a:gdLst/>
              <a:ahLst/>
              <a:cxnLst/>
              <a:rect l="l" t="t" r="r" b="b"/>
              <a:pathLst>
                <a:path w="1559" h="267" extrusionOk="0">
                  <a:moveTo>
                    <a:pt x="1" y="0"/>
                  </a:moveTo>
                  <a:lnTo>
                    <a:pt x="1" y="267"/>
                  </a:lnTo>
                  <a:lnTo>
                    <a:pt x="1559" y="267"/>
                  </a:lnTo>
                  <a:lnTo>
                    <a:pt x="15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4119;p80">
              <a:extLst>
                <a:ext uri="{FF2B5EF4-FFF2-40B4-BE49-F238E27FC236}">
                  <a16:creationId xmlns:a16="http://schemas.microsoft.com/office/drawing/2014/main" id="{6B6D86BE-7FD5-6DB1-636F-9593FDE4D90E}"/>
                </a:ext>
              </a:extLst>
            </p:cNvPr>
            <p:cNvSpPr/>
            <p:nvPr/>
          </p:nvSpPr>
          <p:spPr>
            <a:xfrm>
              <a:off x="3631875" y="4037300"/>
              <a:ext cx="53575" cy="6700"/>
            </a:xfrm>
            <a:custGeom>
              <a:avLst/>
              <a:gdLst/>
              <a:ahLst/>
              <a:cxnLst/>
              <a:rect l="l" t="t" r="r" b="b"/>
              <a:pathLst>
                <a:path w="2143" h="268" extrusionOk="0">
                  <a:moveTo>
                    <a:pt x="0" y="1"/>
                  </a:moveTo>
                  <a:lnTo>
                    <a:pt x="0" y="267"/>
                  </a:lnTo>
                  <a:lnTo>
                    <a:pt x="2143" y="267"/>
                  </a:lnTo>
                  <a:lnTo>
                    <a:pt x="2143"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4120;p80">
              <a:extLst>
                <a:ext uri="{FF2B5EF4-FFF2-40B4-BE49-F238E27FC236}">
                  <a16:creationId xmlns:a16="http://schemas.microsoft.com/office/drawing/2014/main" id="{E804D519-CA11-2986-8B03-E5DD7772D325}"/>
                </a:ext>
              </a:extLst>
            </p:cNvPr>
            <p:cNvSpPr/>
            <p:nvPr/>
          </p:nvSpPr>
          <p:spPr>
            <a:xfrm>
              <a:off x="3698750" y="4037300"/>
              <a:ext cx="53850" cy="6700"/>
            </a:xfrm>
            <a:custGeom>
              <a:avLst/>
              <a:gdLst/>
              <a:ahLst/>
              <a:cxnLst/>
              <a:rect l="l" t="t" r="r" b="b"/>
              <a:pathLst>
                <a:path w="2154" h="268" extrusionOk="0">
                  <a:moveTo>
                    <a:pt x="1" y="1"/>
                  </a:moveTo>
                  <a:lnTo>
                    <a:pt x="1" y="267"/>
                  </a:lnTo>
                  <a:lnTo>
                    <a:pt x="2154" y="267"/>
                  </a:lnTo>
                  <a:lnTo>
                    <a:pt x="21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4121;p80">
              <a:extLst>
                <a:ext uri="{FF2B5EF4-FFF2-40B4-BE49-F238E27FC236}">
                  <a16:creationId xmlns:a16="http://schemas.microsoft.com/office/drawing/2014/main" id="{808BE2D7-D65B-F453-0B70-3BBF093E1F15}"/>
                </a:ext>
              </a:extLst>
            </p:cNvPr>
            <p:cNvSpPr/>
            <p:nvPr/>
          </p:nvSpPr>
          <p:spPr>
            <a:xfrm>
              <a:off x="3903275" y="4037300"/>
              <a:ext cx="77175" cy="6700"/>
            </a:xfrm>
            <a:custGeom>
              <a:avLst/>
              <a:gdLst/>
              <a:ahLst/>
              <a:cxnLst/>
              <a:rect l="l" t="t" r="r" b="b"/>
              <a:pathLst>
                <a:path w="3087" h="268" extrusionOk="0">
                  <a:moveTo>
                    <a:pt x="1" y="1"/>
                  </a:moveTo>
                  <a:lnTo>
                    <a:pt x="1" y="267"/>
                  </a:lnTo>
                  <a:lnTo>
                    <a:pt x="3086" y="267"/>
                  </a:lnTo>
                  <a:lnTo>
                    <a:pt x="30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4122;p80">
              <a:extLst>
                <a:ext uri="{FF2B5EF4-FFF2-40B4-BE49-F238E27FC236}">
                  <a16:creationId xmlns:a16="http://schemas.microsoft.com/office/drawing/2014/main" id="{6EC50D2B-4423-14E5-CA4F-E9AFD776D80D}"/>
                </a:ext>
              </a:extLst>
            </p:cNvPr>
            <p:cNvSpPr/>
            <p:nvPr/>
          </p:nvSpPr>
          <p:spPr>
            <a:xfrm>
              <a:off x="3768225" y="4037300"/>
              <a:ext cx="26150" cy="6700"/>
            </a:xfrm>
            <a:custGeom>
              <a:avLst/>
              <a:gdLst/>
              <a:ahLst/>
              <a:cxnLst/>
              <a:rect l="l" t="t" r="r" b="b"/>
              <a:pathLst>
                <a:path w="1046" h="268" extrusionOk="0">
                  <a:moveTo>
                    <a:pt x="0" y="1"/>
                  </a:moveTo>
                  <a:lnTo>
                    <a:pt x="0" y="267"/>
                  </a:lnTo>
                  <a:lnTo>
                    <a:pt x="1046" y="267"/>
                  </a:lnTo>
                  <a:lnTo>
                    <a:pt x="1046"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4123;p80">
              <a:extLst>
                <a:ext uri="{FF2B5EF4-FFF2-40B4-BE49-F238E27FC236}">
                  <a16:creationId xmlns:a16="http://schemas.microsoft.com/office/drawing/2014/main" id="{7F868137-5A70-7393-2CDC-F95FB2F2D5A8}"/>
                </a:ext>
              </a:extLst>
            </p:cNvPr>
            <p:cNvSpPr/>
            <p:nvPr/>
          </p:nvSpPr>
          <p:spPr>
            <a:xfrm>
              <a:off x="3803075" y="4037300"/>
              <a:ext cx="38725" cy="6700"/>
            </a:xfrm>
            <a:custGeom>
              <a:avLst/>
              <a:gdLst/>
              <a:ahLst/>
              <a:cxnLst/>
              <a:rect l="l" t="t" r="r" b="b"/>
              <a:pathLst>
                <a:path w="1549" h="268" extrusionOk="0">
                  <a:moveTo>
                    <a:pt x="0" y="1"/>
                  </a:moveTo>
                  <a:lnTo>
                    <a:pt x="0" y="267"/>
                  </a:lnTo>
                  <a:lnTo>
                    <a:pt x="1548" y="267"/>
                  </a:lnTo>
                  <a:lnTo>
                    <a:pt x="1548" y="1"/>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4124;p80">
              <a:extLst>
                <a:ext uri="{FF2B5EF4-FFF2-40B4-BE49-F238E27FC236}">
                  <a16:creationId xmlns:a16="http://schemas.microsoft.com/office/drawing/2014/main" id="{77EE8F29-777E-7DED-0FA7-9A3FA6F1F9E5}"/>
                </a:ext>
              </a:extLst>
            </p:cNvPr>
            <p:cNvSpPr/>
            <p:nvPr/>
          </p:nvSpPr>
          <p:spPr>
            <a:xfrm>
              <a:off x="3856375" y="4037300"/>
              <a:ext cx="38975" cy="6700"/>
            </a:xfrm>
            <a:custGeom>
              <a:avLst/>
              <a:gdLst/>
              <a:ahLst/>
              <a:cxnLst/>
              <a:rect l="l" t="t" r="r" b="b"/>
              <a:pathLst>
                <a:path w="1559" h="268" extrusionOk="0">
                  <a:moveTo>
                    <a:pt x="1" y="1"/>
                  </a:moveTo>
                  <a:lnTo>
                    <a:pt x="1" y="267"/>
                  </a:lnTo>
                  <a:lnTo>
                    <a:pt x="1559" y="267"/>
                  </a:lnTo>
                  <a:lnTo>
                    <a:pt x="15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4125;p80">
              <a:extLst>
                <a:ext uri="{FF2B5EF4-FFF2-40B4-BE49-F238E27FC236}">
                  <a16:creationId xmlns:a16="http://schemas.microsoft.com/office/drawing/2014/main" id="{2F8390F0-D94C-CB1B-EC8E-FAD95DF9516E}"/>
                </a:ext>
              </a:extLst>
            </p:cNvPr>
            <p:cNvSpPr/>
            <p:nvPr/>
          </p:nvSpPr>
          <p:spPr>
            <a:xfrm>
              <a:off x="3631875" y="4057025"/>
              <a:ext cx="53575" cy="6700"/>
            </a:xfrm>
            <a:custGeom>
              <a:avLst/>
              <a:gdLst/>
              <a:ahLst/>
              <a:cxnLst/>
              <a:rect l="l" t="t" r="r" b="b"/>
              <a:pathLst>
                <a:path w="2143" h="268" extrusionOk="0">
                  <a:moveTo>
                    <a:pt x="0" y="1"/>
                  </a:moveTo>
                  <a:lnTo>
                    <a:pt x="0" y="267"/>
                  </a:lnTo>
                  <a:lnTo>
                    <a:pt x="2143" y="267"/>
                  </a:lnTo>
                  <a:lnTo>
                    <a:pt x="2143"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4126;p80">
              <a:extLst>
                <a:ext uri="{FF2B5EF4-FFF2-40B4-BE49-F238E27FC236}">
                  <a16:creationId xmlns:a16="http://schemas.microsoft.com/office/drawing/2014/main" id="{7F9182CA-99FA-F97A-20E2-E26F3EDC9518}"/>
                </a:ext>
              </a:extLst>
            </p:cNvPr>
            <p:cNvSpPr/>
            <p:nvPr/>
          </p:nvSpPr>
          <p:spPr>
            <a:xfrm>
              <a:off x="3698750" y="4057025"/>
              <a:ext cx="53850" cy="6700"/>
            </a:xfrm>
            <a:custGeom>
              <a:avLst/>
              <a:gdLst/>
              <a:ahLst/>
              <a:cxnLst/>
              <a:rect l="l" t="t" r="r" b="b"/>
              <a:pathLst>
                <a:path w="2154" h="268" extrusionOk="0">
                  <a:moveTo>
                    <a:pt x="1" y="1"/>
                  </a:moveTo>
                  <a:lnTo>
                    <a:pt x="1" y="267"/>
                  </a:lnTo>
                  <a:lnTo>
                    <a:pt x="2154" y="267"/>
                  </a:lnTo>
                  <a:lnTo>
                    <a:pt x="21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4127;p80">
              <a:extLst>
                <a:ext uri="{FF2B5EF4-FFF2-40B4-BE49-F238E27FC236}">
                  <a16:creationId xmlns:a16="http://schemas.microsoft.com/office/drawing/2014/main" id="{C4204DBC-80F4-F98E-5ED1-049BECDEB392}"/>
                </a:ext>
              </a:extLst>
            </p:cNvPr>
            <p:cNvSpPr/>
            <p:nvPr/>
          </p:nvSpPr>
          <p:spPr>
            <a:xfrm>
              <a:off x="3903275" y="4057025"/>
              <a:ext cx="77175" cy="6700"/>
            </a:xfrm>
            <a:custGeom>
              <a:avLst/>
              <a:gdLst/>
              <a:ahLst/>
              <a:cxnLst/>
              <a:rect l="l" t="t" r="r" b="b"/>
              <a:pathLst>
                <a:path w="3087" h="268" extrusionOk="0">
                  <a:moveTo>
                    <a:pt x="1" y="1"/>
                  </a:moveTo>
                  <a:lnTo>
                    <a:pt x="1" y="267"/>
                  </a:lnTo>
                  <a:lnTo>
                    <a:pt x="3086" y="267"/>
                  </a:lnTo>
                  <a:lnTo>
                    <a:pt x="30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4128;p80">
              <a:extLst>
                <a:ext uri="{FF2B5EF4-FFF2-40B4-BE49-F238E27FC236}">
                  <a16:creationId xmlns:a16="http://schemas.microsoft.com/office/drawing/2014/main" id="{FABF252A-A46E-2F00-E2ED-38BD18C579C6}"/>
                </a:ext>
              </a:extLst>
            </p:cNvPr>
            <p:cNvSpPr/>
            <p:nvPr/>
          </p:nvSpPr>
          <p:spPr>
            <a:xfrm>
              <a:off x="3768225" y="4057025"/>
              <a:ext cx="26150" cy="6700"/>
            </a:xfrm>
            <a:custGeom>
              <a:avLst/>
              <a:gdLst/>
              <a:ahLst/>
              <a:cxnLst/>
              <a:rect l="l" t="t" r="r" b="b"/>
              <a:pathLst>
                <a:path w="1046" h="268" extrusionOk="0">
                  <a:moveTo>
                    <a:pt x="0" y="1"/>
                  </a:moveTo>
                  <a:lnTo>
                    <a:pt x="0" y="267"/>
                  </a:lnTo>
                  <a:lnTo>
                    <a:pt x="1046" y="267"/>
                  </a:lnTo>
                  <a:lnTo>
                    <a:pt x="1046"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4129;p80">
              <a:extLst>
                <a:ext uri="{FF2B5EF4-FFF2-40B4-BE49-F238E27FC236}">
                  <a16:creationId xmlns:a16="http://schemas.microsoft.com/office/drawing/2014/main" id="{B50E5A88-FD00-E9C4-605E-188E0E5DDDBC}"/>
                </a:ext>
              </a:extLst>
            </p:cNvPr>
            <p:cNvSpPr/>
            <p:nvPr/>
          </p:nvSpPr>
          <p:spPr>
            <a:xfrm>
              <a:off x="3803075" y="4057025"/>
              <a:ext cx="38725" cy="6700"/>
            </a:xfrm>
            <a:custGeom>
              <a:avLst/>
              <a:gdLst/>
              <a:ahLst/>
              <a:cxnLst/>
              <a:rect l="l" t="t" r="r" b="b"/>
              <a:pathLst>
                <a:path w="1549" h="268" extrusionOk="0">
                  <a:moveTo>
                    <a:pt x="0" y="1"/>
                  </a:moveTo>
                  <a:lnTo>
                    <a:pt x="0" y="267"/>
                  </a:lnTo>
                  <a:lnTo>
                    <a:pt x="1548" y="267"/>
                  </a:lnTo>
                  <a:lnTo>
                    <a:pt x="1548" y="1"/>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4130;p80">
              <a:extLst>
                <a:ext uri="{FF2B5EF4-FFF2-40B4-BE49-F238E27FC236}">
                  <a16:creationId xmlns:a16="http://schemas.microsoft.com/office/drawing/2014/main" id="{F450281D-9753-FAE5-F0AF-0125889589E5}"/>
                </a:ext>
              </a:extLst>
            </p:cNvPr>
            <p:cNvSpPr/>
            <p:nvPr/>
          </p:nvSpPr>
          <p:spPr>
            <a:xfrm>
              <a:off x="3856375" y="4057025"/>
              <a:ext cx="38975" cy="6700"/>
            </a:xfrm>
            <a:custGeom>
              <a:avLst/>
              <a:gdLst/>
              <a:ahLst/>
              <a:cxnLst/>
              <a:rect l="l" t="t" r="r" b="b"/>
              <a:pathLst>
                <a:path w="1559" h="268" extrusionOk="0">
                  <a:moveTo>
                    <a:pt x="1" y="1"/>
                  </a:moveTo>
                  <a:lnTo>
                    <a:pt x="1" y="267"/>
                  </a:lnTo>
                  <a:lnTo>
                    <a:pt x="1559" y="267"/>
                  </a:lnTo>
                  <a:lnTo>
                    <a:pt x="15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4131;p80">
              <a:extLst>
                <a:ext uri="{FF2B5EF4-FFF2-40B4-BE49-F238E27FC236}">
                  <a16:creationId xmlns:a16="http://schemas.microsoft.com/office/drawing/2014/main" id="{5C7F88F7-79B2-2E19-892B-3B9C5E78204A}"/>
                </a:ext>
              </a:extLst>
            </p:cNvPr>
            <p:cNvSpPr/>
            <p:nvPr/>
          </p:nvSpPr>
          <p:spPr>
            <a:xfrm>
              <a:off x="3631875" y="4076775"/>
              <a:ext cx="53575" cy="6675"/>
            </a:xfrm>
            <a:custGeom>
              <a:avLst/>
              <a:gdLst/>
              <a:ahLst/>
              <a:cxnLst/>
              <a:rect l="l" t="t" r="r" b="b"/>
              <a:pathLst>
                <a:path w="2143" h="267" extrusionOk="0">
                  <a:moveTo>
                    <a:pt x="0" y="0"/>
                  </a:moveTo>
                  <a:lnTo>
                    <a:pt x="0" y="267"/>
                  </a:lnTo>
                  <a:lnTo>
                    <a:pt x="2143" y="267"/>
                  </a:lnTo>
                  <a:lnTo>
                    <a:pt x="2143" y="0"/>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4132;p80">
              <a:extLst>
                <a:ext uri="{FF2B5EF4-FFF2-40B4-BE49-F238E27FC236}">
                  <a16:creationId xmlns:a16="http://schemas.microsoft.com/office/drawing/2014/main" id="{08E51A01-A3C2-44E5-220C-2C56F49FCD18}"/>
                </a:ext>
              </a:extLst>
            </p:cNvPr>
            <p:cNvSpPr/>
            <p:nvPr/>
          </p:nvSpPr>
          <p:spPr>
            <a:xfrm>
              <a:off x="3698750" y="4076775"/>
              <a:ext cx="53850" cy="6675"/>
            </a:xfrm>
            <a:custGeom>
              <a:avLst/>
              <a:gdLst/>
              <a:ahLst/>
              <a:cxnLst/>
              <a:rect l="l" t="t" r="r" b="b"/>
              <a:pathLst>
                <a:path w="2154" h="267" extrusionOk="0">
                  <a:moveTo>
                    <a:pt x="1" y="0"/>
                  </a:moveTo>
                  <a:lnTo>
                    <a:pt x="1" y="267"/>
                  </a:lnTo>
                  <a:lnTo>
                    <a:pt x="2154" y="267"/>
                  </a:lnTo>
                  <a:lnTo>
                    <a:pt x="2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4133;p80">
              <a:extLst>
                <a:ext uri="{FF2B5EF4-FFF2-40B4-BE49-F238E27FC236}">
                  <a16:creationId xmlns:a16="http://schemas.microsoft.com/office/drawing/2014/main" id="{E0F51EB8-2162-5715-8678-E2DF08461F0A}"/>
                </a:ext>
              </a:extLst>
            </p:cNvPr>
            <p:cNvSpPr/>
            <p:nvPr/>
          </p:nvSpPr>
          <p:spPr>
            <a:xfrm>
              <a:off x="3903275" y="4076775"/>
              <a:ext cx="77175" cy="6675"/>
            </a:xfrm>
            <a:custGeom>
              <a:avLst/>
              <a:gdLst/>
              <a:ahLst/>
              <a:cxnLst/>
              <a:rect l="l" t="t" r="r" b="b"/>
              <a:pathLst>
                <a:path w="3087" h="267" extrusionOk="0">
                  <a:moveTo>
                    <a:pt x="1" y="0"/>
                  </a:moveTo>
                  <a:lnTo>
                    <a:pt x="1" y="267"/>
                  </a:lnTo>
                  <a:lnTo>
                    <a:pt x="3086" y="267"/>
                  </a:lnTo>
                  <a:lnTo>
                    <a:pt x="30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4134;p80">
              <a:extLst>
                <a:ext uri="{FF2B5EF4-FFF2-40B4-BE49-F238E27FC236}">
                  <a16:creationId xmlns:a16="http://schemas.microsoft.com/office/drawing/2014/main" id="{7CCC0F14-0B98-E050-3968-410BE30517BB}"/>
                </a:ext>
              </a:extLst>
            </p:cNvPr>
            <p:cNvSpPr/>
            <p:nvPr/>
          </p:nvSpPr>
          <p:spPr>
            <a:xfrm>
              <a:off x="3768225" y="4076775"/>
              <a:ext cx="26150" cy="6675"/>
            </a:xfrm>
            <a:custGeom>
              <a:avLst/>
              <a:gdLst/>
              <a:ahLst/>
              <a:cxnLst/>
              <a:rect l="l" t="t" r="r" b="b"/>
              <a:pathLst>
                <a:path w="1046" h="267" extrusionOk="0">
                  <a:moveTo>
                    <a:pt x="0" y="0"/>
                  </a:moveTo>
                  <a:lnTo>
                    <a:pt x="0" y="267"/>
                  </a:lnTo>
                  <a:lnTo>
                    <a:pt x="1046" y="267"/>
                  </a:lnTo>
                  <a:lnTo>
                    <a:pt x="1046" y="0"/>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4135;p80">
              <a:extLst>
                <a:ext uri="{FF2B5EF4-FFF2-40B4-BE49-F238E27FC236}">
                  <a16:creationId xmlns:a16="http://schemas.microsoft.com/office/drawing/2014/main" id="{BB4993AC-600B-1A46-BB0F-5B79E1E8A054}"/>
                </a:ext>
              </a:extLst>
            </p:cNvPr>
            <p:cNvSpPr/>
            <p:nvPr/>
          </p:nvSpPr>
          <p:spPr>
            <a:xfrm>
              <a:off x="3803075" y="4076775"/>
              <a:ext cx="38725" cy="6675"/>
            </a:xfrm>
            <a:custGeom>
              <a:avLst/>
              <a:gdLst/>
              <a:ahLst/>
              <a:cxnLst/>
              <a:rect l="l" t="t" r="r" b="b"/>
              <a:pathLst>
                <a:path w="1549" h="267" extrusionOk="0">
                  <a:moveTo>
                    <a:pt x="0" y="0"/>
                  </a:moveTo>
                  <a:lnTo>
                    <a:pt x="0" y="267"/>
                  </a:lnTo>
                  <a:lnTo>
                    <a:pt x="1548" y="267"/>
                  </a:lnTo>
                  <a:lnTo>
                    <a:pt x="1548" y="0"/>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4136;p80">
              <a:extLst>
                <a:ext uri="{FF2B5EF4-FFF2-40B4-BE49-F238E27FC236}">
                  <a16:creationId xmlns:a16="http://schemas.microsoft.com/office/drawing/2014/main" id="{35508E53-2A94-CB2F-AD8B-F81CB0916D05}"/>
                </a:ext>
              </a:extLst>
            </p:cNvPr>
            <p:cNvSpPr/>
            <p:nvPr/>
          </p:nvSpPr>
          <p:spPr>
            <a:xfrm>
              <a:off x="3856375" y="4076775"/>
              <a:ext cx="38975" cy="6675"/>
            </a:xfrm>
            <a:custGeom>
              <a:avLst/>
              <a:gdLst/>
              <a:ahLst/>
              <a:cxnLst/>
              <a:rect l="l" t="t" r="r" b="b"/>
              <a:pathLst>
                <a:path w="1559" h="267" extrusionOk="0">
                  <a:moveTo>
                    <a:pt x="1" y="0"/>
                  </a:moveTo>
                  <a:lnTo>
                    <a:pt x="1" y="267"/>
                  </a:lnTo>
                  <a:lnTo>
                    <a:pt x="1559" y="267"/>
                  </a:lnTo>
                  <a:lnTo>
                    <a:pt x="15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4137;p80">
              <a:extLst>
                <a:ext uri="{FF2B5EF4-FFF2-40B4-BE49-F238E27FC236}">
                  <a16:creationId xmlns:a16="http://schemas.microsoft.com/office/drawing/2014/main" id="{8E35B0F6-73D8-A4A9-09A8-99780D86997B}"/>
                </a:ext>
              </a:extLst>
            </p:cNvPr>
            <p:cNvSpPr/>
            <p:nvPr/>
          </p:nvSpPr>
          <p:spPr>
            <a:xfrm>
              <a:off x="3631875" y="4096500"/>
              <a:ext cx="53575" cy="6700"/>
            </a:xfrm>
            <a:custGeom>
              <a:avLst/>
              <a:gdLst/>
              <a:ahLst/>
              <a:cxnLst/>
              <a:rect l="l" t="t" r="r" b="b"/>
              <a:pathLst>
                <a:path w="2143" h="268" extrusionOk="0">
                  <a:moveTo>
                    <a:pt x="0" y="1"/>
                  </a:moveTo>
                  <a:lnTo>
                    <a:pt x="0" y="267"/>
                  </a:lnTo>
                  <a:lnTo>
                    <a:pt x="2143" y="267"/>
                  </a:lnTo>
                  <a:lnTo>
                    <a:pt x="2143"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4138;p80">
              <a:extLst>
                <a:ext uri="{FF2B5EF4-FFF2-40B4-BE49-F238E27FC236}">
                  <a16:creationId xmlns:a16="http://schemas.microsoft.com/office/drawing/2014/main" id="{4583C63A-1EC4-E53E-AEDB-EE271F52654F}"/>
                </a:ext>
              </a:extLst>
            </p:cNvPr>
            <p:cNvSpPr/>
            <p:nvPr/>
          </p:nvSpPr>
          <p:spPr>
            <a:xfrm>
              <a:off x="3698750" y="4096500"/>
              <a:ext cx="53850" cy="6700"/>
            </a:xfrm>
            <a:custGeom>
              <a:avLst/>
              <a:gdLst/>
              <a:ahLst/>
              <a:cxnLst/>
              <a:rect l="l" t="t" r="r" b="b"/>
              <a:pathLst>
                <a:path w="2154" h="268" extrusionOk="0">
                  <a:moveTo>
                    <a:pt x="1" y="1"/>
                  </a:moveTo>
                  <a:lnTo>
                    <a:pt x="1" y="267"/>
                  </a:lnTo>
                  <a:lnTo>
                    <a:pt x="2154" y="267"/>
                  </a:lnTo>
                  <a:lnTo>
                    <a:pt x="21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4139;p80">
              <a:extLst>
                <a:ext uri="{FF2B5EF4-FFF2-40B4-BE49-F238E27FC236}">
                  <a16:creationId xmlns:a16="http://schemas.microsoft.com/office/drawing/2014/main" id="{9872593A-E918-8EFC-FC10-08536269335C}"/>
                </a:ext>
              </a:extLst>
            </p:cNvPr>
            <p:cNvSpPr/>
            <p:nvPr/>
          </p:nvSpPr>
          <p:spPr>
            <a:xfrm>
              <a:off x="3903275" y="4096500"/>
              <a:ext cx="77175" cy="6700"/>
            </a:xfrm>
            <a:custGeom>
              <a:avLst/>
              <a:gdLst/>
              <a:ahLst/>
              <a:cxnLst/>
              <a:rect l="l" t="t" r="r" b="b"/>
              <a:pathLst>
                <a:path w="3087" h="268" extrusionOk="0">
                  <a:moveTo>
                    <a:pt x="1" y="1"/>
                  </a:moveTo>
                  <a:lnTo>
                    <a:pt x="1" y="267"/>
                  </a:lnTo>
                  <a:lnTo>
                    <a:pt x="3086" y="267"/>
                  </a:lnTo>
                  <a:lnTo>
                    <a:pt x="30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4140;p80">
              <a:extLst>
                <a:ext uri="{FF2B5EF4-FFF2-40B4-BE49-F238E27FC236}">
                  <a16:creationId xmlns:a16="http://schemas.microsoft.com/office/drawing/2014/main" id="{07A81ED4-D1A0-EC05-AE6B-2A038CA83D4D}"/>
                </a:ext>
              </a:extLst>
            </p:cNvPr>
            <p:cNvSpPr/>
            <p:nvPr/>
          </p:nvSpPr>
          <p:spPr>
            <a:xfrm>
              <a:off x="3768225" y="4096500"/>
              <a:ext cx="26150" cy="6700"/>
            </a:xfrm>
            <a:custGeom>
              <a:avLst/>
              <a:gdLst/>
              <a:ahLst/>
              <a:cxnLst/>
              <a:rect l="l" t="t" r="r" b="b"/>
              <a:pathLst>
                <a:path w="1046" h="268" extrusionOk="0">
                  <a:moveTo>
                    <a:pt x="0" y="1"/>
                  </a:moveTo>
                  <a:lnTo>
                    <a:pt x="0" y="267"/>
                  </a:lnTo>
                  <a:lnTo>
                    <a:pt x="1046" y="267"/>
                  </a:lnTo>
                  <a:lnTo>
                    <a:pt x="1046"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4141;p80">
              <a:extLst>
                <a:ext uri="{FF2B5EF4-FFF2-40B4-BE49-F238E27FC236}">
                  <a16:creationId xmlns:a16="http://schemas.microsoft.com/office/drawing/2014/main" id="{BC5731FB-CEC7-76B2-42A2-38BD516CA5DA}"/>
                </a:ext>
              </a:extLst>
            </p:cNvPr>
            <p:cNvSpPr/>
            <p:nvPr/>
          </p:nvSpPr>
          <p:spPr>
            <a:xfrm>
              <a:off x="3803075" y="4096500"/>
              <a:ext cx="38725" cy="6700"/>
            </a:xfrm>
            <a:custGeom>
              <a:avLst/>
              <a:gdLst/>
              <a:ahLst/>
              <a:cxnLst/>
              <a:rect l="l" t="t" r="r" b="b"/>
              <a:pathLst>
                <a:path w="1549" h="268" extrusionOk="0">
                  <a:moveTo>
                    <a:pt x="0" y="1"/>
                  </a:moveTo>
                  <a:lnTo>
                    <a:pt x="0" y="267"/>
                  </a:lnTo>
                  <a:lnTo>
                    <a:pt x="1548" y="267"/>
                  </a:lnTo>
                  <a:lnTo>
                    <a:pt x="1548" y="1"/>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4142;p80">
              <a:extLst>
                <a:ext uri="{FF2B5EF4-FFF2-40B4-BE49-F238E27FC236}">
                  <a16:creationId xmlns:a16="http://schemas.microsoft.com/office/drawing/2014/main" id="{882359E1-850D-985E-6848-E691681B0C46}"/>
                </a:ext>
              </a:extLst>
            </p:cNvPr>
            <p:cNvSpPr/>
            <p:nvPr/>
          </p:nvSpPr>
          <p:spPr>
            <a:xfrm>
              <a:off x="3856375" y="4096500"/>
              <a:ext cx="38975" cy="6700"/>
            </a:xfrm>
            <a:custGeom>
              <a:avLst/>
              <a:gdLst/>
              <a:ahLst/>
              <a:cxnLst/>
              <a:rect l="l" t="t" r="r" b="b"/>
              <a:pathLst>
                <a:path w="1559" h="268" extrusionOk="0">
                  <a:moveTo>
                    <a:pt x="1" y="1"/>
                  </a:moveTo>
                  <a:lnTo>
                    <a:pt x="1" y="267"/>
                  </a:lnTo>
                  <a:lnTo>
                    <a:pt x="1559" y="267"/>
                  </a:lnTo>
                  <a:lnTo>
                    <a:pt x="15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4143;p80">
              <a:extLst>
                <a:ext uri="{FF2B5EF4-FFF2-40B4-BE49-F238E27FC236}">
                  <a16:creationId xmlns:a16="http://schemas.microsoft.com/office/drawing/2014/main" id="{949342D3-99C2-AF1A-CD61-23F8FB06D97C}"/>
                </a:ext>
              </a:extLst>
            </p:cNvPr>
            <p:cNvSpPr/>
            <p:nvPr/>
          </p:nvSpPr>
          <p:spPr>
            <a:xfrm>
              <a:off x="3631875" y="4116500"/>
              <a:ext cx="53575" cy="6425"/>
            </a:xfrm>
            <a:custGeom>
              <a:avLst/>
              <a:gdLst/>
              <a:ahLst/>
              <a:cxnLst/>
              <a:rect l="l" t="t" r="r" b="b"/>
              <a:pathLst>
                <a:path w="2143" h="257" extrusionOk="0">
                  <a:moveTo>
                    <a:pt x="0" y="0"/>
                  </a:moveTo>
                  <a:lnTo>
                    <a:pt x="0" y="257"/>
                  </a:lnTo>
                  <a:lnTo>
                    <a:pt x="2143" y="257"/>
                  </a:lnTo>
                  <a:lnTo>
                    <a:pt x="2143" y="0"/>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4144;p80">
              <a:extLst>
                <a:ext uri="{FF2B5EF4-FFF2-40B4-BE49-F238E27FC236}">
                  <a16:creationId xmlns:a16="http://schemas.microsoft.com/office/drawing/2014/main" id="{BF5AD3A0-C6BF-074A-AE64-14E942CC8CF2}"/>
                </a:ext>
              </a:extLst>
            </p:cNvPr>
            <p:cNvSpPr/>
            <p:nvPr/>
          </p:nvSpPr>
          <p:spPr>
            <a:xfrm>
              <a:off x="3698750" y="4116500"/>
              <a:ext cx="53850" cy="6425"/>
            </a:xfrm>
            <a:custGeom>
              <a:avLst/>
              <a:gdLst/>
              <a:ahLst/>
              <a:cxnLst/>
              <a:rect l="l" t="t" r="r" b="b"/>
              <a:pathLst>
                <a:path w="2154" h="257" extrusionOk="0">
                  <a:moveTo>
                    <a:pt x="1" y="0"/>
                  </a:moveTo>
                  <a:lnTo>
                    <a:pt x="1" y="257"/>
                  </a:lnTo>
                  <a:lnTo>
                    <a:pt x="2154" y="257"/>
                  </a:lnTo>
                  <a:lnTo>
                    <a:pt x="2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4145;p80">
              <a:extLst>
                <a:ext uri="{FF2B5EF4-FFF2-40B4-BE49-F238E27FC236}">
                  <a16:creationId xmlns:a16="http://schemas.microsoft.com/office/drawing/2014/main" id="{AE10DA30-C853-EDCA-51D2-228E10770B98}"/>
                </a:ext>
              </a:extLst>
            </p:cNvPr>
            <p:cNvSpPr/>
            <p:nvPr/>
          </p:nvSpPr>
          <p:spPr>
            <a:xfrm>
              <a:off x="3903275" y="4116500"/>
              <a:ext cx="77175" cy="6425"/>
            </a:xfrm>
            <a:custGeom>
              <a:avLst/>
              <a:gdLst/>
              <a:ahLst/>
              <a:cxnLst/>
              <a:rect l="l" t="t" r="r" b="b"/>
              <a:pathLst>
                <a:path w="3087" h="257" extrusionOk="0">
                  <a:moveTo>
                    <a:pt x="1" y="0"/>
                  </a:moveTo>
                  <a:lnTo>
                    <a:pt x="1" y="257"/>
                  </a:lnTo>
                  <a:lnTo>
                    <a:pt x="3086" y="257"/>
                  </a:lnTo>
                  <a:lnTo>
                    <a:pt x="30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4146;p80">
              <a:extLst>
                <a:ext uri="{FF2B5EF4-FFF2-40B4-BE49-F238E27FC236}">
                  <a16:creationId xmlns:a16="http://schemas.microsoft.com/office/drawing/2014/main" id="{702C5316-EDF6-109E-35E2-B80812821F4E}"/>
                </a:ext>
              </a:extLst>
            </p:cNvPr>
            <p:cNvSpPr/>
            <p:nvPr/>
          </p:nvSpPr>
          <p:spPr>
            <a:xfrm>
              <a:off x="3768225" y="4116500"/>
              <a:ext cx="26150" cy="6425"/>
            </a:xfrm>
            <a:custGeom>
              <a:avLst/>
              <a:gdLst/>
              <a:ahLst/>
              <a:cxnLst/>
              <a:rect l="l" t="t" r="r" b="b"/>
              <a:pathLst>
                <a:path w="1046" h="257" extrusionOk="0">
                  <a:moveTo>
                    <a:pt x="0" y="0"/>
                  </a:moveTo>
                  <a:lnTo>
                    <a:pt x="0" y="257"/>
                  </a:lnTo>
                  <a:lnTo>
                    <a:pt x="1046" y="257"/>
                  </a:lnTo>
                  <a:lnTo>
                    <a:pt x="1046" y="0"/>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4147;p80">
              <a:extLst>
                <a:ext uri="{FF2B5EF4-FFF2-40B4-BE49-F238E27FC236}">
                  <a16:creationId xmlns:a16="http://schemas.microsoft.com/office/drawing/2014/main" id="{34CDBF8E-84B1-396F-15EC-32EDC5330583}"/>
                </a:ext>
              </a:extLst>
            </p:cNvPr>
            <p:cNvSpPr/>
            <p:nvPr/>
          </p:nvSpPr>
          <p:spPr>
            <a:xfrm>
              <a:off x="3803075" y="4116500"/>
              <a:ext cx="38725" cy="6425"/>
            </a:xfrm>
            <a:custGeom>
              <a:avLst/>
              <a:gdLst/>
              <a:ahLst/>
              <a:cxnLst/>
              <a:rect l="l" t="t" r="r" b="b"/>
              <a:pathLst>
                <a:path w="1549" h="257" extrusionOk="0">
                  <a:moveTo>
                    <a:pt x="0" y="0"/>
                  </a:moveTo>
                  <a:lnTo>
                    <a:pt x="0" y="257"/>
                  </a:lnTo>
                  <a:lnTo>
                    <a:pt x="1548" y="257"/>
                  </a:lnTo>
                  <a:lnTo>
                    <a:pt x="1548" y="0"/>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4148;p80">
              <a:extLst>
                <a:ext uri="{FF2B5EF4-FFF2-40B4-BE49-F238E27FC236}">
                  <a16:creationId xmlns:a16="http://schemas.microsoft.com/office/drawing/2014/main" id="{1B43E081-79ED-C2A2-DD7C-0A5D709384A9}"/>
                </a:ext>
              </a:extLst>
            </p:cNvPr>
            <p:cNvSpPr/>
            <p:nvPr/>
          </p:nvSpPr>
          <p:spPr>
            <a:xfrm>
              <a:off x="3856375" y="4116500"/>
              <a:ext cx="38975" cy="6425"/>
            </a:xfrm>
            <a:custGeom>
              <a:avLst/>
              <a:gdLst/>
              <a:ahLst/>
              <a:cxnLst/>
              <a:rect l="l" t="t" r="r" b="b"/>
              <a:pathLst>
                <a:path w="1559" h="257" extrusionOk="0">
                  <a:moveTo>
                    <a:pt x="1" y="0"/>
                  </a:moveTo>
                  <a:lnTo>
                    <a:pt x="1" y="257"/>
                  </a:lnTo>
                  <a:lnTo>
                    <a:pt x="1559" y="257"/>
                  </a:lnTo>
                  <a:lnTo>
                    <a:pt x="15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4149;p80">
              <a:extLst>
                <a:ext uri="{FF2B5EF4-FFF2-40B4-BE49-F238E27FC236}">
                  <a16:creationId xmlns:a16="http://schemas.microsoft.com/office/drawing/2014/main" id="{DDC7E681-4F3A-B1B9-77A3-40DD913C8055}"/>
                </a:ext>
              </a:extLst>
            </p:cNvPr>
            <p:cNvSpPr/>
            <p:nvPr/>
          </p:nvSpPr>
          <p:spPr>
            <a:xfrm>
              <a:off x="3631875" y="4136225"/>
              <a:ext cx="53575" cy="6425"/>
            </a:xfrm>
            <a:custGeom>
              <a:avLst/>
              <a:gdLst/>
              <a:ahLst/>
              <a:cxnLst/>
              <a:rect l="l" t="t" r="r" b="b"/>
              <a:pathLst>
                <a:path w="2143" h="257" extrusionOk="0">
                  <a:moveTo>
                    <a:pt x="0" y="1"/>
                  </a:moveTo>
                  <a:lnTo>
                    <a:pt x="0" y="257"/>
                  </a:lnTo>
                  <a:lnTo>
                    <a:pt x="2143" y="257"/>
                  </a:lnTo>
                  <a:lnTo>
                    <a:pt x="2143"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4150;p80">
              <a:extLst>
                <a:ext uri="{FF2B5EF4-FFF2-40B4-BE49-F238E27FC236}">
                  <a16:creationId xmlns:a16="http://schemas.microsoft.com/office/drawing/2014/main" id="{37300912-5F9D-FB03-86DC-B69358E96A67}"/>
                </a:ext>
              </a:extLst>
            </p:cNvPr>
            <p:cNvSpPr/>
            <p:nvPr/>
          </p:nvSpPr>
          <p:spPr>
            <a:xfrm>
              <a:off x="3698750" y="4136225"/>
              <a:ext cx="53850" cy="6425"/>
            </a:xfrm>
            <a:custGeom>
              <a:avLst/>
              <a:gdLst/>
              <a:ahLst/>
              <a:cxnLst/>
              <a:rect l="l" t="t" r="r" b="b"/>
              <a:pathLst>
                <a:path w="2154" h="257" extrusionOk="0">
                  <a:moveTo>
                    <a:pt x="1" y="1"/>
                  </a:moveTo>
                  <a:lnTo>
                    <a:pt x="1" y="257"/>
                  </a:lnTo>
                  <a:lnTo>
                    <a:pt x="2154" y="257"/>
                  </a:lnTo>
                  <a:lnTo>
                    <a:pt x="21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4151;p80">
              <a:extLst>
                <a:ext uri="{FF2B5EF4-FFF2-40B4-BE49-F238E27FC236}">
                  <a16:creationId xmlns:a16="http://schemas.microsoft.com/office/drawing/2014/main" id="{052E3465-79C5-120C-A236-2178EA2B5BF5}"/>
                </a:ext>
              </a:extLst>
            </p:cNvPr>
            <p:cNvSpPr/>
            <p:nvPr/>
          </p:nvSpPr>
          <p:spPr>
            <a:xfrm>
              <a:off x="3903275" y="4136225"/>
              <a:ext cx="77175" cy="6425"/>
            </a:xfrm>
            <a:custGeom>
              <a:avLst/>
              <a:gdLst/>
              <a:ahLst/>
              <a:cxnLst/>
              <a:rect l="l" t="t" r="r" b="b"/>
              <a:pathLst>
                <a:path w="3087" h="257" extrusionOk="0">
                  <a:moveTo>
                    <a:pt x="1" y="1"/>
                  </a:moveTo>
                  <a:lnTo>
                    <a:pt x="1" y="257"/>
                  </a:lnTo>
                  <a:lnTo>
                    <a:pt x="3086" y="257"/>
                  </a:lnTo>
                  <a:lnTo>
                    <a:pt x="30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4152;p80">
              <a:extLst>
                <a:ext uri="{FF2B5EF4-FFF2-40B4-BE49-F238E27FC236}">
                  <a16:creationId xmlns:a16="http://schemas.microsoft.com/office/drawing/2014/main" id="{DAB049F6-544C-2896-FE25-9B920464B559}"/>
                </a:ext>
              </a:extLst>
            </p:cNvPr>
            <p:cNvSpPr/>
            <p:nvPr/>
          </p:nvSpPr>
          <p:spPr>
            <a:xfrm>
              <a:off x="3768225" y="4136225"/>
              <a:ext cx="26150" cy="6425"/>
            </a:xfrm>
            <a:custGeom>
              <a:avLst/>
              <a:gdLst/>
              <a:ahLst/>
              <a:cxnLst/>
              <a:rect l="l" t="t" r="r" b="b"/>
              <a:pathLst>
                <a:path w="1046" h="257" extrusionOk="0">
                  <a:moveTo>
                    <a:pt x="0" y="1"/>
                  </a:moveTo>
                  <a:lnTo>
                    <a:pt x="0" y="257"/>
                  </a:lnTo>
                  <a:lnTo>
                    <a:pt x="1046" y="257"/>
                  </a:lnTo>
                  <a:lnTo>
                    <a:pt x="1046"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4153;p80">
              <a:extLst>
                <a:ext uri="{FF2B5EF4-FFF2-40B4-BE49-F238E27FC236}">
                  <a16:creationId xmlns:a16="http://schemas.microsoft.com/office/drawing/2014/main" id="{E5D06141-6300-C540-CAC6-347F5D26A2E2}"/>
                </a:ext>
              </a:extLst>
            </p:cNvPr>
            <p:cNvSpPr/>
            <p:nvPr/>
          </p:nvSpPr>
          <p:spPr>
            <a:xfrm>
              <a:off x="3803075" y="4136225"/>
              <a:ext cx="38725" cy="6425"/>
            </a:xfrm>
            <a:custGeom>
              <a:avLst/>
              <a:gdLst/>
              <a:ahLst/>
              <a:cxnLst/>
              <a:rect l="l" t="t" r="r" b="b"/>
              <a:pathLst>
                <a:path w="1549" h="257" extrusionOk="0">
                  <a:moveTo>
                    <a:pt x="0" y="1"/>
                  </a:moveTo>
                  <a:lnTo>
                    <a:pt x="0" y="257"/>
                  </a:lnTo>
                  <a:lnTo>
                    <a:pt x="1548" y="257"/>
                  </a:lnTo>
                  <a:lnTo>
                    <a:pt x="1548" y="1"/>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4154;p80">
              <a:extLst>
                <a:ext uri="{FF2B5EF4-FFF2-40B4-BE49-F238E27FC236}">
                  <a16:creationId xmlns:a16="http://schemas.microsoft.com/office/drawing/2014/main" id="{764AD32C-FB71-391E-DE42-C638B2DEF895}"/>
                </a:ext>
              </a:extLst>
            </p:cNvPr>
            <p:cNvSpPr/>
            <p:nvPr/>
          </p:nvSpPr>
          <p:spPr>
            <a:xfrm>
              <a:off x="3856375" y="4136225"/>
              <a:ext cx="38975" cy="6425"/>
            </a:xfrm>
            <a:custGeom>
              <a:avLst/>
              <a:gdLst/>
              <a:ahLst/>
              <a:cxnLst/>
              <a:rect l="l" t="t" r="r" b="b"/>
              <a:pathLst>
                <a:path w="1559" h="257" extrusionOk="0">
                  <a:moveTo>
                    <a:pt x="1" y="1"/>
                  </a:moveTo>
                  <a:lnTo>
                    <a:pt x="1" y="257"/>
                  </a:lnTo>
                  <a:lnTo>
                    <a:pt x="1559" y="257"/>
                  </a:lnTo>
                  <a:lnTo>
                    <a:pt x="15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4155;p80">
              <a:extLst>
                <a:ext uri="{FF2B5EF4-FFF2-40B4-BE49-F238E27FC236}">
                  <a16:creationId xmlns:a16="http://schemas.microsoft.com/office/drawing/2014/main" id="{1239E2EE-2B1A-48A5-DA60-74B3440AAAD1}"/>
                </a:ext>
              </a:extLst>
            </p:cNvPr>
            <p:cNvSpPr/>
            <p:nvPr/>
          </p:nvSpPr>
          <p:spPr>
            <a:xfrm>
              <a:off x="3631875" y="3935800"/>
              <a:ext cx="348300" cy="15675"/>
            </a:xfrm>
            <a:custGeom>
              <a:avLst/>
              <a:gdLst/>
              <a:ahLst/>
              <a:cxnLst/>
              <a:rect l="l" t="t" r="r" b="b"/>
              <a:pathLst>
                <a:path w="13932" h="627" extrusionOk="0">
                  <a:moveTo>
                    <a:pt x="0" y="1"/>
                  </a:moveTo>
                  <a:lnTo>
                    <a:pt x="0" y="626"/>
                  </a:lnTo>
                  <a:lnTo>
                    <a:pt x="13932" y="626"/>
                  </a:lnTo>
                  <a:lnTo>
                    <a:pt x="13932"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4156;p80">
              <a:extLst>
                <a:ext uri="{FF2B5EF4-FFF2-40B4-BE49-F238E27FC236}">
                  <a16:creationId xmlns:a16="http://schemas.microsoft.com/office/drawing/2014/main" id="{6DB64AC9-F78C-689D-E849-311C8516D0F6}"/>
                </a:ext>
              </a:extLst>
            </p:cNvPr>
            <p:cNvSpPr/>
            <p:nvPr/>
          </p:nvSpPr>
          <p:spPr>
            <a:xfrm>
              <a:off x="3246400" y="4029100"/>
              <a:ext cx="312200" cy="182250"/>
            </a:xfrm>
            <a:custGeom>
              <a:avLst/>
              <a:gdLst/>
              <a:ahLst/>
              <a:cxnLst/>
              <a:rect l="l" t="t" r="r" b="b"/>
              <a:pathLst>
                <a:path w="12488" h="7290" extrusionOk="0">
                  <a:moveTo>
                    <a:pt x="1006" y="1"/>
                  </a:moveTo>
                  <a:cubicBezTo>
                    <a:pt x="452" y="1"/>
                    <a:pt x="1" y="452"/>
                    <a:pt x="1" y="1005"/>
                  </a:cubicBezTo>
                  <a:lnTo>
                    <a:pt x="1" y="6285"/>
                  </a:lnTo>
                  <a:cubicBezTo>
                    <a:pt x="1" y="6848"/>
                    <a:pt x="452" y="7289"/>
                    <a:pt x="1006" y="7289"/>
                  </a:cubicBezTo>
                  <a:lnTo>
                    <a:pt x="11483" y="7289"/>
                  </a:lnTo>
                  <a:cubicBezTo>
                    <a:pt x="12036" y="7289"/>
                    <a:pt x="12487" y="6848"/>
                    <a:pt x="12487" y="6285"/>
                  </a:cubicBezTo>
                  <a:lnTo>
                    <a:pt x="12487" y="1005"/>
                  </a:lnTo>
                  <a:cubicBezTo>
                    <a:pt x="12487" y="452"/>
                    <a:pt x="12036" y="1"/>
                    <a:pt x="114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4157;p80">
              <a:extLst>
                <a:ext uri="{FF2B5EF4-FFF2-40B4-BE49-F238E27FC236}">
                  <a16:creationId xmlns:a16="http://schemas.microsoft.com/office/drawing/2014/main" id="{EDC2FE0B-68F0-E801-2D4B-6F8CAF07AFF3}"/>
                </a:ext>
              </a:extLst>
            </p:cNvPr>
            <p:cNvSpPr/>
            <p:nvPr/>
          </p:nvSpPr>
          <p:spPr>
            <a:xfrm>
              <a:off x="3253075" y="4033725"/>
              <a:ext cx="293725" cy="171475"/>
            </a:xfrm>
            <a:custGeom>
              <a:avLst/>
              <a:gdLst/>
              <a:ahLst/>
              <a:cxnLst/>
              <a:rect l="l" t="t" r="r" b="b"/>
              <a:pathLst>
                <a:path w="11749" h="6859" extrusionOk="0">
                  <a:moveTo>
                    <a:pt x="800" y="0"/>
                  </a:moveTo>
                  <a:cubicBezTo>
                    <a:pt x="349" y="0"/>
                    <a:pt x="1" y="359"/>
                    <a:pt x="1" y="800"/>
                  </a:cubicBezTo>
                  <a:lnTo>
                    <a:pt x="1" y="6059"/>
                  </a:lnTo>
                  <a:cubicBezTo>
                    <a:pt x="1" y="6499"/>
                    <a:pt x="349" y="6858"/>
                    <a:pt x="800" y="6858"/>
                  </a:cubicBezTo>
                  <a:lnTo>
                    <a:pt x="10949" y="6858"/>
                  </a:lnTo>
                  <a:cubicBezTo>
                    <a:pt x="11390" y="6858"/>
                    <a:pt x="11749" y="6499"/>
                    <a:pt x="11749" y="6059"/>
                  </a:cubicBezTo>
                  <a:lnTo>
                    <a:pt x="11749" y="800"/>
                  </a:lnTo>
                  <a:cubicBezTo>
                    <a:pt x="11749" y="359"/>
                    <a:pt x="11390" y="0"/>
                    <a:pt x="10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4158;p80">
              <a:extLst>
                <a:ext uri="{FF2B5EF4-FFF2-40B4-BE49-F238E27FC236}">
                  <a16:creationId xmlns:a16="http://schemas.microsoft.com/office/drawing/2014/main" id="{E36282E0-8C23-38C9-BFCC-8F65329BC153}"/>
                </a:ext>
              </a:extLst>
            </p:cNvPr>
            <p:cNvSpPr/>
            <p:nvPr/>
          </p:nvSpPr>
          <p:spPr>
            <a:xfrm>
              <a:off x="3281525" y="4080100"/>
              <a:ext cx="46675" cy="34100"/>
            </a:xfrm>
            <a:custGeom>
              <a:avLst/>
              <a:gdLst/>
              <a:ahLst/>
              <a:cxnLst/>
              <a:rect l="l" t="t" r="r" b="b"/>
              <a:pathLst>
                <a:path w="1867" h="1364" extrusionOk="0">
                  <a:moveTo>
                    <a:pt x="287" y="1"/>
                  </a:moveTo>
                  <a:cubicBezTo>
                    <a:pt x="134" y="1"/>
                    <a:pt x="0" y="134"/>
                    <a:pt x="0" y="298"/>
                  </a:cubicBezTo>
                  <a:lnTo>
                    <a:pt x="0" y="1067"/>
                  </a:lnTo>
                  <a:cubicBezTo>
                    <a:pt x="0" y="1231"/>
                    <a:pt x="134" y="1364"/>
                    <a:pt x="287" y="1364"/>
                  </a:cubicBezTo>
                  <a:lnTo>
                    <a:pt x="1569" y="1364"/>
                  </a:lnTo>
                  <a:cubicBezTo>
                    <a:pt x="1733" y="1364"/>
                    <a:pt x="1866" y="1231"/>
                    <a:pt x="1866" y="1067"/>
                  </a:cubicBezTo>
                  <a:lnTo>
                    <a:pt x="1866" y="298"/>
                  </a:lnTo>
                  <a:cubicBezTo>
                    <a:pt x="1866" y="134"/>
                    <a:pt x="1733" y="1"/>
                    <a:pt x="15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4159;p80">
              <a:extLst>
                <a:ext uri="{FF2B5EF4-FFF2-40B4-BE49-F238E27FC236}">
                  <a16:creationId xmlns:a16="http://schemas.microsoft.com/office/drawing/2014/main" id="{4AA63005-E2E6-C5C2-2949-C76919FC69A0}"/>
                </a:ext>
              </a:extLst>
            </p:cNvPr>
            <p:cNvSpPr/>
            <p:nvPr/>
          </p:nvSpPr>
          <p:spPr>
            <a:xfrm>
              <a:off x="3510125" y="4167500"/>
              <a:ext cx="24625" cy="24375"/>
            </a:xfrm>
            <a:custGeom>
              <a:avLst/>
              <a:gdLst/>
              <a:ahLst/>
              <a:cxnLst/>
              <a:rect l="l" t="t" r="r" b="b"/>
              <a:pathLst>
                <a:path w="985" h="975" extrusionOk="0">
                  <a:moveTo>
                    <a:pt x="339" y="0"/>
                  </a:moveTo>
                  <a:cubicBezTo>
                    <a:pt x="216" y="0"/>
                    <a:pt x="93" y="52"/>
                    <a:pt x="1" y="144"/>
                  </a:cubicBezTo>
                  <a:cubicBezTo>
                    <a:pt x="206" y="328"/>
                    <a:pt x="206" y="646"/>
                    <a:pt x="1" y="831"/>
                  </a:cubicBezTo>
                  <a:cubicBezTo>
                    <a:pt x="93" y="923"/>
                    <a:pt x="216" y="974"/>
                    <a:pt x="339" y="974"/>
                  </a:cubicBezTo>
                  <a:cubicBezTo>
                    <a:pt x="985" y="964"/>
                    <a:pt x="985" y="0"/>
                    <a:pt x="339" y="0"/>
                  </a:cubicBezTo>
                  <a:close/>
                </a:path>
              </a:pathLst>
            </a:custGeom>
            <a:solidFill>
              <a:srgbClr val="78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4160;p80">
              <a:extLst>
                <a:ext uri="{FF2B5EF4-FFF2-40B4-BE49-F238E27FC236}">
                  <a16:creationId xmlns:a16="http://schemas.microsoft.com/office/drawing/2014/main" id="{04929DBA-046A-4495-BE14-10F9C1950C9C}"/>
                </a:ext>
              </a:extLst>
            </p:cNvPr>
            <p:cNvSpPr/>
            <p:nvPr/>
          </p:nvSpPr>
          <p:spPr>
            <a:xfrm>
              <a:off x="3487325" y="4167575"/>
              <a:ext cx="22825" cy="24300"/>
            </a:xfrm>
            <a:custGeom>
              <a:avLst/>
              <a:gdLst/>
              <a:ahLst/>
              <a:cxnLst/>
              <a:rect l="l" t="t" r="r" b="b"/>
              <a:pathLst>
                <a:path w="913" h="972" extrusionOk="0">
                  <a:moveTo>
                    <a:pt x="577" y="1"/>
                  </a:moveTo>
                  <a:cubicBezTo>
                    <a:pt x="390" y="1"/>
                    <a:pt x="205" y="111"/>
                    <a:pt x="123" y="305"/>
                  </a:cubicBezTo>
                  <a:cubicBezTo>
                    <a:pt x="0" y="623"/>
                    <a:pt x="236" y="971"/>
                    <a:pt x="574" y="971"/>
                  </a:cubicBezTo>
                  <a:cubicBezTo>
                    <a:pt x="697" y="971"/>
                    <a:pt x="821" y="920"/>
                    <a:pt x="913" y="828"/>
                  </a:cubicBezTo>
                  <a:cubicBezTo>
                    <a:pt x="821" y="735"/>
                    <a:pt x="759" y="612"/>
                    <a:pt x="759" y="479"/>
                  </a:cubicBezTo>
                  <a:cubicBezTo>
                    <a:pt x="759" y="356"/>
                    <a:pt x="821" y="223"/>
                    <a:pt x="913" y="141"/>
                  </a:cubicBezTo>
                  <a:cubicBezTo>
                    <a:pt x="817" y="45"/>
                    <a:pt x="697" y="1"/>
                    <a:pt x="5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4161;p80">
              <a:extLst>
                <a:ext uri="{FF2B5EF4-FFF2-40B4-BE49-F238E27FC236}">
                  <a16:creationId xmlns:a16="http://schemas.microsoft.com/office/drawing/2014/main" id="{D2DB9868-B164-E711-CC1B-11F761CF626F}"/>
                </a:ext>
              </a:extLst>
            </p:cNvPr>
            <p:cNvSpPr/>
            <p:nvPr/>
          </p:nvSpPr>
          <p:spPr>
            <a:xfrm>
              <a:off x="3503975" y="4178025"/>
              <a:ext cx="9775" cy="10250"/>
            </a:xfrm>
            <a:custGeom>
              <a:avLst/>
              <a:gdLst/>
              <a:ahLst/>
              <a:cxnLst/>
              <a:rect l="l" t="t" r="r" b="b"/>
              <a:pathLst>
                <a:path w="391" h="410" extrusionOk="0">
                  <a:moveTo>
                    <a:pt x="243" y="0"/>
                  </a:moveTo>
                  <a:cubicBezTo>
                    <a:pt x="166" y="0"/>
                    <a:pt x="89" y="43"/>
                    <a:pt x="52" y="123"/>
                  </a:cubicBezTo>
                  <a:cubicBezTo>
                    <a:pt x="1" y="266"/>
                    <a:pt x="103" y="410"/>
                    <a:pt x="247" y="410"/>
                  </a:cubicBezTo>
                  <a:cubicBezTo>
                    <a:pt x="339" y="317"/>
                    <a:pt x="390" y="194"/>
                    <a:pt x="390" y="61"/>
                  </a:cubicBezTo>
                  <a:cubicBezTo>
                    <a:pt x="349" y="20"/>
                    <a:pt x="296" y="0"/>
                    <a:pt x="243" y="0"/>
                  </a:cubicBezTo>
                  <a:close/>
                </a:path>
              </a:pathLst>
            </a:custGeom>
            <a:solidFill>
              <a:srgbClr val="49A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4162;p80">
              <a:extLst>
                <a:ext uri="{FF2B5EF4-FFF2-40B4-BE49-F238E27FC236}">
                  <a16:creationId xmlns:a16="http://schemas.microsoft.com/office/drawing/2014/main" id="{CCB476BD-72D0-598F-7A0D-2B253E1C6E86}"/>
                </a:ext>
              </a:extLst>
            </p:cNvPr>
            <p:cNvSpPr/>
            <p:nvPr/>
          </p:nvSpPr>
          <p:spPr>
            <a:xfrm>
              <a:off x="3282800" y="4131350"/>
              <a:ext cx="8750" cy="16425"/>
            </a:xfrm>
            <a:custGeom>
              <a:avLst/>
              <a:gdLst/>
              <a:ahLst/>
              <a:cxnLst/>
              <a:rect l="l" t="t" r="r" b="b"/>
              <a:pathLst>
                <a:path w="350" h="657" extrusionOk="0">
                  <a:moveTo>
                    <a:pt x="144" y="1"/>
                  </a:moveTo>
                  <a:cubicBezTo>
                    <a:pt x="144" y="21"/>
                    <a:pt x="144" y="32"/>
                    <a:pt x="134" y="52"/>
                  </a:cubicBezTo>
                  <a:cubicBezTo>
                    <a:pt x="124" y="62"/>
                    <a:pt x="113" y="73"/>
                    <a:pt x="103" y="83"/>
                  </a:cubicBezTo>
                  <a:cubicBezTo>
                    <a:pt x="83" y="83"/>
                    <a:pt x="72" y="93"/>
                    <a:pt x="52" y="93"/>
                  </a:cubicBezTo>
                  <a:lnTo>
                    <a:pt x="1" y="93"/>
                  </a:lnTo>
                  <a:lnTo>
                    <a:pt x="1" y="155"/>
                  </a:lnTo>
                  <a:lnTo>
                    <a:pt x="134" y="155"/>
                  </a:lnTo>
                  <a:lnTo>
                    <a:pt x="134" y="595"/>
                  </a:lnTo>
                  <a:lnTo>
                    <a:pt x="1" y="595"/>
                  </a:lnTo>
                  <a:lnTo>
                    <a:pt x="1" y="657"/>
                  </a:lnTo>
                  <a:lnTo>
                    <a:pt x="349" y="657"/>
                  </a:lnTo>
                  <a:lnTo>
                    <a:pt x="349" y="595"/>
                  </a:lnTo>
                  <a:lnTo>
                    <a:pt x="216" y="595"/>
                  </a:lnTo>
                  <a:lnTo>
                    <a:pt x="216" y="1"/>
                  </a:ln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4163;p80">
              <a:extLst>
                <a:ext uri="{FF2B5EF4-FFF2-40B4-BE49-F238E27FC236}">
                  <a16:creationId xmlns:a16="http://schemas.microsoft.com/office/drawing/2014/main" id="{1C1BD82A-C681-CC8D-7C4A-21000AB6EF0C}"/>
                </a:ext>
              </a:extLst>
            </p:cNvPr>
            <p:cNvSpPr/>
            <p:nvPr/>
          </p:nvSpPr>
          <p:spPr>
            <a:xfrm>
              <a:off x="3295625" y="4131100"/>
              <a:ext cx="11300" cy="16675"/>
            </a:xfrm>
            <a:custGeom>
              <a:avLst/>
              <a:gdLst/>
              <a:ahLst/>
              <a:cxnLst/>
              <a:rect l="l" t="t" r="r" b="b"/>
              <a:pathLst>
                <a:path w="452" h="667" extrusionOk="0">
                  <a:moveTo>
                    <a:pt x="205" y="1"/>
                  </a:moveTo>
                  <a:cubicBezTo>
                    <a:pt x="175" y="1"/>
                    <a:pt x="144" y="1"/>
                    <a:pt x="103" y="11"/>
                  </a:cubicBezTo>
                  <a:cubicBezTo>
                    <a:pt x="82" y="21"/>
                    <a:pt x="52" y="31"/>
                    <a:pt x="21" y="42"/>
                  </a:cubicBezTo>
                  <a:lnTo>
                    <a:pt x="21" y="134"/>
                  </a:lnTo>
                  <a:cubicBezTo>
                    <a:pt x="52" y="113"/>
                    <a:pt x="82" y="103"/>
                    <a:pt x="113" y="93"/>
                  </a:cubicBezTo>
                  <a:cubicBezTo>
                    <a:pt x="144" y="83"/>
                    <a:pt x="175" y="72"/>
                    <a:pt x="205" y="72"/>
                  </a:cubicBezTo>
                  <a:cubicBezTo>
                    <a:pt x="236" y="72"/>
                    <a:pt x="267" y="83"/>
                    <a:pt x="298" y="103"/>
                  </a:cubicBezTo>
                  <a:cubicBezTo>
                    <a:pt x="318" y="124"/>
                    <a:pt x="328" y="154"/>
                    <a:pt x="328" y="185"/>
                  </a:cubicBezTo>
                  <a:cubicBezTo>
                    <a:pt x="328" y="226"/>
                    <a:pt x="318" y="257"/>
                    <a:pt x="298" y="288"/>
                  </a:cubicBezTo>
                  <a:cubicBezTo>
                    <a:pt x="267" y="339"/>
                    <a:pt x="226" y="380"/>
                    <a:pt x="185" y="421"/>
                  </a:cubicBezTo>
                  <a:cubicBezTo>
                    <a:pt x="154" y="441"/>
                    <a:pt x="134" y="472"/>
                    <a:pt x="103" y="493"/>
                  </a:cubicBezTo>
                  <a:lnTo>
                    <a:pt x="0" y="575"/>
                  </a:lnTo>
                  <a:lnTo>
                    <a:pt x="0" y="667"/>
                  </a:lnTo>
                  <a:lnTo>
                    <a:pt x="451" y="667"/>
                  </a:lnTo>
                  <a:lnTo>
                    <a:pt x="451" y="595"/>
                  </a:lnTo>
                  <a:lnTo>
                    <a:pt x="103" y="595"/>
                  </a:lnTo>
                  <a:lnTo>
                    <a:pt x="195" y="513"/>
                  </a:lnTo>
                  <a:cubicBezTo>
                    <a:pt x="226" y="482"/>
                    <a:pt x="267" y="441"/>
                    <a:pt x="287" y="421"/>
                  </a:cubicBezTo>
                  <a:cubicBezTo>
                    <a:pt x="308" y="400"/>
                    <a:pt x="328" y="380"/>
                    <a:pt x="349" y="359"/>
                  </a:cubicBezTo>
                  <a:cubicBezTo>
                    <a:pt x="359" y="349"/>
                    <a:pt x="380" y="329"/>
                    <a:pt x="390" y="308"/>
                  </a:cubicBezTo>
                  <a:cubicBezTo>
                    <a:pt x="400" y="288"/>
                    <a:pt x="410" y="267"/>
                    <a:pt x="410" y="247"/>
                  </a:cubicBezTo>
                  <a:cubicBezTo>
                    <a:pt x="421" y="226"/>
                    <a:pt x="421" y="195"/>
                    <a:pt x="421" y="175"/>
                  </a:cubicBezTo>
                  <a:cubicBezTo>
                    <a:pt x="421" y="124"/>
                    <a:pt x="400" y="83"/>
                    <a:pt x="369" y="52"/>
                  </a:cubicBezTo>
                  <a:cubicBezTo>
                    <a:pt x="318" y="11"/>
                    <a:pt x="267" y="1"/>
                    <a:pt x="205" y="1"/>
                  </a:cubicBez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4164;p80">
              <a:extLst>
                <a:ext uri="{FF2B5EF4-FFF2-40B4-BE49-F238E27FC236}">
                  <a16:creationId xmlns:a16="http://schemas.microsoft.com/office/drawing/2014/main" id="{3877DF72-E32A-6812-3CAE-7D6776524C15}"/>
                </a:ext>
              </a:extLst>
            </p:cNvPr>
            <p:cNvSpPr/>
            <p:nvPr/>
          </p:nvSpPr>
          <p:spPr>
            <a:xfrm>
              <a:off x="3310225" y="4131100"/>
              <a:ext cx="10800" cy="16950"/>
            </a:xfrm>
            <a:custGeom>
              <a:avLst/>
              <a:gdLst/>
              <a:ahLst/>
              <a:cxnLst/>
              <a:rect l="l" t="t" r="r" b="b"/>
              <a:pathLst>
                <a:path w="432" h="678" extrusionOk="0">
                  <a:moveTo>
                    <a:pt x="206" y="1"/>
                  </a:moveTo>
                  <a:cubicBezTo>
                    <a:pt x="175" y="1"/>
                    <a:pt x="134" y="11"/>
                    <a:pt x="103" y="11"/>
                  </a:cubicBezTo>
                  <a:cubicBezTo>
                    <a:pt x="72" y="21"/>
                    <a:pt x="52" y="31"/>
                    <a:pt x="21" y="42"/>
                  </a:cubicBezTo>
                  <a:lnTo>
                    <a:pt x="21" y="134"/>
                  </a:lnTo>
                  <a:cubicBezTo>
                    <a:pt x="52" y="113"/>
                    <a:pt x="83" y="103"/>
                    <a:pt x="113" y="93"/>
                  </a:cubicBezTo>
                  <a:cubicBezTo>
                    <a:pt x="142" y="86"/>
                    <a:pt x="176" y="78"/>
                    <a:pt x="208" y="78"/>
                  </a:cubicBezTo>
                  <a:cubicBezTo>
                    <a:pt x="222" y="78"/>
                    <a:pt x="235" y="80"/>
                    <a:pt x="247" y="83"/>
                  </a:cubicBezTo>
                  <a:cubicBezTo>
                    <a:pt x="267" y="83"/>
                    <a:pt x="277" y="93"/>
                    <a:pt x="288" y="103"/>
                  </a:cubicBezTo>
                  <a:cubicBezTo>
                    <a:pt x="298" y="103"/>
                    <a:pt x="308" y="113"/>
                    <a:pt x="318" y="134"/>
                  </a:cubicBezTo>
                  <a:cubicBezTo>
                    <a:pt x="329" y="144"/>
                    <a:pt x="329" y="154"/>
                    <a:pt x="329" y="175"/>
                  </a:cubicBezTo>
                  <a:cubicBezTo>
                    <a:pt x="329" y="206"/>
                    <a:pt x="318" y="236"/>
                    <a:pt x="288" y="257"/>
                  </a:cubicBezTo>
                  <a:cubicBezTo>
                    <a:pt x="257" y="267"/>
                    <a:pt x="216" y="277"/>
                    <a:pt x="185" y="277"/>
                  </a:cubicBezTo>
                  <a:lnTo>
                    <a:pt x="154" y="277"/>
                  </a:lnTo>
                  <a:lnTo>
                    <a:pt x="154" y="349"/>
                  </a:lnTo>
                  <a:lnTo>
                    <a:pt x="257" y="349"/>
                  </a:lnTo>
                  <a:cubicBezTo>
                    <a:pt x="267" y="359"/>
                    <a:pt x="288" y="359"/>
                    <a:pt x="298" y="370"/>
                  </a:cubicBezTo>
                  <a:cubicBezTo>
                    <a:pt x="308" y="380"/>
                    <a:pt x="318" y="390"/>
                    <a:pt x="329" y="411"/>
                  </a:cubicBezTo>
                  <a:cubicBezTo>
                    <a:pt x="339" y="431"/>
                    <a:pt x="339" y="441"/>
                    <a:pt x="339" y="462"/>
                  </a:cubicBezTo>
                  <a:cubicBezTo>
                    <a:pt x="339" y="482"/>
                    <a:pt x="339" y="503"/>
                    <a:pt x="329" y="523"/>
                  </a:cubicBezTo>
                  <a:cubicBezTo>
                    <a:pt x="329" y="544"/>
                    <a:pt x="318" y="554"/>
                    <a:pt x="298" y="564"/>
                  </a:cubicBezTo>
                  <a:cubicBezTo>
                    <a:pt x="288" y="585"/>
                    <a:pt x="267" y="595"/>
                    <a:pt x="247" y="595"/>
                  </a:cubicBezTo>
                  <a:cubicBezTo>
                    <a:pt x="236" y="605"/>
                    <a:pt x="216" y="605"/>
                    <a:pt x="195" y="605"/>
                  </a:cubicBezTo>
                  <a:cubicBezTo>
                    <a:pt x="154" y="605"/>
                    <a:pt x="124" y="595"/>
                    <a:pt x="93" y="585"/>
                  </a:cubicBezTo>
                  <a:cubicBezTo>
                    <a:pt x="62" y="575"/>
                    <a:pt x="31" y="564"/>
                    <a:pt x="11" y="544"/>
                  </a:cubicBezTo>
                  <a:lnTo>
                    <a:pt x="1" y="544"/>
                  </a:lnTo>
                  <a:lnTo>
                    <a:pt x="1" y="636"/>
                  </a:lnTo>
                  <a:cubicBezTo>
                    <a:pt x="21" y="646"/>
                    <a:pt x="52" y="657"/>
                    <a:pt x="83" y="667"/>
                  </a:cubicBezTo>
                  <a:cubicBezTo>
                    <a:pt x="124" y="677"/>
                    <a:pt x="154" y="677"/>
                    <a:pt x="195" y="677"/>
                  </a:cubicBezTo>
                  <a:cubicBezTo>
                    <a:pt x="226" y="677"/>
                    <a:pt x="257" y="677"/>
                    <a:pt x="288" y="667"/>
                  </a:cubicBezTo>
                  <a:cubicBezTo>
                    <a:pt x="318" y="657"/>
                    <a:pt x="349" y="636"/>
                    <a:pt x="370" y="626"/>
                  </a:cubicBezTo>
                  <a:cubicBezTo>
                    <a:pt x="390" y="605"/>
                    <a:pt x="400" y="575"/>
                    <a:pt x="411" y="554"/>
                  </a:cubicBezTo>
                  <a:cubicBezTo>
                    <a:pt x="421" y="534"/>
                    <a:pt x="431" y="503"/>
                    <a:pt x="431" y="472"/>
                  </a:cubicBezTo>
                  <a:cubicBezTo>
                    <a:pt x="431" y="452"/>
                    <a:pt x="421" y="421"/>
                    <a:pt x="421" y="400"/>
                  </a:cubicBezTo>
                  <a:cubicBezTo>
                    <a:pt x="411" y="380"/>
                    <a:pt x="390" y="359"/>
                    <a:pt x="380" y="349"/>
                  </a:cubicBezTo>
                  <a:cubicBezTo>
                    <a:pt x="370" y="339"/>
                    <a:pt x="349" y="339"/>
                    <a:pt x="339" y="339"/>
                  </a:cubicBezTo>
                  <a:cubicBezTo>
                    <a:pt x="329" y="329"/>
                    <a:pt x="308" y="318"/>
                    <a:pt x="288" y="318"/>
                  </a:cubicBezTo>
                  <a:lnTo>
                    <a:pt x="288" y="308"/>
                  </a:lnTo>
                  <a:cubicBezTo>
                    <a:pt x="329" y="308"/>
                    <a:pt x="359" y="288"/>
                    <a:pt x="380" y="257"/>
                  </a:cubicBezTo>
                  <a:cubicBezTo>
                    <a:pt x="411" y="236"/>
                    <a:pt x="421" y="206"/>
                    <a:pt x="421" y="165"/>
                  </a:cubicBezTo>
                  <a:cubicBezTo>
                    <a:pt x="431" y="113"/>
                    <a:pt x="400" y="62"/>
                    <a:pt x="359" y="42"/>
                  </a:cubicBezTo>
                  <a:cubicBezTo>
                    <a:pt x="339" y="21"/>
                    <a:pt x="318" y="21"/>
                    <a:pt x="288" y="11"/>
                  </a:cubicBezTo>
                  <a:cubicBezTo>
                    <a:pt x="267" y="1"/>
                    <a:pt x="236" y="1"/>
                    <a:pt x="206" y="1"/>
                  </a:cubicBez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4165;p80">
              <a:extLst>
                <a:ext uri="{FF2B5EF4-FFF2-40B4-BE49-F238E27FC236}">
                  <a16:creationId xmlns:a16="http://schemas.microsoft.com/office/drawing/2014/main" id="{7A682657-BDE6-B034-9D40-E41EA158BE7F}"/>
                </a:ext>
              </a:extLst>
            </p:cNvPr>
            <p:cNvSpPr/>
            <p:nvPr/>
          </p:nvSpPr>
          <p:spPr>
            <a:xfrm>
              <a:off x="3323550" y="4131350"/>
              <a:ext cx="12575" cy="16425"/>
            </a:xfrm>
            <a:custGeom>
              <a:avLst/>
              <a:gdLst/>
              <a:ahLst/>
              <a:cxnLst/>
              <a:rect l="l" t="t" r="r" b="b"/>
              <a:pathLst>
                <a:path w="503" h="657" extrusionOk="0">
                  <a:moveTo>
                    <a:pt x="318" y="103"/>
                  </a:moveTo>
                  <a:lnTo>
                    <a:pt x="318" y="401"/>
                  </a:lnTo>
                  <a:lnTo>
                    <a:pt x="62" y="401"/>
                  </a:lnTo>
                  <a:lnTo>
                    <a:pt x="318" y="103"/>
                  </a:lnTo>
                  <a:close/>
                  <a:moveTo>
                    <a:pt x="318" y="1"/>
                  </a:moveTo>
                  <a:lnTo>
                    <a:pt x="1" y="380"/>
                  </a:lnTo>
                  <a:lnTo>
                    <a:pt x="1" y="472"/>
                  </a:lnTo>
                  <a:lnTo>
                    <a:pt x="318" y="472"/>
                  </a:lnTo>
                  <a:lnTo>
                    <a:pt x="318" y="657"/>
                  </a:lnTo>
                  <a:lnTo>
                    <a:pt x="400" y="657"/>
                  </a:lnTo>
                  <a:lnTo>
                    <a:pt x="400" y="472"/>
                  </a:lnTo>
                  <a:lnTo>
                    <a:pt x="503" y="472"/>
                  </a:lnTo>
                  <a:lnTo>
                    <a:pt x="503" y="411"/>
                  </a:lnTo>
                  <a:lnTo>
                    <a:pt x="400" y="411"/>
                  </a:lnTo>
                  <a:lnTo>
                    <a:pt x="400" y="1"/>
                  </a:ln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4166;p80">
              <a:extLst>
                <a:ext uri="{FF2B5EF4-FFF2-40B4-BE49-F238E27FC236}">
                  <a16:creationId xmlns:a16="http://schemas.microsoft.com/office/drawing/2014/main" id="{095D50D6-F6E3-671F-532D-FB839F8AFC37}"/>
                </a:ext>
              </a:extLst>
            </p:cNvPr>
            <p:cNvSpPr/>
            <p:nvPr/>
          </p:nvSpPr>
          <p:spPr>
            <a:xfrm>
              <a:off x="3346875" y="4131350"/>
              <a:ext cx="10800" cy="16700"/>
            </a:xfrm>
            <a:custGeom>
              <a:avLst/>
              <a:gdLst/>
              <a:ahLst/>
              <a:cxnLst/>
              <a:rect l="l" t="t" r="r" b="b"/>
              <a:pathLst>
                <a:path w="432" h="668" extrusionOk="0">
                  <a:moveTo>
                    <a:pt x="31" y="1"/>
                  </a:moveTo>
                  <a:lnTo>
                    <a:pt x="31" y="339"/>
                  </a:lnTo>
                  <a:cubicBezTo>
                    <a:pt x="52" y="339"/>
                    <a:pt x="72" y="329"/>
                    <a:pt x="93" y="329"/>
                  </a:cubicBezTo>
                  <a:cubicBezTo>
                    <a:pt x="124" y="329"/>
                    <a:pt x="144" y="319"/>
                    <a:pt x="165" y="319"/>
                  </a:cubicBezTo>
                  <a:cubicBezTo>
                    <a:pt x="195" y="319"/>
                    <a:pt x="216" y="329"/>
                    <a:pt x="247" y="329"/>
                  </a:cubicBezTo>
                  <a:cubicBezTo>
                    <a:pt x="267" y="329"/>
                    <a:pt x="277" y="339"/>
                    <a:pt x="298" y="349"/>
                  </a:cubicBezTo>
                  <a:cubicBezTo>
                    <a:pt x="308" y="360"/>
                    <a:pt x="318" y="380"/>
                    <a:pt x="329" y="390"/>
                  </a:cubicBezTo>
                  <a:cubicBezTo>
                    <a:pt x="339" y="411"/>
                    <a:pt x="339" y="431"/>
                    <a:pt x="339" y="452"/>
                  </a:cubicBezTo>
                  <a:cubicBezTo>
                    <a:pt x="339" y="472"/>
                    <a:pt x="339" y="493"/>
                    <a:pt x="329" y="513"/>
                  </a:cubicBezTo>
                  <a:cubicBezTo>
                    <a:pt x="329" y="524"/>
                    <a:pt x="318" y="544"/>
                    <a:pt x="308" y="554"/>
                  </a:cubicBezTo>
                  <a:cubicBezTo>
                    <a:pt x="288" y="565"/>
                    <a:pt x="267" y="575"/>
                    <a:pt x="247" y="585"/>
                  </a:cubicBezTo>
                  <a:cubicBezTo>
                    <a:pt x="226" y="595"/>
                    <a:pt x="206" y="595"/>
                    <a:pt x="195" y="595"/>
                  </a:cubicBezTo>
                  <a:cubicBezTo>
                    <a:pt x="154" y="595"/>
                    <a:pt x="124" y="585"/>
                    <a:pt x="93" y="575"/>
                  </a:cubicBezTo>
                  <a:cubicBezTo>
                    <a:pt x="62" y="565"/>
                    <a:pt x="42" y="554"/>
                    <a:pt x="11" y="544"/>
                  </a:cubicBezTo>
                  <a:lnTo>
                    <a:pt x="1" y="544"/>
                  </a:lnTo>
                  <a:lnTo>
                    <a:pt x="1" y="636"/>
                  </a:lnTo>
                  <a:cubicBezTo>
                    <a:pt x="31" y="647"/>
                    <a:pt x="62" y="657"/>
                    <a:pt x="93" y="657"/>
                  </a:cubicBezTo>
                  <a:cubicBezTo>
                    <a:pt x="124" y="667"/>
                    <a:pt x="154" y="667"/>
                    <a:pt x="195" y="667"/>
                  </a:cubicBezTo>
                  <a:cubicBezTo>
                    <a:pt x="226" y="667"/>
                    <a:pt x="257" y="667"/>
                    <a:pt x="298" y="657"/>
                  </a:cubicBezTo>
                  <a:cubicBezTo>
                    <a:pt x="318" y="647"/>
                    <a:pt x="349" y="626"/>
                    <a:pt x="370" y="606"/>
                  </a:cubicBezTo>
                  <a:cubicBezTo>
                    <a:pt x="390" y="585"/>
                    <a:pt x="400" y="565"/>
                    <a:pt x="411" y="534"/>
                  </a:cubicBezTo>
                  <a:cubicBezTo>
                    <a:pt x="421" y="513"/>
                    <a:pt x="431" y="483"/>
                    <a:pt x="431" y="452"/>
                  </a:cubicBezTo>
                  <a:cubicBezTo>
                    <a:pt x="431" y="411"/>
                    <a:pt x="431" y="380"/>
                    <a:pt x="411" y="349"/>
                  </a:cubicBezTo>
                  <a:cubicBezTo>
                    <a:pt x="400" y="329"/>
                    <a:pt x="380" y="298"/>
                    <a:pt x="359" y="288"/>
                  </a:cubicBezTo>
                  <a:cubicBezTo>
                    <a:pt x="339" y="267"/>
                    <a:pt x="308" y="257"/>
                    <a:pt x="288" y="257"/>
                  </a:cubicBezTo>
                  <a:cubicBezTo>
                    <a:pt x="257" y="247"/>
                    <a:pt x="226" y="247"/>
                    <a:pt x="195" y="247"/>
                  </a:cubicBezTo>
                  <a:lnTo>
                    <a:pt x="113" y="247"/>
                  </a:lnTo>
                  <a:lnTo>
                    <a:pt x="113" y="73"/>
                  </a:lnTo>
                  <a:lnTo>
                    <a:pt x="431" y="73"/>
                  </a:lnTo>
                  <a:lnTo>
                    <a:pt x="431" y="1"/>
                  </a:ln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4167;p80">
              <a:extLst>
                <a:ext uri="{FF2B5EF4-FFF2-40B4-BE49-F238E27FC236}">
                  <a16:creationId xmlns:a16="http://schemas.microsoft.com/office/drawing/2014/main" id="{716A2474-C049-51B3-1027-EBC89A7136CE}"/>
                </a:ext>
              </a:extLst>
            </p:cNvPr>
            <p:cNvSpPr/>
            <p:nvPr/>
          </p:nvSpPr>
          <p:spPr>
            <a:xfrm>
              <a:off x="3360725" y="4131100"/>
              <a:ext cx="11800" cy="17000"/>
            </a:xfrm>
            <a:custGeom>
              <a:avLst/>
              <a:gdLst/>
              <a:ahLst/>
              <a:cxnLst/>
              <a:rect l="l" t="t" r="r" b="b"/>
              <a:pathLst>
                <a:path w="472" h="680" extrusionOk="0">
                  <a:moveTo>
                    <a:pt x="277" y="318"/>
                  </a:moveTo>
                  <a:cubicBezTo>
                    <a:pt x="297" y="318"/>
                    <a:pt x="308" y="329"/>
                    <a:pt x="328" y="339"/>
                  </a:cubicBezTo>
                  <a:cubicBezTo>
                    <a:pt x="338" y="349"/>
                    <a:pt x="359" y="370"/>
                    <a:pt x="369" y="390"/>
                  </a:cubicBezTo>
                  <a:cubicBezTo>
                    <a:pt x="369" y="411"/>
                    <a:pt x="379" y="431"/>
                    <a:pt x="379" y="452"/>
                  </a:cubicBezTo>
                  <a:lnTo>
                    <a:pt x="379" y="462"/>
                  </a:lnTo>
                  <a:cubicBezTo>
                    <a:pt x="379" y="503"/>
                    <a:pt x="369" y="544"/>
                    <a:pt x="338" y="575"/>
                  </a:cubicBezTo>
                  <a:cubicBezTo>
                    <a:pt x="318" y="595"/>
                    <a:pt x="277" y="616"/>
                    <a:pt x="246" y="616"/>
                  </a:cubicBezTo>
                  <a:cubicBezTo>
                    <a:pt x="226" y="605"/>
                    <a:pt x="205" y="605"/>
                    <a:pt x="195" y="605"/>
                  </a:cubicBezTo>
                  <a:cubicBezTo>
                    <a:pt x="174" y="595"/>
                    <a:pt x="154" y="585"/>
                    <a:pt x="144" y="575"/>
                  </a:cubicBezTo>
                  <a:cubicBezTo>
                    <a:pt x="123" y="554"/>
                    <a:pt x="113" y="534"/>
                    <a:pt x="103" y="513"/>
                  </a:cubicBezTo>
                  <a:cubicBezTo>
                    <a:pt x="92" y="472"/>
                    <a:pt x="92" y="441"/>
                    <a:pt x="92" y="400"/>
                  </a:cubicBezTo>
                  <a:lnTo>
                    <a:pt x="92" y="380"/>
                  </a:lnTo>
                  <a:lnTo>
                    <a:pt x="92" y="359"/>
                  </a:lnTo>
                  <a:cubicBezTo>
                    <a:pt x="113" y="349"/>
                    <a:pt x="133" y="339"/>
                    <a:pt x="164" y="329"/>
                  </a:cubicBezTo>
                  <a:cubicBezTo>
                    <a:pt x="185" y="329"/>
                    <a:pt x="205" y="318"/>
                    <a:pt x="226" y="318"/>
                  </a:cubicBezTo>
                  <a:close/>
                  <a:moveTo>
                    <a:pt x="328" y="1"/>
                  </a:moveTo>
                  <a:cubicBezTo>
                    <a:pt x="277" y="1"/>
                    <a:pt x="226" y="11"/>
                    <a:pt x="185" y="31"/>
                  </a:cubicBezTo>
                  <a:cubicBezTo>
                    <a:pt x="144" y="42"/>
                    <a:pt x="103" y="72"/>
                    <a:pt x="82" y="103"/>
                  </a:cubicBezTo>
                  <a:cubicBezTo>
                    <a:pt x="51" y="144"/>
                    <a:pt x="31" y="185"/>
                    <a:pt x="21" y="226"/>
                  </a:cubicBezTo>
                  <a:cubicBezTo>
                    <a:pt x="10" y="277"/>
                    <a:pt x="0" y="329"/>
                    <a:pt x="0" y="380"/>
                  </a:cubicBezTo>
                  <a:cubicBezTo>
                    <a:pt x="0" y="431"/>
                    <a:pt x="10" y="482"/>
                    <a:pt x="21" y="523"/>
                  </a:cubicBezTo>
                  <a:cubicBezTo>
                    <a:pt x="31" y="564"/>
                    <a:pt x="51" y="595"/>
                    <a:pt x="82" y="626"/>
                  </a:cubicBezTo>
                  <a:cubicBezTo>
                    <a:pt x="103" y="636"/>
                    <a:pt x="123" y="657"/>
                    <a:pt x="154" y="667"/>
                  </a:cubicBezTo>
                  <a:cubicBezTo>
                    <a:pt x="174" y="677"/>
                    <a:pt x="205" y="677"/>
                    <a:pt x="236" y="677"/>
                  </a:cubicBezTo>
                  <a:cubicBezTo>
                    <a:pt x="244" y="679"/>
                    <a:pt x="252" y="679"/>
                    <a:pt x="260" y="679"/>
                  </a:cubicBezTo>
                  <a:cubicBezTo>
                    <a:pt x="313" y="679"/>
                    <a:pt x="364" y="651"/>
                    <a:pt x="400" y="616"/>
                  </a:cubicBezTo>
                  <a:cubicBezTo>
                    <a:pt x="441" y="575"/>
                    <a:pt x="472" y="513"/>
                    <a:pt x="472" y="452"/>
                  </a:cubicBezTo>
                  <a:cubicBezTo>
                    <a:pt x="472" y="421"/>
                    <a:pt x="461" y="390"/>
                    <a:pt x="451" y="359"/>
                  </a:cubicBezTo>
                  <a:cubicBezTo>
                    <a:pt x="441" y="329"/>
                    <a:pt x="420" y="308"/>
                    <a:pt x="390" y="288"/>
                  </a:cubicBezTo>
                  <a:cubicBezTo>
                    <a:pt x="369" y="277"/>
                    <a:pt x="349" y="267"/>
                    <a:pt x="328" y="257"/>
                  </a:cubicBezTo>
                  <a:cubicBezTo>
                    <a:pt x="308" y="257"/>
                    <a:pt x="277" y="247"/>
                    <a:pt x="256" y="247"/>
                  </a:cubicBezTo>
                  <a:cubicBezTo>
                    <a:pt x="226" y="247"/>
                    <a:pt x="195" y="257"/>
                    <a:pt x="174" y="267"/>
                  </a:cubicBezTo>
                  <a:cubicBezTo>
                    <a:pt x="144" y="267"/>
                    <a:pt x="123" y="277"/>
                    <a:pt x="103" y="298"/>
                  </a:cubicBezTo>
                  <a:cubicBezTo>
                    <a:pt x="103" y="236"/>
                    <a:pt x="123" y="185"/>
                    <a:pt x="164" y="134"/>
                  </a:cubicBezTo>
                  <a:cubicBezTo>
                    <a:pt x="198" y="100"/>
                    <a:pt x="239" y="80"/>
                    <a:pt x="287" y="80"/>
                  </a:cubicBezTo>
                  <a:cubicBezTo>
                    <a:pt x="297" y="80"/>
                    <a:pt x="307" y="81"/>
                    <a:pt x="318" y="83"/>
                  </a:cubicBezTo>
                  <a:cubicBezTo>
                    <a:pt x="323" y="77"/>
                    <a:pt x="331" y="75"/>
                    <a:pt x="340" y="75"/>
                  </a:cubicBezTo>
                  <a:cubicBezTo>
                    <a:pt x="349" y="75"/>
                    <a:pt x="359" y="77"/>
                    <a:pt x="369" y="83"/>
                  </a:cubicBezTo>
                  <a:cubicBezTo>
                    <a:pt x="379" y="83"/>
                    <a:pt x="390" y="83"/>
                    <a:pt x="400" y="93"/>
                  </a:cubicBezTo>
                  <a:lnTo>
                    <a:pt x="400" y="11"/>
                  </a:lnTo>
                  <a:lnTo>
                    <a:pt x="369" y="1"/>
                  </a:ln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4168;p80">
              <a:extLst>
                <a:ext uri="{FF2B5EF4-FFF2-40B4-BE49-F238E27FC236}">
                  <a16:creationId xmlns:a16="http://schemas.microsoft.com/office/drawing/2014/main" id="{4BEA4907-A12D-F9F1-3719-4E29FBADFC3C}"/>
                </a:ext>
              </a:extLst>
            </p:cNvPr>
            <p:cNvSpPr/>
            <p:nvPr/>
          </p:nvSpPr>
          <p:spPr>
            <a:xfrm>
              <a:off x="3375325" y="4131350"/>
              <a:ext cx="11300" cy="16425"/>
            </a:xfrm>
            <a:custGeom>
              <a:avLst/>
              <a:gdLst/>
              <a:ahLst/>
              <a:cxnLst/>
              <a:rect l="l" t="t" r="r" b="b"/>
              <a:pathLst>
                <a:path w="452" h="657" extrusionOk="0">
                  <a:moveTo>
                    <a:pt x="0" y="1"/>
                  </a:moveTo>
                  <a:lnTo>
                    <a:pt x="0" y="73"/>
                  </a:lnTo>
                  <a:lnTo>
                    <a:pt x="370" y="73"/>
                  </a:lnTo>
                  <a:lnTo>
                    <a:pt x="52" y="657"/>
                  </a:lnTo>
                  <a:lnTo>
                    <a:pt x="154" y="657"/>
                  </a:lnTo>
                  <a:lnTo>
                    <a:pt x="452" y="103"/>
                  </a:lnTo>
                  <a:lnTo>
                    <a:pt x="452" y="1"/>
                  </a:ln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4169;p80">
              <a:extLst>
                <a:ext uri="{FF2B5EF4-FFF2-40B4-BE49-F238E27FC236}">
                  <a16:creationId xmlns:a16="http://schemas.microsoft.com/office/drawing/2014/main" id="{CA7088F9-4638-A331-F2BF-13C7DCE74095}"/>
                </a:ext>
              </a:extLst>
            </p:cNvPr>
            <p:cNvSpPr/>
            <p:nvPr/>
          </p:nvSpPr>
          <p:spPr>
            <a:xfrm>
              <a:off x="3389175" y="4130850"/>
              <a:ext cx="11800" cy="17250"/>
            </a:xfrm>
            <a:custGeom>
              <a:avLst/>
              <a:gdLst/>
              <a:ahLst/>
              <a:cxnLst/>
              <a:rect l="l" t="t" r="r" b="b"/>
              <a:pathLst>
                <a:path w="472" h="690" extrusionOk="0">
                  <a:moveTo>
                    <a:pt x="236" y="72"/>
                  </a:moveTo>
                  <a:cubicBezTo>
                    <a:pt x="267" y="72"/>
                    <a:pt x="308" y="82"/>
                    <a:pt x="328" y="103"/>
                  </a:cubicBezTo>
                  <a:cubicBezTo>
                    <a:pt x="349" y="113"/>
                    <a:pt x="369" y="144"/>
                    <a:pt x="369" y="175"/>
                  </a:cubicBezTo>
                  <a:cubicBezTo>
                    <a:pt x="369" y="195"/>
                    <a:pt x="359" y="226"/>
                    <a:pt x="349" y="246"/>
                  </a:cubicBezTo>
                  <a:cubicBezTo>
                    <a:pt x="338" y="267"/>
                    <a:pt x="318" y="287"/>
                    <a:pt x="287" y="308"/>
                  </a:cubicBezTo>
                  <a:cubicBezTo>
                    <a:pt x="267" y="298"/>
                    <a:pt x="246" y="298"/>
                    <a:pt x="226" y="287"/>
                  </a:cubicBezTo>
                  <a:lnTo>
                    <a:pt x="185" y="267"/>
                  </a:lnTo>
                  <a:cubicBezTo>
                    <a:pt x="164" y="257"/>
                    <a:pt x="144" y="236"/>
                    <a:pt x="123" y="226"/>
                  </a:cubicBezTo>
                  <a:cubicBezTo>
                    <a:pt x="113" y="205"/>
                    <a:pt x="113" y="185"/>
                    <a:pt x="113" y="164"/>
                  </a:cubicBezTo>
                  <a:cubicBezTo>
                    <a:pt x="113" y="144"/>
                    <a:pt x="123" y="113"/>
                    <a:pt x="144" y="103"/>
                  </a:cubicBezTo>
                  <a:cubicBezTo>
                    <a:pt x="174" y="82"/>
                    <a:pt x="205" y="72"/>
                    <a:pt x="236" y="72"/>
                  </a:cubicBezTo>
                  <a:close/>
                  <a:moveTo>
                    <a:pt x="185" y="349"/>
                  </a:moveTo>
                  <a:lnTo>
                    <a:pt x="246" y="369"/>
                  </a:lnTo>
                  <a:cubicBezTo>
                    <a:pt x="267" y="380"/>
                    <a:pt x="277" y="380"/>
                    <a:pt x="297" y="390"/>
                  </a:cubicBezTo>
                  <a:cubicBezTo>
                    <a:pt x="318" y="400"/>
                    <a:pt x="338" y="421"/>
                    <a:pt x="359" y="441"/>
                  </a:cubicBezTo>
                  <a:cubicBezTo>
                    <a:pt x="379" y="462"/>
                    <a:pt x="379" y="482"/>
                    <a:pt x="379" y="503"/>
                  </a:cubicBezTo>
                  <a:cubicBezTo>
                    <a:pt x="379" y="533"/>
                    <a:pt x="369" y="574"/>
                    <a:pt x="338" y="595"/>
                  </a:cubicBezTo>
                  <a:cubicBezTo>
                    <a:pt x="308" y="615"/>
                    <a:pt x="277" y="626"/>
                    <a:pt x="236" y="626"/>
                  </a:cubicBezTo>
                  <a:cubicBezTo>
                    <a:pt x="205" y="626"/>
                    <a:pt x="164" y="615"/>
                    <a:pt x="133" y="585"/>
                  </a:cubicBezTo>
                  <a:cubicBezTo>
                    <a:pt x="103" y="564"/>
                    <a:pt x="92" y="523"/>
                    <a:pt x="92" y="492"/>
                  </a:cubicBezTo>
                  <a:cubicBezTo>
                    <a:pt x="92" y="462"/>
                    <a:pt x="103" y="431"/>
                    <a:pt x="123" y="400"/>
                  </a:cubicBezTo>
                  <a:cubicBezTo>
                    <a:pt x="133" y="380"/>
                    <a:pt x="154" y="359"/>
                    <a:pt x="185" y="349"/>
                  </a:cubicBezTo>
                  <a:close/>
                  <a:moveTo>
                    <a:pt x="236" y="0"/>
                  </a:moveTo>
                  <a:cubicBezTo>
                    <a:pt x="185" y="0"/>
                    <a:pt x="123" y="21"/>
                    <a:pt x="82" y="52"/>
                  </a:cubicBezTo>
                  <a:cubicBezTo>
                    <a:pt x="41" y="82"/>
                    <a:pt x="21" y="134"/>
                    <a:pt x="21" y="185"/>
                  </a:cubicBezTo>
                  <a:cubicBezTo>
                    <a:pt x="21" y="205"/>
                    <a:pt x="31" y="236"/>
                    <a:pt x="51" y="267"/>
                  </a:cubicBezTo>
                  <a:cubicBezTo>
                    <a:pt x="72" y="287"/>
                    <a:pt x="92" y="308"/>
                    <a:pt x="123" y="328"/>
                  </a:cubicBezTo>
                  <a:cubicBezTo>
                    <a:pt x="92" y="339"/>
                    <a:pt x="62" y="369"/>
                    <a:pt x="41" y="400"/>
                  </a:cubicBezTo>
                  <a:cubicBezTo>
                    <a:pt x="21" y="421"/>
                    <a:pt x="0" y="462"/>
                    <a:pt x="10" y="492"/>
                  </a:cubicBezTo>
                  <a:cubicBezTo>
                    <a:pt x="0" y="554"/>
                    <a:pt x="31" y="605"/>
                    <a:pt x="72" y="636"/>
                  </a:cubicBezTo>
                  <a:cubicBezTo>
                    <a:pt x="118" y="672"/>
                    <a:pt x="177" y="690"/>
                    <a:pt x="237" y="690"/>
                  </a:cubicBezTo>
                  <a:cubicBezTo>
                    <a:pt x="297" y="690"/>
                    <a:pt x="359" y="672"/>
                    <a:pt x="410" y="636"/>
                  </a:cubicBezTo>
                  <a:cubicBezTo>
                    <a:pt x="451" y="605"/>
                    <a:pt x="472" y="544"/>
                    <a:pt x="472" y="492"/>
                  </a:cubicBezTo>
                  <a:cubicBezTo>
                    <a:pt x="472" y="451"/>
                    <a:pt x="461" y="421"/>
                    <a:pt x="441" y="390"/>
                  </a:cubicBezTo>
                  <a:cubicBezTo>
                    <a:pt x="410" y="359"/>
                    <a:pt x="379" y="339"/>
                    <a:pt x="349" y="318"/>
                  </a:cubicBezTo>
                  <a:cubicBezTo>
                    <a:pt x="379" y="308"/>
                    <a:pt x="410" y="287"/>
                    <a:pt x="431" y="257"/>
                  </a:cubicBezTo>
                  <a:cubicBezTo>
                    <a:pt x="441" y="226"/>
                    <a:pt x="451" y="205"/>
                    <a:pt x="451" y="164"/>
                  </a:cubicBezTo>
                  <a:cubicBezTo>
                    <a:pt x="451" y="123"/>
                    <a:pt x="431" y="82"/>
                    <a:pt x="400" y="52"/>
                  </a:cubicBezTo>
                  <a:cubicBezTo>
                    <a:pt x="349" y="21"/>
                    <a:pt x="297" y="0"/>
                    <a:pt x="236" y="0"/>
                  </a:cubicBez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4170;p80">
              <a:extLst>
                <a:ext uri="{FF2B5EF4-FFF2-40B4-BE49-F238E27FC236}">
                  <a16:creationId xmlns:a16="http://schemas.microsoft.com/office/drawing/2014/main" id="{01292D11-1ED2-70DF-FF45-9F4194E07E7B}"/>
                </a:ext>
              </a:extLst>
            </p:cNvPr>
            <p:cNvSpPr/>
            <p:nvPr/>
          </p:nvSpPr>
          <p:spPr>
            <a:xfrm>
              <a:off x="3411200" y="4130850"/>
              <a:ext cx="11825" cy="17200"/>
            </a:xfrm>
            <a:custGeom>
              <a:avLst/>
              <a:gdLst/>
              <a:ahLst/>
              <a:cxnLst/>
              <a:rect l="l" t="t" r="r" b="b"/>
              <a:pathLst>
                <a:path w="473" h="688" extrusionOk="0">
                  <a:moveTo>
                    <a:pt x="288" y="82"/>
                  </a:moveTo>
                  <a:cubicBezTo>
                    <a:pt x="308" y="93"/>
                    <a:pt x="318" y="103"/>
                    <a:pt x="329" y="113"/>
                  </a:cubicBezTo>
                  <a:cubicBezTo>
                    <a:pt x="349" y="134"/>
                    <a:pt x="359" y="154"/>
                    <a:pt x="370" y="185"/>
                  </a:cubicBezTo>
                  <a:cubicBezTo>
                    <a:pt x="380" y="216"/>
                    <a:pt x="390" y="257"/>
                    <a:pt x="390" y="287"/>
                  </a:cubicBezTo>
                  <a:cubicBezTo>
                    <a:pt x="390" y="298"/>
                    <a:pt x="390" y="308"/>
                    <a:pt x="380" y="308"/>
                  </a:cubicBezTo>
                  <a:cubicBezTo>
                    <a:pt x="380" y="318"/>
                    <a:pt x="380" y="318"/>
                    <a:pt x="380" y="328"/>
                  </a:cubicBezTo>
                  <a:cubicBezTo>
                    <a:pt x="359" y="339"/>
                    <a:pt x="339" y="349"/>
                    <a:pt x="318" y="349"/>
                  </a:cubicBezTo>
                  <a:cubicBezTo>
                    <a:pt x="298" y="359"/>
                    <a:pt x="267" y="359"/>
                    <a:pt x="247" y="359"/>
                  </a:cubicBezTo>
                  <a:cubicBezTo>
                    <a:pt x="236" y="364"/>
                    <a:pt x="229" y="367"/>
                    <a:pt x="221" y="367"/>
                  </a:cubicBezTo>
                  <a:cubicBezTo>
                    <a:pt x="213" y="367"/>
                    <a:pt x="206" y="364"/>
                    <a:pt x="195" y="359"/>
                  </a:cubicBezTo>
                  <a:cubicBezTo>
                    <a:pt x="175" y="359"/>
                    <a:pt x="165" y="359"/>
                    <a:pt x="154" y="349"/>
                  </a:cubicBezTo>
                  <a:cubicBezTo>
                    <a:pt x="134" y="339"/>
                    <a:pt x="124" y="318"/>
                    <a:pt x="113" y="298"/>
                  </a:cubicBezTo>
                  <a:cubicBezTo>
                    <a:pt x="103" y="277"/>
                    <a:pt x="103" y="257"/>
                    <a:pt x="103" y="226"/>
                  </a:cubicBezTo>
                  <a:cubicBezTo>
                    <a:pt x="93" y="195"/>
                    <a:pt x="113" y="154"/>
                    <a:pt x="134" y="123"/>
                  </a:cubicBezTo>
                  <a:cubicBezTo>
                    <a:pt x="165" y="93"/>
                    <a:pt x="195" y="82"/>
                    <a:pt x="236" y="82"/>
                  </a:cubicBezTo>
                  <a:close/>
                  <a:moveTo>
                    <a:pt x="236" y="0"/>
                  </a:moveTo>
                  <a:cubicBezTo>
                    <a:pt x="175" y="0"/>
                    <a:pt x="113" y="21"/>
                    <a:pt x="72" y="62"/>
                  </a:cubicBezTo>
                  <a:cubicBezTo>
                    <a:pt x="31" y="113"/>
                    <a:pt x="1" y="164"/>
                    <a:pt x="11" y="226"/>
                  </a:cubicBezTo>
                  <a:cubicBezTo>
                    <a:pt x="11" y="267"/>
                    <a:pt x="11" y="298"/>
                    <a:pt x="21" y="328"/>
                  </a:cubicBezTo>
                  <a:cubicBezTo>
                    <a:pt x="42" y="359"/>
                    <a:pt x="62" y="380"/>
                    <a:pt x="83" y="400"/>
                  </a:cubicBezTo>
                  <a:cubicBezTo>
                    <a:pt x="103" y="410"/>
                    <a:pt x="124" y="421"/>
                    <a:pt x="154" y="431"/>
                  </a:cubicBezTo>
                  <a:cubicBezTo>
                    <a:pt x="168" y="431"/>
                    <a:pt x="182" y="435"/>
                    <a:pt x="199" y="435"/>
                  </a:cubicBezTo>
                  <a:cubicBezTo>
                    <a:pt x="207" y="435"/>
                    <a:pt x="216" y="434"/>
                    <a:pt x="226" y="431"/>
                  </a:cubicBezTo>
                  <a:cubicBezTo>
                    <a:pt x="232" y="434"/>
                    <a:pt x="239" y="435"/>
                    <a:pt x="246" y="435"/>
                  </a:cubicBezTo>
                  <a:cubicBezTo>
                    <a:pt x="264" y="435"/>
                    <a:pt x="283" y="428"/>
                    <a:pt x="298" y="421"/>
                  </a:cubicBezTo>
                  <a:cubicBezTo>
                    <a:pt x="329" y="421"/>
                    <a:pt x="359" y="410"/>
                    <a:pt x="380" y="390"/>
                  </a:cubicBezTo>
                  <a:lnTo>
                    <a:pt x="380" y="390"/>
                  </a:lnTo>
                  <a:cubicBezTo>
                    <a:pt x="380" y="451"/>
                    <a:pt x="359" y="503"/>
                    <a:pt x="318" y="554"/>
                  </a:cubicBezTo>
                  <a:cubicBezTo>
                    <a:pt x="285" y="588"/>
                    <a:pt x="236" y="608"/>
                    <a:pt x="192" y="608"/>
                  </a:cubicBezTo>
                  <a:cubicBezTo>
                    <a:pt x="183" y="608"/>
                    <a:pt x="174" y="607"/>
                    <a:pt x="165" y="605"/>
                  </a:cubicBezTo>
                  <a:cubicBezTo>
                    <a:pt x="154" y="610"/>
                    <a:pt x="144" y="613"/>
                    <a:pt x="135" y="613"/>
                  </a:cubicBezTo>
                  <a:cubicBezTo>
                    <a:pt x="126" y="613"/>
                    <a:pt x="119" y="610"/>
                    <a:pt x="113" y="605"/>
                  </a:cubicBezTo>
                  <a:cubicBezTo>
                    <a:pt x="103" y="605"/>
                    <a:pt x="83" y="605"/>
                    <a:pt x="72" y="595"/>
                  </a:cubicBezTo>
                  <a:lnTo>
                    <a:pt x="72" y="687"/>
                  </a:lnTo>
                  <a:lnTo>
                    <a:pt x="154" y="687"/>
                  </a:lnTo>
                  <a:cubicBezTo>
                    <a:pt x="206" y="687"/>
                    <a:pt x="247" y="677"/>
                    <a:pt x="298" y="667"/>
                  </a:cubicBezTo>
                  <a:cubicBezTo>
                    <a:pt x="339" y="646"/>
                    <a:pt x="370" y="615"/>
                    <a:pt x="400" y="585"/>
                  </a:cubicBezTo>
                  <a:cubicBezTo>
                    <a:pt x="421" y="554"/>
                    <a:pt x="442" y="513"/>
                    <a:pt x="452" y="462"/>
                  </a:cubicBezTo>
                  <a:cubicBezTo>
                    <a:pt x="472" y="410"/>
                    <a:pt x="472" y="359"/>
                    <a:pt x="472" y="308"/>
                  </a:cubicBezTo>
                  <a:cubicBezTo>
                    <a:pt x="472" y="257"/>
                    <a:pt x="472" y="205"/>
                    <a:pt x="452" y="154"/>
                  </a:cubicBezTo>
                  <a:cubicBezTo>
                    <a:pt x="442" y="123"/>
                    <a:pt x="421" y="93"/>
                    <a:pt x="390" y="62"/>
                  </a:cubicBezTo>
                  <a:cubicBezTo>
                    <a:pt x="370" y="41"/>
                    <a:pt x="349" y="31"/>
                    <a:pt x="318" y="21"/>
                  </a:cubicBezTo>
                  <a:cubicBezTo>
                    <a:pt x="298" y="11"/>
                    <a:pt x="267" y="0"/>
                    <a:pt x="236" y="0"/>
                  </a:cubicBez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4171;p80">
              <a:extLst>
                <a:ext uri="{FF2B5EF4-FFF2-40B4-BE49-F238E27FC236}">
                  <a16:creationId xmlns:a16="http://schemas.microsoft.com/office/drawing/2014/main" id="{CE839A14-7360-AD7D-8693-AFEEF2D000D5}"/>
                </a:ext>
              </a:extLst>
            </p:cNvPr>
            <p:cNvSpPr/>
            <p:nvPr/>
          </p:nvSpPr>
          <p:spPr>
            <a:xfrm>
              <a:off x="3427600" y="4131350"/>
              <a:ext cx="9000" cy="16425"/>
            </a:xfrm>
            <a:custGeom>
              <a:avLst/>
              <a:gdLst/>
              <a:ahLst/>
              <a:cxnLst/>
              <a:rect l="l" t="t" r="r" b="b"/>
              <a:pathLst>
                <a:path w="360" h="657" extrusionOk="0">
                  <a:moveTo>
                    <a:pt x="155" y="1"/>
                  </a:moveTo>
                  <a:cubicBezTo>
                    <a:pt x="155" y="21"/>
                    <a:pt x="144" y="32"/>
                    <a:pt x="144" y="52"/>
                  </a:cubicBezTo>
                  <a:cubicBezTo>
                    <a:pt x="134" y="62"/>
                    <a:pt x="124" y="73"/>
                    <a:pt x="114" y="83"/>
                  </a:cubicBezTo>
                  <a:cubicBezTo>
                    <a:pt x="93" y="83"/>
                    <a:pt x="73" y="93"/>
                    <a:pt x="62" y="93"/>
                  </a:cubicBezTo>
                  <a:lnTo>
                    <a:pt x="1" y="93"/>
                  </a:lnTo>
                  <a:lnTo>
                    <a:pt x="1" y="155"/>
                  </a:lnTo>
                  <a:lnTo>
                    <a:pt x="134" y="155"/>
                  </a:lnTo>
                  <a:lnTo>
                    <a:pt x="134" y="595"/>
                  </a:lnTo>
                  <a:lnTo>
                    <a:pt x="1" y="595"/>
                  </a:lnTo>
                  <a:lnTo>
                    <a:pt x="1" y="657"/>
                  </a:lnTo>
                  <a:lnTo>
                    <a:pt x="360" y="657"/>
                  </a:lnTo>
                  <a:lnTo>
                    <a:pt x="349" y="595"/>
                  </a:lnTo>
                  <a:lnTo>
                    <a:pt x="226" y="595"/>
                  </a:lnTo>
                  <a:lnTo>
                    <a:pt x="226" y="1"/>
                  </a:ln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4172;p80">
              <a:extLst>
                <a:ext uri="{FF2B5EF4-FFF2-40B4-BE49-F238E27FC236}">
                  <a16:creationId xmlns:a16="http://schemas.microsoft.com/office/drawing/2014/main" id="{F53965A1-D1B1-ABD6-399D-63B41757DAD7}"/>
                </a:ext>
              </a:extLst>
            </p:cNvPr>
            <p:cNvSpPr/>
            <p:nvPr/>
          </p:nvSpPr>
          <p:spPr>
            <a:xfrm>
              <a:off x="3440175" y="4131050"/>
              <a:ext cx="11800" cy="17050"/>
            </a:xfrm>
            <a:custGeom>
              <a:avLst/>
              <a:gdLst/>
              <a:ahLst/>
              <a:cxnLst/>
              <a:rect l="l" t="t" r="r" b="b"/>
              <a:pathLst>
                <a:path w="472" h="682" extrusionOk="0">
                  <a:moveTo>
                    <a:pt x="236" y="74"/>
                  </a:moveTo>
                  <a:cubicBezTo>
                    <a:pt x="256" y="74"/>
                    <a:pt x="287" y="74"/>
                    <a:pt x="308" y="85"/>
                  </a:cubicBezTo>
                  <a:cubicBezTo>
                    <a:pt x="328" y="105"/>
                    <a:pt x="338" y="115"/>
                    <a:pt x="349" y="136"/>
                  </a:cubicBezTo>
                  <a:cubicBezTo>
                    <a:pt x="359" y="167"/>
                    <a:pt x="369" y="197"/>
                    <a:pt x="369" y="228"/>
                  </a:cubicBezTo>
                  <a:cubicBezTo>
                    <a:pt x="369" y="259"/>
                    <a:pt x="379" y="300"/>
                    <a:pt x="379" y="341"/>
                  </a:cubicBezTo>
                  <a:cubicBezTo>
                    <a:pt x="379" y="382"/>
                    <a:pt x="369" y="423"/>
                    <a:pt x="369" y="454"/>
                  </a:cubicBezTo>
                  <a:cubicBezTo>
                    <a:pt x="369" y="484"/>
                    <a:pt x="359" y="515"/>
                    <a:pt x="349" y="546"/>
                  </a:cubicBezTo>
                  <a:cubicBezTo>
                    <a:pt x="338" y="566"/>
                    <a:pt x="328" y="577"/>
                    <a:pt x="308" y="597"/>
                  </a:cubicBezTo>
                  <a:cubicBezTo>
                    <a:pt x="287" y="607"/>
                    <a:pt x="256" y="607"/>
                    <a:pt x="236" y="607"/>
                  </a:cubicBezTo>
                  <a:cubicBezTo>
                    <a:pt x="215" y="607"/>
                    <a:pt x="185" y="607"/>
                    <a:pt x="164" y="587"/>
                  </a:cubicBezTo>
                  <a:cubicBezTo>
                    <a:pt x="144" y="577"/>
                    <a:pt x="133" y="556"/>
                    <a:pt x="123" y="536"/>
                  </a:cubicBezTo>
                  <a:cubicBezTo>
                    <a:pt x="113" y="515"/>
                    <a:pt x="103" y="484"/>
                    <a:pt x="103" y="454"/>
                  </a:cubicBezTo>
                  <a:cubicBezTo>
                    <a:pt x="103" y="423"/>
                    <a:pt x="103" y="382"/>
                    <a:pt x="103" y="341"/>
                  </a:cubicBezTo>
                  <a:lnTo>
                    <a:pt x="103" y="228"/>
                  </a:lnTo>
                  <a:cubicBezTo>
                    <a:pt x="103" y="197"/>
                    <a:pt x="113" y="167"/>
                    <a:pt x="123" y="136"/>
                  </a:cubicBezTo>
                  <a:cubicBezTo>
                    <a:pt x="144" y="95"/>
                    <a:pt x="185" y="74"/>
                    <a:pt x="236" y="74"/>
                  </a:cubicBezTo>
                  <a:close/>
                  <a:moveTo>
                    <a:pt x="236" y="0"/>
                  </a:moveTo>
                  <a:cubicBezTo>
                    <a:pt x="172" y="0"/>
                    <a:pt x="108" y="28"/>
                    <a:pt x="62" y="85"/>
                  </a:cubicBezTo>
                  <a:cubicBezTo>
                    <a:pt x="21" y="167"/>
                    <a:pt x="0" y="249"/>
                    <a:pt x="10" y="341"/>
                  </a:cubicBezTo>
                  <a:cubicBezTo>
                    <a:pt x="0" y="433"/>
                    <a:pt x="21" y="515"/>
                    <a:pt x="62" y="597"/>
                  </a:cubicBezTo>
                  <a:cubicBezTo>
                    <a:pt x="108" y="654"/>
                    <a:pt x="172" y="682"/>
                    <a:pt x="236" y="682"/>
                  </a:cubicBezTo>
                  <a:cubicBezTo>
                    <a:pt x="300" y="682"/>
                    <a:pt x="364" y="654"/>
                    <a:pt x="410" y="597"/>
                  </a:cubicBezTo>
                  <a:cubicBezTo>
                    <a:pt x="451" y="515"/>
                    <a:pt x="472" y="433"/>
                    <a:pt x="461" y="341"/>
                  </a:cubicBezTo>
                  <a:cubicBezTo>
                    <a:pt x="472" y="249"/>
                    <a:pt x="451" y="167"/>
                    <a:pt x="410" y="85"/>
                  </a:cubicBezTo>
                  <a:cubicBezTo>
                    <a:pt x="364" y="28"/>
                    <a:pt x="300" y="0"/>
                    <a:pt x="236" y="0"/>
                  </a:cubicBez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4173;p80">
              <a:extLst>
                <a:ext uri="{FF2B5EF4-FFF2-40B4-BE49-F238E27FC236}">
                  <a16:creationId xmlns:a16="http://schemas.microsoft.com/office/drawing/2014/main" id="{ADDA4CBC-9E5D-1751-78DA-76A850B95C55}"/>
                </a:ext>
              </a:extLst>
            </p:cNvPr>
            <p:cNvSpPr/>
            <p:nvPr/>
          </p:nvSpPr>
          <p:spPr>
            <a:xfrm>
              <a:off x="3456300" y="4131350"/>
              <a:ext cx="9000" cy="16425"/>
            </a:xfrm>
            <a:custGeom>
              <a:avLst/>
              <a:gdLst/>
              <a:ahLst/>
              <a:cxnLst/>
              <a:rect l="l" t="t" r="r" b="b"/>
              <a:pathLst>
                <a:path w="360" h="657" extrusionOk="0">
                  <a:moveTo>
                    <a:pt x="155" y="1"/>
                  </a:moveTo>
                  <a:cubicBezTo>
                    <a:pt x="155" y="21"/>
                    <a:pt x="144" y="32"/>
                    <a:pt x="144" y="52"/>
                  </a:cubicBezTo>
                  <a:cubicBezTo>
                    <a:pt x="134" y="62"/>
                    <a:pt x="124" y="73"/>
                    <a:pt x="103" y="83"/>
                  </a:cubicBezTo>
                  <a:cubicBezTo>
                    <a:pt x="93" y="83"/>
                    <a:pt x="73" y="93"/>
                    <a:pt x="62" y="93"/>
                  </a:cubicBezTo>
                  <a:lnTo>
                    <a:pt x="1" y="93"/>
                  </a:lnTo>
                  <a:lnTo>
                    <a:pt x="1" y="155"/>
                  </a:lnTo>
                  <a:lnTo>
                    <a:pt x="134" y="155"/>
                  </a:lnTo>
                  <a:lnTo>
                    <a:pt x="134" y="595"/>
                  </a:lnTo>
                  <a:lnTo>
                    <a:pt x="1" y="595"/>
                  </a:lnTo>
                  <a:lnTo>
                    <a:pt x="1" y="657"/>
                  </a:lnTo>
                  <a:lnTo>
                    <a:pt x="360" y="657"/>
                  </a:lnTo>
                  <a:lnTo>
                    <a:pt x="360" y="595"/>
                  </a:lnTo>
                  <a:lnTo>
                    <a:pt x="226" y="595"/>
                  </a:lnTo>
                  <a:lnTo>
                    <a:pt x="226" y="1"/>
                  </a:ln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4174;p80">
              <a:extLst>
                <a:ext uri="{FF2B5EF4-FFF2-40B4-BE49-F238E27FC236}">
                  <a16:creationId xmlns:a16="http://schemas.microsoft.com/office/drawing/2014/main" id="{E19F93DB-1C13-349F-3B79-624388F5693C}"/>
                </a:ext>
              </a:extLst>
            </p:cNvPr>
            <p:cNvSpPr/>
            <p:nvPr/>
          </p:nvSpPr>
          <p:spPr>
            <a:xfrm>
              <a:off x="3478600" y="4131350"/>
              <a:ext cx="9000" cy="16425"/>
            </a:xfrm>
            <a:custGeom>
              <a:avLst/>
              <a:gdLst/>
              <a:ahLst/>
              <a:cxnLst/>
              <a:rect l="l" t="t" r="r" b="b"/>
              <a:pathLst>
                <a:path w="360" h="657" extrusionOk="0">
                  <a:moveTo>
                    <a:pt x="155" y="1"/>
                  </a:moveTo>
                  <a:cubicBezTo>
                    <a:pt x="155" y="21"/>
                    <a:pt x="144" y="32"/>
                    <a:pt x="144" y="52"/>
                  </a:cubicBezTo>
                  <a:cubicBezTo>
                    <a:pt x="134" y="62"/>
                    <a:pt x="124" y="73"/>
                    <a:pt x="103" y="83"/>
                  </a:cubicBezTo>
                  <a:cubicBezTo>
                    <a:pt x="93" y="83"/>
                    <a:pt x="73" y="93"/>
                    <a:pt x="62" y="93"/>
                  </a:cubicBezTo>
                  <a:lnTo>
                    <a:pt x="1" y="93"/>
                  </a:lnTo>
                  <a:lnTo>
                    <a:pt x="1" y="155"/>
                  </a:lnTo>
                  <a:lnTo>
                    <a:pt x="134" y="155"/>
                  </a:lnTo>
                  <a:lnTo>
                    <a:pt x="134" y="595"/>
                  </a:lnTo>
                  <a:lnTo>
                    <a:pt x="1" y="595"/>
                  </a:lnTo>
                  <a:lnTo>
                    <a:pt x="1" y="657"/>
                  </a:lnTo>
                  <a:lnTo>
                    <a:pt x="360" y="657"/>
                  </a:lnTo>
                  <a:lnTo>
                    <a:pt x="349" y="595"/>
                  </a:lnTo>
                  <a:lnTo>
                    <a:pt x="216" y="595"/>
                  </a:lnTo>
                  <a:lnTo>
                    <a:pt x="216" y="1"/>
                  </a:ln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4175;p80">
              <a:extLst>
                <a:ext uri="{FF2B5EF4-FFF2-40B4-BE49-F238E27FC236}">
                  <a16:creationId xmlns:a16="http://schemas.microsoft.com/office/drawing/2014/main" id="{ED19E7F4-B204-79C0-204C-A038C8FC3024}"/>
                </a:ext>
              </a:extLst>
            </p:cNvPr>
            <p:cNvSpPr/>
            <p:nvPr/>
          </p:nvSpPr>
          <p:spPr>
            <a:xfrm>
              <a:off x="3491675" y="4131100"/>
              <a:ext cx="11050" cy="16675"/>
            </a:xfrm>
            <a:custGeom>
              <a:avLst/>
              <a:gdLst/>
              <a:ahLst/>
              <a:cxnLst/>
              <a:rect l="l" t="t" r="r" b="b"/>
              <a:pathLst>
                <a:path w="442" h="667" extrusionOk="0">
                  <a:moveTo>
                    <a:pt x="206" y="1"/>
                  </a:moveTo>
                  <a:cubicBezTo>
                    <a:pt x="165" y="1"/>
                    <a:pt x="134" y="1"/>
                    <a:pt x="103" y="11"/>
                  </a:cubicBezTo>
                  <a:cubicBezTo>
                    <a:pt x="72" y="21"/>
                    <a:pt x="42" y="31"/>
                    <a:pt x="21" y="42"/>
                  </a:cubicBezTo>
                  <a:lnTo>
                    <a:pt x="21" y="134"/>
                  </a:lnTo>
                  <a:cubicBezTo>
                    <a:pt x="72" y="103"/>
                    <a:pt x="134" y="83"/>
                    <a:pt x="195" y="72"/>
                  </a:cubicBezTo>
                  <a:cubicBezTo>
                    <a:pt x="226" y="72"/>
                    <a:pt x="267" y="83"/>
                    <a:pt x="288" y="103"/>
                  </a:cubicBezTo>
                  <a:cubicBezTo>
                    <a:pt x="318" y="124"/>
                    <a:pt x="329" y="154"/>
                    <a:pt x="329" y="185"/>
                  </a:cubicBezTo>
                  <a:cubicBezTo>
                    <a:pt x="329" y="226"/>
                    <a:pt x="318" y="257"/>
                    <a:pt x="298" y="288"/>
                  </a:cubicBezTo>
                  <a:cubicBezTo>
                    <a:pt x="257" y="339"/>
                    <a:pt x="216" y="380"/>
                    <a:pt x="175" y="421"/>
                  </a:cubicBezTo>
                  <a:cubicBezTo>
                    <a:pt x="154" y="441"/>
                    <a:pt x="124" y="472"/>
                    <a:pt x="93" y="493"/>
                  </a:cubicBezTo>
                  <a:lnTo>
                    <a:pt x="1" y="575"/>
                  </a:lnTo>
                  <a:lnTo>
                    <a:pt x="1" y="667"/>
                  </a:lnTo>
                  <a:lnTo>
                    <a:pt x="441" y="667"/>
                  </a:lnTo>
                  <a:lnTo>
                    <a:pt x="441" y="595"/>
                  </a:lnTo>
                  <a:lnTo>
                    <a:pt x="93" y="595"/>
                  </a:lnTo>
                  <a:lnTo>
                    <a:pt x="185" y="513"/>
                  </a:lnTo>
                  <a:cubicBezTo>
                    <a:pt x="216" y="482"/>
                    <a:pt x="267" y="441"/>
                    <a:pt x="288" y="421"/>
                  </a:cubicBezTo>
                  <a:cubicBezTo>
                    <a:pt x="308" y="400"/>
                    <a:pt x="329" y="380"/>
                    <a:pt x="339" y="359"/>
                  </a:cubicBezTo>
                  <a:cubicBezTo>
                    <a:pt x="359" y="349"/>
                    <a:pt x="370" y="329"/>
                    <a:pt x="380" y="308"/>
                  </a:cubicBezTo>
                  <a:cubicBezTo>
                    <a:pt x="390" y="288"/>
                    <a:pt x="400" y="267"/>
                    <a:pt x="411" y="247"/>
                  </a:cubicBezTo>
                  <a:cubicBezTo>
                    <a:pt x="411" y="226"/>
                    <a:pt x="421" y="195"/>
                    <a:pt x="421" y="175"/>
                  </a:cubicBezTo>
                  <a:cubicBezTo>
                    <a:pt x="421" y="124"/>
                    <a:pt x="400" y="83"/>
                    <a:pt x="359" y="52"/>
                  </a:cubicBezTo>
                  <a:cubicBezTo>
                    <a:pt x="318" y="11"/>
                    <a:pt x="257" y="1"/>
                    <a:pt x="206" y="1"/>
                  </a:cubicBez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4176;p80">
              <a:extLst>
                <a:ext uri="{FF2B5EF4-FFF2-40B4-BE49-F238E27FC236}">
                  <a16:creationId xmlns:a16="http://schemas.microsoft.com/office/drawing/2014/main" id="{8068A4CF-E97A-9EB2-CFA6-2C83748A0556}"/>
                </a:ext>
              </a:extLst>
            </p:cNvPr>
            <p:cNvSpPr/>
            <p:nvPr/>
          </p:nvSpPr>
          <p:spPr>
            <a:xfrm>
              <a:off x="3506025" y="4131100"/>
              <a:ext cx="10800" cy="16950"/>
            </a:xfrm>
            <a:custGeom>
              <a:avLst/>
              <a:gdLst/>
              <a:ahLst/>
              <a:cxnLst/>
              <a:rect l="l" t="t" r="r" b="b"/>
              <a:pathLst>
                <a:path w="432" h="678" extrusionOk="0">
                  <a:moveTo>
                    <a:pt x="206" y="1"/>
                  </a:moveTo>
                  <a:cubicBezTo>
                    <a:pt x="165" y="1"/>
                    <a:pt x="134" y="11"/>
                    <a:pt x="103" y="11"/>
                  </a:cubicBezTo>
                  <a:cubicBezTo>
                    <a:pt x="73" y="21"/>
                    <a:pt x="42" y="31"/>
                    <a:pt x="21" y="42"/>
                  </a:cubicBezTo>
                  <a:lnTo>
                    <a:pt x="21" y="134"/>
                  </a:lnTo>
                  <a:cubicBezTo>
                    <a:pt x="42" y="113"/>
                    <a:pt x="73" y="103"/>
                    <a:pt x="103" y="93"/>
                  </a:cubicBezTo>
                  <a:cubicBezTo>
                    <a:pt x="140" y="86"/>
                    <a:pt x="171" y="78"/>
                    <a:pt x="204" y="78"/>
                  </a:cubicBezTo>
                  <a:cubicBezTo>
                    <a:pt x="218" y="78"/>
                    <a:pt x="232" y="80"/>
                    <a:pt x="247" y="83"/>
                  </a:cubicBezTo>
                  <a:cubicBezTo>
                    <a:pt x="257" y="83"/>
                    <a:pt x="278" y="93"/>
                    <a:pt x="288" y="103"/>
                  </a:cubicBezTo>
                  <a:cubicBezTo>
                    <a:pt x="298" y="103"/>
                    <a:pt x="308" y="113"/>
                    <a:pt x="319" y="134"/>
                  </a:cubicBezTo>
                  <a:cubicBezTo>
                    <a:pt x="319" y="144"/>
                    <a:pt x="329" y="154"/>
                    <a:pt x="329" y="175"/>
                  </a:cubicBezTo>
                  <a:cubicBezTo>
                    <a:pt x="329" y="206"/>
                    <a:pt x="308" y="236"/>
                    <a:pt x="288" y="257"/>
                  </a:cubicBezTo>
                  <a:cubicBezTo>
                    <a:pt x="247" y="267"/>
                    <a:pt x="216" y="277"/>
                    <a:pt x="175" y="277"/>
                  </a:cubicBezTo>
                  <a:lnTo>
                    <a:pt x="144" y="277"/>
                  </a:lnTo>
                  <a:lnTo>
                    <a:pt x="144" y="349"/>
                  </a:lnTo>
                  <a:lnTo>
                    <a:pt x="247" y="349"/>
                  </a:lnTo>
                  <a:cubicBezTo>
                    <a:pt x="267" y="359"/>
                    <a:pt x="278" y="359"/>
                    <a:pt x="298" y="370"/>
                  </a:cubicBezTo>
                  <a:cubicBezTo>
                    <a:pt x="308" y="380"/>
                    <a:pt x="319" y="390"/>
                    <a:pt x="329" y="411"/>
                  </a:cubicBezTo>
                  <a:cubicBezTo>
                    <a:pt x="329" y="431"/>
                    <a:pt x="339" y="441"/>
                    <a:pt x="339" y="462"/>
                  </a:cubicBezTo>
                  <a:cubicBezTo>
                    <a:pt x="339" y="482"/>
                    <a:pt x="339" y="503"/>
                    <a:pt x="329" y="523"/>
                  </a:cubicBezTo>
                  <a:cubicBezTo>
                    <a:pt x="319" y="544"/>
                    <a:pt x="308" y="554"/>
                    <a:pt x="298" y="564"/>
                  </a:cubicBezTo>
                  <a:cubicBezTo>
                    <a:pt x="278" y="585"/>
                    <a:pt x="267" y="595"/>
                    <a:pt x="247" y="595"/>
                  </a:cubicBezTo>
                  <a:cubicBezTo>
                    <a:pt x="226" y="605"/>
                    <a:pt x="206" y="605"/>
                    <a:pt x="185" y="605"/>
                  </a:cubicBezTo>
                  <a:cubicBezTo>
                    <a:pt x="155" y="605"/>
                    <a:pt x="124" y="595"/>
                    <a:pt x="93" y="585"/>
                  </a:cubicBezTo>
                  <a:cubicBezTo>
                    <a:pt x="62" y="575"/>
                    <a:pt x="31" y="564"/>
                    <a:pt x="1" y="544"/>
                  </a:cubicBezTo>
                  <a:lnTo>
                    <a:pt x="1" y="636"/>
                  </a:lnTo>
                  <a:cubicBezTo>
                    <a:pt x="31" y="646"/>
                    <a:pt x="62" y="657"/>
                    <a:pt x="93" y="667"/>
                  </a:cubicBezTo>
                  <a:cubicBezTo>
                    <a:pt x="124" y="677"/>
                    <a:pt x="155" y="677"/>
                    <a:pt x="196" y="677"/>
                  </a:cubicBezTo>
                  <a:cubicBezTo>
                    <a:pt x="226" y="677"/>
                    <a:pt x="257" y="677"/>
                    <a:pt x="298" y="667"/>
                  </a:cubicBezTo>
                  <a:cubicBezTo>
                    <a:pt x="319" y="657"/>
                    <a:pt x="349" y="636"/>
                    <a:pt x="370" y="626"/>
                  </a:cubicBezTo>
                  <a:cubicBezTo>
                    <a:pt x="390" y="605"/>
                    <a:pt x="411" y="575"/>
                    <a:pt x="421" y="554"/>
                  </a:cubicBezTo>
                  <a:cubicBezTo>
                    <a:pt x="431" y="534"/>
                    <a:pt x="431" y="503"/>
                    <a:pt x="431" y="472"/>
                  </a:cubicBezTo>
                  <a:cubicBezTo>
                    <a:pt x="431" y="452"/>
                    <a:pt x="431" y="421"/>
                    <a:pt x="421" y="400"/>
                  </a:cubicBezTo>
                  <a:cubicBezTo>
                    <a:pt x="411" y="380"/>
                    <a:pt x="401" y="359"/>
                    <a:pt x="390" y="349"/>
                  </a:cubicBezTo>
                  <a:cubicBezTo>
                    <a:pt x="370" y="339"/>
                    <a:pt x="349" y="329"/>
                    <a:pt x="339" y="329"/>
                  </a:cubicBezTo>
                  <a:cubicBezTo>
                    <a:pt x="319" y="318"/>
                    <a:pt x="308" y="318"/>
                    <a:pt x="288" y="308"/>
                  </a:cubicBezTo>
                  <a:cubicBezTo>
                    <a:pt x="319" y="298"/>
                    <a:pt x="360" y="277"/>
                    <a:pt x="380" y="257"/>
                  </a:cubicBezTo>
                  <a:cubicBezTo>
                    <a:pt x="401" y="226"/>
                    <a:pt x="421" y="195"/>
                    <a:pt x="421" y="165"/>
                  </a:cubicBezTo>
                  <a:cubicBezTo>
                    <a:pt x="421" y="134"/>
                    <a:pt x="411" y="113"/>
                    <a:pt x="401" y="93"/>
                  </a:cubicBezTo>
                  <a:cubicBezTo>
                    <a:pt x="390" y="72"/>
                    <a:pt x="370" y="52"/>
                    <a:pt x="349" y="42"/>
                  </a:cubicBezTo>
                  <a:cubicBezTo>
                    <a:pt x="329" y="31"/>
                    <a:pt x="308" y="21"/>
                    <a:pt x="288" y="11"/>
                  </a:cubicBezTo>
                  <a:cubicBezTo>
                    <a:pt x="257" y="1"/>
                    <a:pt x="226" y="1"/>
                    <a:pt x="206" y="1"/>
                  </a:cubicBez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4177;p80">
              <a:extLst>
                <a:ext uri="{FF2B5EF4-FFF2-40B4-BE49-F238E27FC236}">
                  <a16:creationId xmlns:a16="http://schemas.microsoft.com/office/drawing/2014/main" id="{5A9C8EA7-95A8-6736-9EF3-57EE99F4F6E2}"/>
                </a:ext>
              </a:extLst>
            </p:cNvPr>
            <p:cNvSpPr/>
            <p:nvPr/>
          </p:nvSpPr>
          <p:spPr>
            <a:xfrm>
              <a:off x="3519350" y="4131350"/>
              <a:ext cx="12325" cy="16425"/>
            </a:xfrm>
            <a:custGeom>
              <a:avLst/>
              <a:gdLst/>
              <a:ahLst/>
              <a:cxnLst/>
              <a:rect l="l" t="t" r="r" b="b"/>
              <a:pathLst>
                <a:path w="493" h="657" extrusionOk="0">
                  <a:moveTo>
                    <a:pt x="319" y="103"/>
                  </a:moveTo>
                  <a:lnTo>
                    <a:pt x="319" y="401"/>
                  </a:lnTo>
                  <a:lnTo>
                    <a:pt x="62" y="401"/>
                  </a:lnTo>
                  <a:lnTo>
                    <a:pt x="319" y="103"/>
                  </a:lnTo>
                  <a:close/>
                  <a:moveTo>
                    <a:pt x="319" y="1"/>
                  </a:moveTo>
                  <a:lnTo>
                    <a:pt x="1" y="380"/>
                  </a:lnTo>
                  <a:lnTo>
                    <a:pt x="1" y="472"/>
                  </a:lnTo>
                  <a:lnTo>
                    <a:pt x="319" y="472"/>
                  </a:lnTo>
                  <a:lnTo>
                    <a:pt x="319" y="657"/>
                  </a:lnTo>
                  <a:lnTo>
                    <a:pt x="401" y="657"/>
                  </a:lnTo>
                  <a:lnTo>
                    <a:pt x="401" y="472"/>
                  </a:lnTo>
                  <a:lnTo>
                    <a:pt x="493" y="472"/>
                  </a:lnTo>
                  <a:lnTo>
                    <a:pt x="493" y="411"/>
                  </a:lnTo>
                  <a:lnTo>
                    <a:pt x="401" y="411"/>
                  </a:lnTo>
                  <a:lnTo>
                    <a:pt x="401" y="1"/>
                  </a:ln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4178;p80">
              <a:extLst>
                <a:ext uri="{FF2B5EF4-FFF2-40B4-BE49-F238E27FC236}">
                  <a16:creationId xmlns:a16="http://schemas.microsoft.com/office/drawing/2014/main" id="{2B7D2E9B-FD44-91FB-1029-CC6E2823F7A4}"/>
                </a:ext>
              </a:extLst>
            </p:cNvPr>
            <p:cNvSpPr/>
            <p:nvPr/>
          </p:nvSpPr>
          <p:spPr>
            <a:xfrm>
              <a:off x="3282550" y="4183650"/>
              <a:ext cx="45650" cy="9250"/>
            </a:xfrm>
            <a:custGeom>
              <a:avLst/>
              <a:gdLst/>
              <a:ahLst/>
              <a:cxnLst/>
              <a:rect l="l" t="t" r="r" b="b"/>
              <a:pathLst>
                <a:path w="1826" h="370" extrusionOk="0">
                  <a:moveTo>
                    <a:pt x="175" y="0"/>
                  </a:moveTo>
                  <a:cubicBezTo>
                    <a:pt x="82" y="0"/>
                    <a:pt x="0" y="82"/>
                    <a:pt x="0" y="174"/>
                  </a:cubicBezTo>
                  <a:lnTo>
                    <a:pt x="0" y="195"/>
                  </a:lnTo>
                  <a:cubicBezTo>
                    <a:pt x="0" y="297"/>
                    <a:pt x="82" y="369"/>
                    <a:pt x="175" y="369"/>
                  </a:cubicBezTo>
                  <a:lnTo>
                    <a:pt x="1651" y="369"/>
                  </a:lnTo>
                  <a:cubicBezTo>
                    <a:pt x="1743" y="369"/>
                    <a:pt x="1825" y="297"/>
                    <a:pt x="1825" y="195"/>
                  </a:cubicBezTo>
                  <a:lnTo>
                    <a:pt x="1825" y="174"/>
                  </a:lnTo>
                  <a:cubicBezTo>
                    <a:pt x="1825" y="82"/>
                    <a:pt x="1743" y="0"/>
                    <a:pt x="16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4179;p80">
              <a:extLst>
                <a:ext uri="{FF2B5EF4-FFF2-40B4-BE49-F238E27FC236}">
                  <a16:creationId xmlns:a16="http://schemas.microsoft.com/office/drawing/2014/main" id="{E7C10875-547A-823B-80AE-C8563E322DED}"/>
                </a:ext>
              </a:extLst>
            </p:cNvPr>
            <p:cNvSpPr/>
            <p:nvPr/>
          </p:nvSpPr>
          <p:spPr>
            <a:xfrm>
              <a:off x="3282550" y="4049600"/>
              <a:ext cx="82550" cy="9250"/>
            </a:xfrm>
            <a:custGeom>
              <a:avLst/>
              <a:gdLst/>
              <a:ahLst/>
              <a:cxnLst/>
              <a:rect l="l" t="t" r="r" b="b"/>
              <a:pathLst>
                <a:path w="3302" h="370" extrusionOk="0">
                  <a:moveTo>
                    <a:pt x="195" y="1"/>
                  </a:moveTo>
                  <a:cubicBezTo>
                    <a:pt x="93" y="1"/>
                    <a:pt x="0" y="83"/>
                    <a:pt x="0" y="185"/>
                  </a:cubicBezTo>
                  <a:cubicBezTo>
                    <a:pt x="0" y="288"/>
                    <a:pt x="93" y="370"/>
                    <a:pt x="195" y="370"/>
                  </a:cubicBezTo>
                  <a:lnTo>
                    <a:pt x="3117" y="370"/>
                  </a:lnTo>
                  <a:cubicBezTo>
                    <a:pt x="3219" y="370"/>
                    <a:pt x="3301" y="288"/>
                    <a:pt x="3301" y="185"/>
                  </a:cubicBezTo>
                  <a:cubicBezTo>
                    <a:pt x="3301" y="83"/>
                    <a:pt x="3219" y="1"/>
                    <a:pt x="3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4180;p80">
              <a:extLst>
                <a:ext uri="{FF2B5EF4-FFF2-40B4-BE49-F238E27FC236}">
                  <a16:creationId xmlns:a16="http://schemas.microsoft.com/office/drawing/2014/main" id="{6062E273-290E-1355-F1E7-9956EA6F95A1}"/>
                </a:ext>
              </a:extLst>
            </p:cNvPr>
            <p:cNvSpPr/>
            <p:nvPr/>
          </p:nvSpPr>
          <p:spPr>
            <a:xfrm>
              <a:off x="3343800" y="4183650"/>
              <a:ext cx="45650" cy="9250"/>
            </a:xfrm>
            <a:custGeom>
              <a:avLst/>
              <a:gdLst/>
              <a:ahLst/>
              <a:cxnLst/>
              <a:rect l="l" t="t" r="r" b="b"/>
              <a:pathLst>
                <a:path w="1826" h="370" extrusionOk="0">
                  <a:moveTo>
                    <a:pt x="175" y="0"/>
                  </a:moveTo>
                  <a:cubicBezTo>
                    <a:pt x="83" y="0"/>
                    <a:pt x="1" y="82"/>
                    <a:pt x="1" y="174"/>
                  </a:cubicBezTo>
                  <a:lnTo>
                    <a:pt x="1" y="195"/>
                  </a:lnTo>
                  <a:cubicBezTo>
                    <a:pt x="1" y="297"/>
                    <a:pt x="83" y="369"/>
                    <a:pt x="175" y="369"/>
                  </a:cubicBezTo>
                  <a:lnTo>
                    <a:pt x="1651" y="369"/>
                  </a:lnTo>
                  <a:cubicBezTo>
                    <a:pt x="1743" y="369"/>
                    <a:pt x="1825" y="297"/>
                    <a:pt x="1825" y="195"/>
                  </a:cubicBezTo>
                  <a:lnTo>
                    <a:pt x="1825" y="174"/>
                  </a:lnTo>
                  <a:cubicBezTo>
                    <a:pt x="1825" y="82"/>
                    <a:pt x="1743" y="0"/>
                    <a:pt x="16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4181;p80">
              <a:extLst>
                <a:ext uri="{FF2B5EF4-FFF2-40B4-BE49-F238E27FC236}">
                  <a16:creationId xmlns:a16="http://schemas.microsoft.com/office/drawing/2014/main" id="{1B7BF3F7-8881-1843-3340-99FA4D6ECD6E}"/>
                </a:ext>
              </a:extLst>
            </p:cNvPr>
            <p:cNvSpPr/>
            <p:nvPr/>
          </p:nvSpPr>
          <p:spPr>
            <a:xfrm>
              <a:off x="4631125" y="4612150"/>
              <a:ext cx="25150" cy="166600"/>
            </a:xfrm>
            <a:custGeom>
              <a:avLst/>
              <a:gdLst/>
              <a:ahLst/>
              <a:cxnLst/>
              <a:rect l="l" t="t" r="r" b="b"/>
              <a:pathLst>
                <a:path w="1006" h="6664" extrusionOk="0">
                  <a:moveTo>
                    <a:pt x="1" y="1"/>
                  </a:moveTo>
                  <a:lnTo>
                    <a:pt x="1" y="6664"/>
                  </a:lnTo>
                  <a:lnTo>
                    <a:pt x="1005" y="6664"/>
                  </a:lnTo>
                  <a:lnTo>
                    <a:pt x="10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4182;p80">
              <a:extLst>
                <a:ext uri="{FF2B5EF4-FFF2-40B4-BE49-F238E27FC236}">
                  <a16:creationId xmlns:a16="http://schemas.microsoft.com/office/drawing/2014/main" id="{492B0380-7120-6A79-454A-DB53EEB3F7BC}"/>
                </a:ext>
              </a:extLst>
            </p:cNvPr>
            <p:cNvSpPr/>
            <p:nvPr/>
          </p:nvSpPr>
          <p:spPr>
            <a:xfrm>
              <a:off x="4643700" y="4594200"/>
              <a:ext cx="25" cy="25150"/>
            </a:xfrm>
            <a:custGeom>
              <a:avLst/>
              <a:gdLst/>
              <a:ahLst/>
              <a:cxnLst/>
              <a:rect l="l" t="t" r="r" b="b"/>
              <a:pathLst>
                <a:path w="1" h="1006" fill="none" extrusionOk="0">
                  <a:moveTo>
                    <a:pt x="0" y="1006"/>
                  </a:moveTo>
                  <a:lnTo>
                    <a:pt x="0" y="1"/>
                  </a:lnTo>
                </a:path>
              </a:pathLst>
            </a:custGeom>
            <a:noFill/>
            <a:ln w="1025" cap="rnd"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4183;p80">
              <a:extLst>
                <a:ext uri="{FF2B5EF4-FFF2-40B4-BE49-F238E27FC236}">
                  <a16:creationId xmlns:a16="http://schemas.microsoft.com/office/drawing/2014/main" id="{CA680DEE-5096-D8EC-8361-E500784C0E5F}"/>
                </a:ext>
              </a:extLst>
            </p:cNvPr>
            <p:cNvSpPr/>
            <p:nvPr/>
          </p:nvSpPr>
          <p:spPr>
            <a:xfrm>
              <a:off x="4643700" y="4771550"/>
              <a:ext cx="25" cy="25150"/>
            </a:xfrm>
            <a:custGeom>
              <a:avLst/>
              <a:gdLst/>
              <a:ahLst/>
              <a:cxnLst/>
              <a:rect l="l" t="t" r="r" b="b"/>
              <a:pathLst>
                <a:path w="1" h="1006" fill="none" extrusionOk="0">
                  <a:moveTo>
                    <a:pt x="0" y="1"/>
                  </a:moveTo>
                  <a:lnTo>
                    <a:pt x="0" y="1006"/>
                  </a:lnTo>
                </a:path>
              </a:pathLst>
            </a:custGeom>
            <a:noFill/>
            <a:ln w="1025" cap="rnd"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4184;p80">
              <a:extLst>
                <a:ext uri="{FF2B5EF4-FFF2-40B4-BE49-F238E27FC236}">
                  <a16:creationId xmlns:a16="http://schemas.microsoft.com/office/drawing/2014/main" id="{95B1D04A-9F02-A22A-C0B0-D6A77C46171A}"/>
                </a:ext>
              </a:extLst>
            </p:cNvPr>
            <p:cNvSpPr/>
            <p:nvPr/>
          </p:nvSpPr>
          <p:spPr>
            <a:xfrm>
              <a:off x="2787400" y="4826925"/>
              <a:ext cx="20525" cy="92800"/>
            </a:xfrm>
            <a:custGeom>
              <a:avLst/>
              <a:gdLst/>
              <a:ahLst/>
              <a:cxnLst/>
              <a:rect l="l" t="t" r="r" b="b"/>
              <a:pathLst>
                <a:path w="821" h="3712" extrusionOk="0">
                  <a:moveTo>
                    <a:pt x="1" y="0"/>
                  </a:moveTo>
                  <a:lnTo>
                    <a:pt x="1" y="3711"/>
                  </a:lnTo>
                  <a:lnTo>
                    <a:pt x="821" y="3711"/>
                  </a:lnTo>
                  <a:lnTo>
                    <a:pt x="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4185;p80">
              <a:extLst>
                <a:ext uri="{FF2B5EF4-FFF2-40B4-BE49-F238E27FC236}">
                  <a16:creationId xmlns:a16="http://schemas.microsoft.com/office/drawing/2014/main" id="{F16FBE4C-A10C-FCDC-E05B-A343A9BFF2F9}"/>
                </a:ext>
              </a:extLst>
            </p:cNvPr>
            <p:cNvSpPr/>
            <p:nvPr/>
          </p:nvSpPr>
          <p:spPr>
            <a:xfrm>
              <a:off x="2797650" y="4812300"/>
              <a:ext cx="25" cy="20550"/>
            </a:xfrm>
            <a:custGeom>
              <a:avLst/>
              <a:gdLst/>
              <a:ahLst/>
              <a:cxnLst/>
              <a:rect l="l" t="t" r="r" b="b"/>
              <a:pathLst>
                <a:path w="1" h="822" fill="none" extrusionOk="0">
                  <a:moveTo>
                    <a:pt x="1" y="821"/>
                  </a:moveTo>
                  <a:lnTo>
                    <a:pt x="1" y="1"/>
                  </a:lnTo>
                </a:path>
              </a:pathLst>
            </a:custGeom>
            <a:noFill/>
            <a:ln w="775" cap="rnd" cmpd="sng">
              <a:solidFill>
                <a:srgbClr val="48D3A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4186;p80">
              <a:extLst>
                <a:ext uri="{FF2B5EF4-FFF2-40B4-BE49-F238E27FC236}">
                  <a16:creationId xmlns:a16="http://schemas.microsoft.com/office/drawing/2014/main" id="{3BDEBDA1-E70C-DDAF-A051-34E4F5E43553}"/>
                </a:ext>
              </a:extLst>
            </p:cNvPr>
            <p:cNvSpPr/>
            <p:nvPr/>
          </p:nvSpPr>
          <p:spPr>
            <a:xfrm>
              <a:off x="2797650" y="4906625"/>
              <a:ext cx="25" cy="71525"/>
            </a:xfrm>
            <a:custGeom>
              <a:avLst/>
              <a:gdLst/>
              <a:ahLst/>
              <a:cxnLst/>
              <a:rect l="l" t="t" r="r" b="b"/>
              <a:pathLst>
                <a:path w="1" h="2861" fill="none" extrusionOk="0">
                  <a:moveTo>
                    <a:pt x="1" y="0"/>
                  </a:moveTo>
                  <a:lnTo>
                    <a:pt x="1" y="2861"/>
                  </a:lnTo>
                </a:path>
              </a:pathLst>
            </a:custGeom>
            <a:noFill/>
            <a:ln w="775" cap="rnd" cmpd="sng">
              <a:solidFill>
                <a:srgbClr val="48D3A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4187;p80">
              <a:extLst>
                <a:ext uri="{FF2B5EF4-FFF2-40B4-BE49-F238E27FC236}">
                  <a16:creationId xmlns:a16="http://schemas.microsoft.com/office/drawing/2014/main" id="{2CA4401A-C49A-E809-1782-C108B83994C1}"/>
                </a:ext>
              </a:extLst>
            </p:cNvPr>
            <p:cNvSpPr/>
            <p:nvPr/>
          </p:nvSpPr>
          <p:spPr>
            <a:xfrm>
              <a:off x="2827125" y="4061650"/>
              <a:ext cx="25150" cy="114850"/>
            </a:xfrm>
            <a:custGeom>
              <a:avLst/>
              <a:gdLst/>
              <a:ahLst/>
              <a:cxnLst/>
              <a:rect l="l" t="t" r="r" b="b"/>
              <a:pathLst>
                <a:path w="1006" h="4594" extrusionOk="0">
                  <a:moveTo>
                    <a:pt x="1" y="0"/>
                  </a:moveTo>
                  <a:lnTo>
                    <a:pt x="1" y="4593"/>
                  </a:lnTo>
                  <a:lnTo>
                    <a:pt x="1005" y="4593"/>
                  </a:lnTo>
                  <a:lnTo>
                    <a:pt x="10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4188;p80">
              <a:extLst>
                <a:ext uri="{FF2B5EF4-FFF2-40B4-BE49-F238E27FC236}">
                  <a16:creationId xmlns:a16="http://schemas.microsoft.com/office/drawing/2014/main" id="{7BC3FB0D-FAA7-01B4-A3FD-FDF97B50147C}"/>
                </a:ext>
              </a:extLst>
            </p:cNvPr>
            <p:cNvSpPr/>
            <p:nvPr/>
          </p:nvSpPr>
          <p:spPr>
            <a:xfrm>
              <a:off x="2839675" y="3991675"/>
              <a:ext cx="25" cy="81025"/>
            </a:xfrm>
            <a:custGeom>
              <a:avLst/>
              <a:gdLst/>
              <a:ahLst/>
              <a:cxnLst/>
              <a:rect l="l" t="t" r="r" b="b"/>
              <a:pathLst>
                <a:path w="1" h="3241" fill="none" extrusionOk="0">
                  <a:moveTo>
                    <a:pt x="1" y="3240"/>
                  </a:moveTo>
                  <a:lnTo>
                    <a:pt x="1" y="1"/>
                  </a:lnTo>
                </a:path>
              </a:pathLst>
            </a:custGeom>
            <a:noFill/>
            <a:ln w="1025" cap="rnd" cmpd="sng">
              <a:solidFill>
                <a:srgbClr val="48D3A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4189;p80">
              <a:extLst>
                <a:ext uri="{FF2B5EF4-FFF2-40B4-BE49-F238E27FC236}">
                  <a16:creationId xmlns:a16="http://schemas.microsoft.com/office/drawing/2014/main" id="{8023213A-B9C9-6562-283A-C88107089FFB}"/>
                </a:ext>
              </a:extLst>
            </p:cNvPr>
            <p:cNvSpPr/>
            <p:nvPr/>
          </p:nvSpPr>
          <p:spPr>
            <a:xfrm>
              <a:off x="2839675" y="4169025"/>
              <a:ext cx="25" cy="25150"/>
            </a:xfrm>
            <a:custGeom>
              <a:avLst/>
              <a:gdLst/>
              <a:ahLst/>
              <a:cxnLst/>
              <a:rect l="l" t="t" r="r" b="b"/>
              <a:pathLst>
                <a:path w="1" h="1006" fill="none" extrusionOk="0">
                  <a:moveTo>
                    <a:pt x="1" y="1"/>
                  </a:moveTo>
                  <a:lnTo>
                    <a:pt x="1" y="1005"/>
                  </a:lnTo>
                </a:path>
              </a:pathLst>
            </a:custGeom>
            <a:noFill/>
            <a:ln w="1025" cap="rnd" cmpd="sng">
              <a:solidFill>
                <a:srgbClr val="48D3A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4190;p80">
              <a:extLst>
                <a:ext uri="{FF2B5EF4-FFF2-40B4-BE49-F238E27FC236}">
                  <a16:creationId xmlns:a16="http://schemas.microsoft.com/office/drawing/2014/main" id="{34FAFFD9-00D5-2649-6B2E-AD6F0D385651}"/>
                </a:ext>
              </a:extLst>
            </p:cNvPr>
            <p:cNvSpPr/>
            <p:nvPr/>
          </p:nvSpPr>
          <p:spPr>
            <a:xfrm>
              <a:off x="4698025" y="4516825"/>
              <a:ext cx="25150" cy="100725"/>
            </a:xfrm>
            <a:custGeom>
              <a:avLst/>
              <a:gdLst/>
              <a:ahLst/>
              <a:cxnLst/>
              <a:rect l="l" t="t" r="r" b="b"/>
              <a:pathLst>
                <a:path w="1006" h="4029" extrusionOk="0">
                  <a:moveTo>
                    <a:pt x="0" y="0"/>
                  </a:moveTo>
                  <a:lnTo>
                    <a:pt x="0" y="4029"/>
                  </a:lnTo>
                  <a:lnTo>
                    <a:pt x="1005" y="4029"/>
                  </a:lnTo>
                  <a:lnTo>
                    <a:pt x="10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4191;p80">
              <a:extLst>
                <a:ext uri="{FF2B5EF4-FFF2-40B4-BE49-F238E27FC236}">
                  <a16:creationId xmlns:a16="http://schemas.microsoft.com/office/drawing/2014/main" id="{FE70EDB5-7B78-C5A2-A54F-0F219C0DAE44}"/>
                </a:ext>
              </a:extLst>
            </p:cNvPr>
            <p:cNvSpPr/>
            <p:nvPr/>
          </p:nvSpPr>
          <p:spPr>
            <a:xfrm>
              <a:off x="4710575" y="4498875"/>
              <a:ext cx="25" cy="25150"/>
            </a:xfrm>
            <a:custGeom>
              <a:avLst/>
              <a:gdLst/>
              <a:ahLst/>
              <a:cxnLst/>
              <a:rect l="l" t="t" r="r" b="b"/>
              <a:pathLst>
                <a:path w="1" h="1006" fill="none" extrusionOk="0">
                  <a:moveTo>
                    <a:pt x="1" y="1005"/>
                  </a:moveTo>
                  <a:lnTo>
                    <a:pt x="1" y="0"/>
                  </a:lnTo>
                </a:path>
              </a:pathLst>
            </a:custGeom>
            <a:noFill/>
            <a:ln w="1025" cap="rnd" cmpd="sng">
              <a:solidFill>
                <a:schemeClr val="accent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4192;p80">
              <a:extLst>
                <a:ext uri="{FF2B5EF4-FFF2-40B4-BE49-F238E27FC236}">
                  <a16:creationId xmlns:a16="http://schemas.microsoft.com/office/drawing/2014/main" id="{1FE21146-7C8A-68CC-7021-9E826201D39E}"/>
                </a:ext>
              </a:extLst>
            </p:cNvPr>
            <p:cNvSpPr/>
            <p:nvPr/>
          </p:nvSpPr>
          <p:spPr>
            <a:xfrm>
              <a:off x="4710575" y="4597550"/>
              <a:ext cx="25" cy="103825"/>
            </a:xfrm>
            <a:custGeom>
              <a:avLst/>
              <a:gdLst/>
              <a:ahLst/>
              <a:cxnLst/>
              <a:rect l="l" t="t" r="r" b="b"/>
              <a:pathLst>
                <a:path w="1" h="4153" fill="none" extrusionOk="0">
                  <a:moveTo>
                    <a:pt x="1" y="0"/>
                  </a:moveTo>
                  <a:lnTo>
                    <a:pt x="1" y="4152"/>
                  </a:lnTo>
                </a:path>
              </a:pathLst>
            </a:custGeom>
            <a:noFill/>
            <a:ln w="1025" cap="rnd" cmpd="sng">
              <a:solidFill>
                <a:schemeClr val="accent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4193;p80">
              <a:extLst>
                <a:ext uri="{FF2B5EF4-FFF2-40B4-BE49-F238E27FC236}">
                  <a16:creationId xmlns:a16="http://schemas.microsoft.com/office/drawing/2014/main" id="{C3834326-CEB9-41A2-F456-8C3771617EE4}"/>
                </a:ext>
              </a:extLst>
            </p:cNvPr>
            <p:cNvSpPr/>
            <p:nvPr/>
          </p:nvSpPr>
          <p:spPr>
            <a:xfrm>
              <a:off x="4668800" y="4079850"/>
              <a:ext cx="25150" cy="101000"/>
            </a:xfrm>
            <a:custGeom>
              <a:avLst/>
              <a:gdLst/>
              <a:ahLst/>
              <a:cxnLst/>
              <a:rect l="l" t="t" r="r" b="b"/>
              <a:pathLst>
                <a:path w="1006" h="4040" extrusionOk="0">
                  <a:moveTo>
                    <a:pt x="1" y="0"/>
                  </a:moveTo>
                  <a:lnTo>
                    <a:pt x="1" y="4039"/>
                  </a:lnTo>
                  <a:lnTo>
                    <a:pt x="1005" y="4039"/>
                  </a:lnTo>
                  <a:lnTo>
                    <a:pt x="10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4194;p80">
              <a:extLst>
                <a:ext uri="{FF2B5EF4-FFF2-40B4-BE49-F238E27FC236}">
                  <a16:creationId xmlns:a16="http://schemas.microsoft.com/office/drawing/2014/main" id="{E9D955B4-AE8C-9DE7-E7A3-B286FA2AE24B}"/>
                </a:ext>
              </a:extLst>
            </p:cNvPr>
            <p:cNvSpPr/>
            <p:nvPr/>
          </p:nvSpPr>
          <p:spPr>
            <a:xfrm>
              <a:off x="4681375" y="4061900"/>
              <a:ext cx="25" cy="25150"/>
            </a:xfrm>
            <a:custGeom>
              <a:avLst/>
              <a:gdLst/>
              <a:ahLst/>
              <a:cxnLst/>
              <a:rect l="l" t="t" r="r" b="b"/>
              <a:pathLst>
                <a:path w="1" h="1006" fill="none" extrusionOk="0">
                  <a:moveTo>
                    <a:pt x="0" y="1005"/>
                  </a:moveTo>
                  <a:lnTo>
                    <a:pt x="0" y="1"/>
                  </a:lnTo>
                </a:path>
              </a:pathLst>
            </a:custGeom>
            <a:noFill/>
            <a:ln w="1025" cap="rnd" cmpd="sng">
              <a:solidFill>
                <a:schemeClr val="accent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4195;p80">
              <a:extLst>
                <a:ext uri="{FF2B5EF4-FFF2-40B4-BE49-F238E27FC236}">
                  <a16:creationId xmlns:a16="http://schemas.microsoft.com/office/drawing/2014/main" id="{B61D500C-E79A-8A07-E054-941C0CBAB83D}"/>
                </a:ext>
              </a:extLst>
            </p:cNvPr>
            <p:cNvSpPr/>
            <p:nvPr/>
          </p:nvSpPr>
          <p:spPr>
            <a:xfrm>
              <a:off x="4681375" y="4160575"/>
              <a:ext cx="25" cy="103825"/>
            </a:xfrm>
            <a:custGeom>
              <a:avLst/>
              <a:gdLst/>
              <a:ahLst/>
              <a:cxnLst/>
              <a:rect l="l" t="t" r="r" b="b"/>
              <a:pathLst>
                <a:path w="1" h="4153" fill="none" extrusionOk="0">
                  <a:moveTo>
                    <a:pt x="0" y="0"/>
                  </a:moveTo>
                  <a:lnTo>
                    <a:pt x="0" y="4152"/>
                  </a:lnTo>
                </a:path>
              </a:pathLst>
            </a:custGeom>
            <a:solidFill>
              <a:schemeClr val="accent6"/>
            </a:solidFill>
            <a:ln w="1025" cap="rnd" cmpd="sng">
              <a:solidFill>
                <a:schemeClr val="accent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4196;p80">
              <a:extLst>
                <a:ext uri="{FF2B5EF4-FFF2-40B4-BE49-F238E27FC236}">
                  <a16:creationId xmlns:a16="http://schemas.microsoft.com/office/drawing/2014/main" id="{814F96E2-05FB-434B-104C-BA39CCBFA1F4}"/>
                </a:ext>
              </a:extLst>
            </p:cNvPr>
            <p:cNvSpPr/>
            <p:nvPr/>
          </p:nvSpPr>
          <p:spPr>
            <a:xfrm>
              <a:off x="2927850" y="3948125"/>
              <a:ext cx="22825" cy="92025"/>
            </a:xfrm>
            <a:custGeom>
              <a:avLst/>
              <a:gdLst/>
              <a:ahLst/>
              <a:cxnLst/>
              <a:rect l="l" t="t" r="r" b="b"/>
              <a:pathLst>
                <a:path w="913" h="3681" extrusionOk="0">
                  <a:moveTo>
                    <a:pt x="0" y="0"/>
                  </a:moveTo>
                  <a:lnTo>
                    <a:pt x="0" y="3680"/>
                  </a:lnTo>
                  <a:lnTo>
                    <a:pt x="913" y="3680"/>
                  </a:lnTo>
                  <a:lnTo>
                    <a:pt x="9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4197;p80">
              <a:extLst>
                <a:ext uri="{FF2B5EF4-FFF2-40B4-BE49-F238E27FC236}">
                  <a16:creationId xmlns:a16="http://schemas.microsoft.com/office/drawing/2014/main" id="{7D3F255E-2B40-4A63-F0A4-DDFC38DEE24F}"/>
                </a:ext>
              </a:extLst>
            </p:cNvPr>
            <p:cNvSpPr/>
            <p:nvPr/>
          </p:nvSpPr>
          <p:spPr>
            <a:xfrm>
              <a:off x="2939375" y="3931700"/>
              <a:ext cx="25" cy="23100"/>
            </a:xfrm>
            <a:custGeom>
              <a:avLst/>
              <a:gdLst/>
              <a:ahLst/>
              <a:cxnLst/>
              <a:rect l="l" t="t" r="r" b="b"/>
              <a:pathLst>
                <a:path w="1" h="924" fill="none" extrusionOk="0">
                  <a:moveTo>
                    <a:pt x="1" y="924"/>
                  </a:moveTo>
                  <a:lnTo>
                    <a:pt x="1" y="1"/>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4198;p80">
              <a:extLst>
                <a:ext uri="{FF2B5EF4-FFF2-40B4-BE49-F238E27FC236}">
                  <a16:creationId xmlns:a16="http://schemas.microsoft.com/office/drawing/2014/main" id="{8006247B-2C5B-4187-DD67-E87EAF2D7992}"/>
                </a:ext>
              </a:extLst>
            </p:cNvPr>
            <p:cNvSpPr/>
            <p:nvPr/>
          </p:nvSpPr>
          <p:spPr>
            <a:xfrm>
              <a:off x="2939375" y="4021675"/>
              <a:ext cx="25" cy="94850"/>
            </a:xfrm>
            <a:custGeom>
              <a:avLst/>
              <a:gdLst/>
              <a:ahLst/>
              <a:cxnLst/>
              <a:rect l="l" t="t" r="r" b="b"/>
              <a:pathLst>
                <a:path w="1" h="3794" fill="none" extrusionOk="0">
                  <a:moveTo>
                    <a:pt x="1" y="0"/>
                  </a:moveTo>
                  <a:lnTo>
                    <a:pt x="1" y="3793"/>
                  </a:lnTo>
                </a:path>
              </a:pathLst>
            </a:custGeom>
            <a:noFill/>
            <a:ln w="775" cap="rnd"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84647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917487" y="-89210"/>
            <a:ext cx="7492200" cy="51295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CONCLUSION</a:t>
            </a:r>
            <a:endParaRPr dirty="0"/>
          </a:p>
        </p:txBody>
      </p:sp>
      <p:sp>
        <p:nvSpPr>
          <p:cNvPr id="765" name="Google Shape;765;p41"/>
          <p:cNvSpPr txBox="1">
            <a:spLocks noGrp="1"/>
          </p:cNvSpPr>
          <p:nvPr>
            <p:ph type="subTitle" idx="1"/>
          </p:nvPr>
        </p:nvSpPr>
        <p:spPr>
          <a:xfrm>
            <a:off x="825900" y="578210"/>
            <a:ext cx="7492200" cy="3432300"/>
          </a:xfrm>
          <a:prstGeom prst="rect">
            <a:avLst/>
          </a:prstGeom>
        </p:spPr>
        <p:txBody>
          <a:bodyPr spcFirstLastPara="1" wrap="square" lIns="91425" tIns="91425" rIns="91425" bIns="91425" anchor="t" anchorCtr="0">
            <a:noAutofit/>
          </a:bodyPr>
          <a:lstStyle/>
          <a:p>
            <a:pPr marL="609600" lvl="1" indent="0" algn="l" rtl="0">
              <a:lnSpc>
                <a:spcPct val="100000"/>
              </a:lnSpc>
              <a:spcBef>
                <a:spcPts val="0"/>
              </a:spcBef>
              <a:spcAft>
                <a:spcPts val="0"/>
              </a:spcAft>
              <a:buClr>
                <a:schemeClr val="accent1"/>
              </a:buClr>
              <a:buSzPts val="1200"/>
            </a:pPr>
            <a:endParaRPr sz="1200" dirty="0">
              <a:solidFill>
                <a:schemeClr val="accent1"/>
              </a:solidFill>
            </a:endParaRPr>
          </a:p>
          <a:p>
            <a:pPr marL="457200" lvl="0" indent="0" algn="l" rtl="0">
              <a:lnSpc>
                <a:spcPct val="100000"/>
              </a:lnSpc>
              <a:spcBef>
                <a:spcPts val="0"/>
              </a:spcBef>
              <a:spcAft>
                <a:spcPts val="0"/>
              </a:spcAft>
              <a:buNone/>
            </a:pPr>
            <a:endParaRPr sz="1200" dirty="0">
              <a:solidFill>
                <a:schemeClr val="accent1"/>
              </a:solidFill>
              <a:latin typeface="Source Sans Pro"/>
              <a:ea typeface="Source Sans Pro"/>
              <a:cs typeface="Source Sans Pro"/>
              <a:sym typeface="Source Sans Pro"/>
            </a:endParaRPr>
          </a:p>
          <a:p>
            <a:pPr marL="457200" lvl="0" indent="0" algn="ctr" rtl="0">
              <a:lnSpc>
                <a:spcPct val="100000"/>
              </a:lnSpc>
              <a:spcBef>
                <a:spcPts val="0"/>
              </a:spcBef>
              <a:spcAft>
                <a:spcPts val="0"/>
              </a:spcAft>
              <a:buNone/>
            </a:pPr>
            <a:endParaRPr dirty="0">
              <a:solidFill>
                <a:schemeClr val="accent1"/>
              </a:solidFill>
            </a:endParaRPr>
          </a:p>
        </p:txBody>
      </p:sp>
      <p:sp>
        <p:nvSpPr>
          <p:cNvPr id="2" name="Content Placeholder 2">
            <a:extLst>
              <a:ext uri="{FF2B5EF4-FFF2-40B4-BE49-F238E27FC236}">
                <a16:creationId xmlns:a16="http://schemas.microsoft.com/office/drawing/2014/main" id="{1ECEFC3E-2015-2EFF-F647-44BD90EC0863}"/>
              </a:ext>
            </a:extLst>
          </p:cNvPr>
          <p:cNvSpPr txBox="1">
            <a:spLocks/>
          </p:cNvSpPr>
          <p:nvPr/>
        </p:nvSpPr>
        <p:spPr>
          <a:xfrm>
            <a:off x="825900" y="423745"/>
            <a:ext cx="8072773" cy="46612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indent="-304800" algn="just">
              <a:lnSpc>
                <a:spcPct val="100000"/>
              </a:lnSpc>
              <a:buClr>
                <a:schemeClr val="accent1"/>
              </a:buClr>
              <a:buSzPts val="1200"/>
              <a:buFont typeface="Source Sans Pro"/>
              <a:buChar char="●"/>
            </a:pPr>
            <a:r>
              <a:rPr lang="en-US" b="1" dirty="0">
                <a:solidFill>
                  <a:schemeClr val="accent1"/>
                </a:solidFill>
                <a:latin typeface="Times New Roman" panose="02020603050405020304" pitchFamily="18" charset="0"/>
                <a:ea typeface="Gulim" pitchFamily="34" charset="-127"/>
                <a:cs typeface="Times New Roman" panose="02020603050405020304" pitchFamily="18" charset="0"/>
              </a:rPr>
              <a:t>Push factors</a:t>
            </a:r>
            <a:endParaRPr lang="en-US" dirty="0">
              <a:solidFill>
                <a:srgbClr val="002060"/>
              </a:solidFill>
              <a:latin typeface="Times New Roman" panose="02020603050405020304" pitchFamily="18" charset="0"/>
              <a:cs typeface="Times New Roman" panose="02020603050405020304" pitchFamily="18" charset="0"/>
            </a:endParaRP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rgbClr val="002060"/>
                </a:solidFill>
                <a:latin typeface="Times New Roman" panose="02020603050405020304" pitchFamily="18" charset="0"/>
                <a:cs typeface="Times New Roman" panose="02020603050405020304" pitchFamily="18" charset="0"/>
              </a:rPr>
              <a:t>Only Health consciousness was concluded that it would be a reason for consumers to leave COD because according to the hypothesis test it was significant push factor. So, it was concluded still consumers are aware of their health according to HBM, which could still affect in post pandemic period for consumers to switching e-payment services.</a:t>
            </a: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rgbClr val="002060"/>
                </a:solidFill>
                <a:latin typeface="Times New Roman" panose="02020603050405020304" pitchFamily="18" charset="0"/>
                <a:cs typeface="Times New Roman" panose="02020603050405020304" pitchFamily="18" charset="0"/>
              </a:rPr>
              <a:t>But another factor transactional inconvenience was concluded that it would not be a push factor that make people to leave COD because it was insignificant.  </a:t>
            </a:r>
          </a:p>
          <a:p>
            <a:pPr marL="609600" lvl="1" indent="0" algn="just" rtl="0">
              <a:lnSpc>
                <a:spcPct val="100000"/>
              </a:lnSpc>
              <a:spcBef>
                <a:spcPts val="0"/>
              </a:spcBef>
              <a:spcAft>
                <a:spcPts val="0"/>
              </a:spcAft>
              <a:buClr>
                <a:schemeClr val="accent1"/>
              </a:buClr>
              <a:buSzPts val="1200"/>
            </a:pPr>
            <a:r>
              <a:rPr lang="en-US" dirty="0">
                <a:solidFill>
                  <a:schemeClr val="accent1"/>
                </a:solidFill>
                <a:latin typeface="Times New Roman" panose="02020603050405020304" pitchFamily="18" charset="0"/>
                <a:cs typeface="Times New Roman" panose="02020603050405020304" pitchFamily="18" charset="0"/>
              </a:rPr>
              <a:t> </a:t>
            </a:r>
            <a:endParaRPr lang="en-US" dirty="0">
              <a:solidFill>
                <a:schemeClr val="accent1"/>
              </a:solidFill>
              <a:latin typeface="Times New Roman" panose="02020603050405020304" pitchFamily="18" charset="0"/>
              <a:ea typeface="Gulim" pitchFamily="34" charset="-127"/>
              <a:cs typeface="Times New Roman" panose="02020603050405020304" pitchFamily="18" charset="0"/>
            </a:endParaRPr>
          </a:p>
          <a:p>
            <a:pPr indent="-304800" algn="just">
              <a:lnSpc>
                <a:spcPct val="100000"/>
              </a:lnSpc>
              <a:buClr>
                <a:schemeClr val="accent1"/>
              </a:buClr>
              <a:buSzPts val="1200"/>
              <a:buFont typeface="Source Sans Pro"/>
              <a:buChar char="●"/>
            </a:pPr>
            <a:r>
              <a:rPr lang="en-US" b="1" dirty="0">
                <a:solidFill>
                  <a:schemeClr val="accent1"/>
                </a:solidFill>
                <a:latin typeface="Times New Roman" panose="02020603050405020304" pitchFamily="18" charset="0"/>
                <a:ea typeface="Gulim" pitchFamily="34" charset="-127"/>
                <a:cs typeface="Times New Roman" panose="02020603050405020304" pitchFamily="18" charset="0"/>
              </a:rPr>
              <a:t>Pull factors</a:t>
            </a:r>
            <a:endParaRPr lang="en-US" dirty="0">
              <a:solidFill>
                <a:srgbClr val="002060"/>
              </a:solidFill>
              <a:latin typeface="Times New Roman" panose="02020603050405020304" pitchFamily="18" charset="0"/>
              <a:cs typeface="Times New Roman" panose="02020603050405020304" pitchFamily="18" charset="0"/>
            </a:endParaRP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rgbClr val="002060"/>
                </a:solidFill>
                <a:latin typeface="Times New Roman" panose="02020603050405020304" pitchFamily="18" charset="0"/>
                <a:cs typeface="Times New Roman" panose="02020603050405020304" pitchFamily="18" charset="0"/>
              </a:rPr>
              <a:t>Social influence was concluded that it would be a reason for consumers to adopt E-payment services because according to the hypothesis test it was significant pull factor. This factor majorly played a role here. Since the pandemic started, family members and friends mostly recommended consumers to use e-payment method. Still that effect strongly influence in this study. </a:t>
            </a: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rgbClr val="002060"/>
                </a:solidFill>
                <a:latin typeface="Times New Roman" panose="02020603050405020304" pitchFamily="18" charset="0"/>
                <a:cs typeface="Times New Roman" panose="02020603050405020304" pitchFamily="18" charset="0"/>
              </a:rPr>
              <a:t>But another factor economic benefit was concluded that it would not be a pull factor that encourage people to use e-payments </a:t>
            </a:r>
          </a:p>
          <a:p>
            <a:pPr marL="609600" lvl="1" indent="0" algn="just" rtl="0">
              <a:lnSpc>
                <a:spcPct val="100000"/>
              </a:lnSpc>
              <a:spcBef>
                <a:spcPts val="0"/>
              </a:spcBef>
              <a:spcAft>
                <a:spcPts val="0"/>
              </a:spcAft>
              <a:buClr>
                <a:schemeClr val="accent1"/>
              </a:buClr>
              <a:buSzPts val="1200"/>
            </a:pPr>
            <a:endParaRPr lang="en-US" dirty="0">
              <a:solidFill>
                <a:srgbClr val="002060"/>
              </a:solidFill>
              <a:latin typeface="Times New Roman" panose="02020603050405020304" pitchFamily="18" charset="0"/>
              <a:cs typeface="Times New Roman" panose="02020603050405020304" pitchFamily="18" charset="0"/>
            </a:endParaRPr>
          </a:p>
          <a:p>
            <a:pPr indent="-304800" algn="just">
              <a:lnSpc>
                <a:spcPct val="100000"/>
              </a:lnSpc>
              <a:buClr>
                <a:schemeClr val="accent1"/>
              </a:buClr>
              <a:buSzPts val="1200"/>
              <a:buFont typeface="Source Sans Pro"/>
              <a:buChar char="●"/>
            </a:pPr>
            <a:r>
              <a:rPr lang="en-US" b="1" dirty="0">
                <a:solidFill>
                  <a:schemeClr val="accent1"/>
                </a:solidFill>
                <a:latin typeface="Times New Roman" panose="02020603050405020304" pitchFamily="18" charset="0"/>
                <a:ea typeface="Gulim" pitchFamily="34" charset="-127"/>
                <a:cs typeface="Times New Roman" panose="02020603050405020304" pitchFamily="18" charset="0"/>
              </a:rPr>
              <a:t>Mooring factors</a:t>
            </a:r>
            <a:endParaRPr lang="en-US" dirty="0">
              <a:solidFill>
                <a:srgbClr val="002060"/>
              </a:solidFill>
              <a:latin typeface="Times New Roman" panose="02020603050405020304" pitchFamily="18" charset="0"/>
              <a:cs typeface="Times New Roman" panose="02020603050405020304" pitchFamily="18" charset="0"/>
            </a:endParaRP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rgbClr val="002060"/>
                </a:solidFill>
                <a:latin typeface="Times New Roman" panose="02020603050405020304" pitchFamily="18" charset="0"/>
                <a:cs typeface="Times New Roman" panose="02020603050405020304" pitchFamily="18" charset="0"/>
              </a:rPr>
              <a:t>Other mooring factor such as control over buying process, previous experiences, Return/refund policy and related laws on online fraud were concluded that those factors would neither encourage nor discourage consumers to switch from COD to E-payment services    </a:t>
            </a:r>
          </a:p>
          <a:p>
            <a:pPr marL="609600" lvl="1" indent="0" algn="just" rtl="0">
              <a:lnSpc>
                <a:spcPct val="100000"/>
              </a:lnSpc>
              <a:spcBef>
                <a:spcPts val="0"/>
              </a:spcBef>
              <a:spcAft>
                <a:spcPts val="0"/>
              </a:spcAft>
              <a:buClr>
                <a:schemeClr val="accent1"/>
              </a:buClr>
              <a:buSzPts val="1200"/>
            </a:pPr>
            <a:endParaRPr lang="en-US"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2414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917487" y="24447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JUSTIFICATION</a:t>
            </a:r>
            <a:endParaRPr dirty="0"/>
          </a:p>
        </p:txBody>
      </p:sp>
      <p:sp>
        <p:nvSpPr>
          <p:cNvPr id="765" name="Google Shape;765;p41"/>
          <p:cNvSpPr txBox="1">
            <a:spLocks noGrp="1"/>
          </p:cNvSpPr>
          <p:nvPr>
            <p:ph type="subTitle" idx="1"/>
          </p:nvPr>
        </p:nvSpPr>
        <p:spPr>
          <a:xfrm>
            <a:off x="825900" y="920180"/>
            <a:ext cx="7492200" cy="3432300"/>
          </a:xfrm>
          <a:prstGeom prst="rect">
            <a:avLst/>
          </a:prstGeom>
        </p:spPr>
        <p:txBody>
          <a:bodyPr spcFirstLastPara="1" wrap="square" lIns="91425" tIns="91425" rIns="91425" bIns="91425" anchor="t" anchorCtr="0">
            <a:noAutofit/>
          </a:bodyPr>
          <a:lstStyle/>
          <a:p>
            <a:pPr indent="-304800" algn="just">
              <a:lnSpc>
                <a:spcPct val="100000"/>
              </a:lnSpc>
              <a:buClr>
                <a:schemeClr val="accent1"/>
              </a:buClr>
              <a:buSzPts val="1200"/>
              <a:buFont typeface="Source Sans Pro"/>
              <a:buChar char="●"/>
            </a:pPr>
            <a:r>
              <a:rPr lang="en-US" altLang="ko-KR" dirty="0">
                <a:latin typeface="Times New Roman" panose="02020603050405020304" pitchFamily="18" charset="0"/>
                <a:ea typeface="Gulim" pitchFamily="34" charset="-127"/>
                <a:cs typeface="Times New Roman" panose="02020603050405020304" pitchFamily="18" charset="0"/>
              </a:rPr>
              <a:t>Cash on delivery accounts for 60% of all e-commerce transactions in Sri Lanka based on the previous research</a:t>
            </a:r>
            <a:r>
              <a:rPr lang="en-US" altLang="ko-KR" b="1" dirty="0">
                <a:latin typeface="Times New Roman" panose="02020603050405020304" pitchFamily="18" charset="0"/>
                <a:ea typeface="Gulim" pitchFamily="34" charset="-127"/>
                <a:cs typeface="Times New Roman" panose="02020603050405020304" pitchFamily="18" charset="0"/>
              </a:rPr>
              <a:t>(Navodika Karunaratne,2021).</a:t>
            </a:r>
          </a:p>
          <a:p>
            <a:pPr indent="-304800" algn="just">
              <a:lnSpc>
                <a:spcPct val="100000"/>
              </a:lnSpc>
              <a:buClr>
                <a:schemeClr val="accent1"/>
              </a:buClr>
              <a:buSzPts val="1200"/>
              <a:buFont typeface="Source Sans Pro"/>
              <a:buChar char="●"/>
            </a:pPr>
            <a:r>
              <a:rPr lang="en-US" altLang="ko-KR" dirty="0">
                <a:latin typeface="Times New Roman" panose="02020603050405020304" pitchFamily="18" charset="0"/>
                <a:ea typeface="Gulim" pitchFamily="34" charset="-127"/>
                <a:cs typeface="Times New Roman" panose="02020603050405020304" pitchFamily="18" charset="0"/>
              </a:rPr>
              <a:t>During the pandemic and Lock down, Usage of E-Payment also has played a significant role in e-commerce transactions compared to the period before the covid-19 pandemic. </a:t>
            </a:r>
          </a:p>
          <a:p>
            <a:pPr indent="-304800" algn="just">
              <a:lnSpc>
                <a:spcPct val="100000"/>
              </a:lnSpc>
              <a:buClr>
                <a:schemeClr val="accent1"/>
              </a:buClr>
              <a:buSzPts val="1200"/>
              <a:buFont typeface="Source Sans Pro"/>
              <a:buChar char="●"/>
            </a:pPr>
            <a:r>
              <a:rPr lang="en-US" dirty="0">
                <a:solidFill>
                  <a:schemeClr val="accent1"/>
                </a:solidFill>
                <a:latin typeface="Times New Roman" panose="02020603050405020304" pitchFamily="18" charset="0"/>
                <a:ea typeface="Gulim" pitchFamily="34" charset="-127"/>
                <a:cs typeface="Times New Roman" panose="02020603050405020304" pitchFamily="18" charset="0"/>
              </a:rPr>
              <a:t>Lack of studies </a:t>
            </a:r>
            <a:r>
              <a:rPr lang="en-US" dirty="0">
                <a:solidFill>
                  <a:schemeClr val="accent1"/>
                </a:solidFill>
                <a:latin typeface="Times New Roman" panose="02020603050405020304" pitchFamily="18" charset="0"/>
                <a:cs typeface="Times New Roman" panose="02020603050405020304" pitchFamily="18" charset="0"/>
              </a:rPr>
              <a:t> </a:t>
            </a: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chemeClr val="accent1"/>
                </a:solidFill>
                <a:latin typeface="Times New Roman" panose="02020603050405020304" pitchFamily="18" charset="0"/>
                <a:cs typeface="Times New Roman" panose="02020603050405020304" pitchFamily="18" charset="0"/>
              </a:rPr>
              <a:t>F</a:t>
            </a:r>
            <a:r>
              <a:rPr lang="en" dirty="0">
                <a:solidFill>
                  <a:schemeClr val="accent1"/>
                </a:solidFill>
                <a:latin typeface="Times New Roman" panose="02020603050405020304" pitchFamily="18" charset="0"/>
                <a:cs typeface="Times New Roman" panose="02020603050405020304" pitchFamily="18" charset="0"/>
              </a:rPr>
              <a:t>ocusing consumer transtition perception from COD to E-Payment services in Sri Lanka.</a:t>
            </a:r>
            <a:endParaRPr dirty="0">
              <a:solidFill>
                <a:schemeClr val="accent1"/>
              </a:solidFill>
              <a:latin typeface="Times New Roman" panose="02020603050405020304" pitchFamily="18" charset="0"/>
              <a:cs typeface="Times New Roman" panose="02020603050405020304" pitchFamily="18" charset="0"/>
            </a:endParaRPr>
          </a:p>
          <a:p>
            <a:pPr marL="914400" lvl="1" indent="-304800" algn="just" rtl="0">
              <a:lnSpc>
                <a:spcPct val="100000"/>
              </a:lnSpc>
              <a:spcBef>
                <a:spcPts val="0"/>
              </a:spcBef>
              <a:spcAft>
                <a:spcPts val="0"/>
              </a:spcAft>
              <a:buClr>
                <a:schemeClr val="accent1"/>
              </a:buClr>
              <a:buSzPts val="1200"/>
              <a:buFont typeface="Source Sans Pro"/>
              <a:buChar char="○"/>
            </a:pPr>
            <a:r>
              <a:rPr lang="en" dirty="0">
                <a:solidFill>
                  <a:schemeClr val="accent1"/>
                </a:solidFill>
                <a:latin typeface="Times New Roman" panose="02020603050405020304" pitchFamily="18" charset="0"/>
                <a:cs typeface="Times New Roman" panose="02020603050405020304" pitchFamily="18" charset="0"/>
              </a:rPr>
              <a:t>Explaining role of post pandemic on switching behaviour of consumers in Sri Lanka.  </a:t>
            </a:r>
            <a:endParaRPr dirty="0">
              <a:solidFill>
                <a:schemeClr val="accent1"/>
              </a:solidFill>
              <a:latin typeface="Times New Roman" panose="02020603050405020304" pitchFamily="18" charset="0"/>
              <a:cs typeface="Times New Roman" panose="02020603050405020304" pitchFamily="18" charset="0"/>
            </a:endParaRPr>
          </a:p>
          <a:p>
            <a:pPr marL="914400" lvl="1" indent="-304800" algn="just" rtl="0">
              <a:lnSpc>
                <a:spcPct val="100000"/>
              </a:lnSpc>
              <a:spcBef>
                <a:spcPts val="0"/>
              </a:spcBef>
              <a:spcAft>
                <a:spcPts val="0"/>
              </a:spcAft>
              <a:buClr>
                <a:schemeClr val="accent1"/>
              </a:buClr>
              <a:buSzPts val="1200"/>
              <a:buFont typeface="Source Sans Pro"/>
              <a:buChar char="○"/>
            </a:pPr>
            <a:r>
              <a:rPr lang="en" dirty="0">
                <a:solidFill>
                  <a:schemeClr val="accent1"/>
                </a:solidFill>
                <a:latin typeface="Times New Roman" panose="02020603050405020304" pitchFamily="18" charset="0"/>
                <a:cs typeface="Times New Roman" panose="02020603050405020304" pitchFamily="18" charset="0"/>
              </a:rPr>
              <a:t>Simultaneously focusing both COD and E-payment services but pay much attention on post pandemic period.</a:t>
            </a:r>
            <a:r>
              <a:rPr lang="en-US" b="1" dirty="0">
                <a:latin typeface="Times New Roman" panose="02020603050405020304" pitchFamily="18" charset="0"/>
                <a:cs typeface="Times New Roman" panose="02020603050405020304" pitchFamily="18" charset="0"/>
              </a:rPr>
              <a:t> (</a:t>
            </a:r>
            <a:r>
              <a:rPr lang="en-US" b="1" i="0" u="none" strike="noStrike" cap="none" baseline="0" dirty="0">
                <a:latin typeface="Times New Roman" panose="02020603050405020304" pitchFamily="18" charset="0"/>
                <a:cs typeface="Times New Roman" panose="02020603050405020304" pitchFamily="18" charset="0"/>
              </a:rPr>
              <a:t>Danika Perera &amp; Sandamali Galdolage, 2021).</a:t>
            </a:r>
            <a:endParaRPr b="1" dirty="0">
              <a:solidFill>
                <a:schemeClr val="accent1"/>
              </a:solidFill>
              <a:latin typeface="Times New Roman" panose="02020603050405020304" pitchFamily="18" charset="0"/>
              <a:cs typeface="Times New Roman" panose="02020603050405020304" pitchFamily="18" charset="0"/>
            </a:endParaRPr>
          </a:p>
          <a:p>
            <a:pPr marL="914400" lvl="1" indent="-304800" algn="just" rtl="0">
              <a:lnSpc>
                <a:spcPct val="100000"/>
              </a:lnSpc>
              <a:spcBef>
                <a:spcPts val="0"/>
              </a:spcBef>
              <a:spcAft>
                <a:spcPts val="0"/>
              </a:spcAft>
              <a:buClr>
                <a:schemeClr val="accent1"/>
              </a:buClr>
              <a:buSzPts val="1200"/>
              <a:buFont typeface="Source Sans Pro"/>
              <a:buChar char="○"/>
            </a:pPr>
            <a:r>
              <a:rPr lang="en-US" dirty="0">
                <a:latin typeface="Times New Roman" panose="02020603050405020304" pitchFamily="18" charset="0"/>
                <a:cs typeface="Times New Roman" panose="02020603050405020304" pitchFamily="18" charset="0"/>
              </a:rPr>
              <a:t>focus particular type of e-payment method and its adoption among consumers but not focusing how generally consumers switch COD traditional method to modern E-Payment systems</a:t>
            </a:r>
            <a:r>
              <a:rPr lang="en-US" b="1" dirty="0">
                <a:latin typeface="Times New Roman" panose="02020603050405020304" pitchFamily="18" charset="0"/>
                <a:cs typeface="Times New Roman" panose="02020603050405020304" pitchFamily="18" charset="0"/>
              </a:rPr>
              <a:t>(</a:t>
            </a:r>
            <a:r>
              <a:rPr lang="en-US" b="1" i="0" u="none" strike="noStrike" cap="none" baseline="0" dirty="0">
                <a:latin typeface="Times New Roman" panose="02020603050405020304" pitchFamily="18" charset="0"/>
                <a:cs typeface="Times New Roman" panose="02020603050405020304" pitchFamily="18" charset="0"/>
              </a:rPr>
              <a:t>A . T . Nimansa and Dr.N.Kuruwitaarachi ,2021)</a:t>
            </a:r>
            <a:r>
              <a:rPr lang="en-US" b="1" dirty="0">
                <a:latin typeface="Times New Roman" panose="02020603050405020304" pitchFamily="18" charset="0"/>
                <a:cs typeface="Times New Roman" panose="02020603050405020304" pitchFamily="18" charset="0"/>
              </a:rPr>
              <a:t>.</a:t>
            </a:r>
          </a:p>
          <a:p>
            <a:pPr lvl="1" indent="-304800" algn="just">
              <a:lnSpc>
                <a:spcPct val="100000"/>
              </a:lnSpc>
              <a:spcBef>
                <a:spcPts val="0"/>
              </a:spcBef>
              <a:buClr>
                <a:schemeClr val="accent1"/>
              </a:buClr>
              <a:buSzPts val="1200"/>
              <a:buFont typeface="Source Sans Pro"/>
              <a:buChar char="○"/>
            </a:pPr>
            <a:r>
              <a:rPr lang="en-US" dirty="0">
                <a:latin typeface="Times New Roman" panose="02020603050405020304" pitchFamily="18" charset="0"/>
                <a:cs typeface="Times New Roman" panose="02020603050405020304" pitchFamily="18" charset="0"/>
              </a:rPr>
              <a:t>covering the e-consumers intentions on payment method within the context of food and beverage sector of e-commerce.</a:t>
            </a:r>
          </a:p>
          <a:p>
            <a:pPr marL="609600" lvl="1" indent="0" algn="l" rtl="0">
              <a:lnSpc>
                <a:spcPct val="100000"/>
              </a:lnSpc>
              <a:spcBef>
                <a:spcPts val="0"/>
              </a:spcBef>
              <a:spcAft>
                <a:spcPts val="0"/>
              </a:spcAft>
              <a:buClr>
                <a:schemeClr val="accent1"/>
              </a:buClr>
              <a:buSzPts val="1200"/>
            </a:pPr>
            <a:endParaRPr sz="1200" dirty="0">
              <a:solidFill>
                <a:schemeClr val="accent1"/>
              </a:solidFill>
            </a:endParaRPr>
          </a:p>
          <a:p>
            <a:pPr marL="457200" lvl="0" indent="0" algn="l" rtl="0">
              <a:lnSpc>
                <a:spcPct val="100000"/>
              </a:lnSpc>
              <a:spcBef>
                <a:spcPts val="0"/>
              </a:spcBef>
              <a:spcAft>
                <a:spcPts val="0"/>
              </a:spcAft>
              <a:buNone/>
            </a:pPr>
            <a:endParaRPr sz="1200" dirty="0">
              <a:solidFill>
                <a:schemeClr val="accent1"/>
              </a:solidFill>
              <a:latin typeface="Source Sans Pro"/>
              <a:ea typeface="Source Sans Pro"/>
              <a:cs typeface="Source Sans Pro"/>
              <a:sym typeface="Source Sans Pro"/>
            </a:endParaRPr>
          </a:p>
          <a:p>
            <a:pPr marL="457200" lvl="0" indent="0" algn="ctr" rtl="0">
              <a:lnSpc>
                <a:spcPct val="100000"/>
              </a:lnSpc>
              <a:spcBef>
                <a:spcPts val="0"/>
              </a:spcBef>
              <a:spcAft>
                <a:spcPts val="0"/>
              </a:spcAft>
              <a:buNone/>
            </a:pPr>
            <a:endParaRPr dirty="0">
              <a:solidFill>
                <a:schemeClr val="accen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917487" y="0"/>
            <a:ext cx="7492200" cy="51295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CONCLUSION</a:t>
            </a:r>
            <a:endParaRPr dirty="0"/>
          </a:p>
        </p:txBody>
      </p:sp>
      <p:sp>
        <p:nvSpPr>
          <p:cNvPr id="765" name="Google Shape;765;p41"/>
          <p:cNvSpPr txBox="1">
            <a:spLocks noGrp="1"/>
          </p:cNvSpPr>
          <p:nvPr>
            <p:ph type="subTitle" idx="1"/>
          </p:nvPr>
        </p:nvSpPr>
        <p:spPr>
          <a:xfrm>
            <a:off x="825900" y="578210"/>
            <a:ext cx="7492200" cy="3432300"/>
          </a:xfrm>
          <a:prstGeom prst="rect">
            <a:avLst/>
          </a:prstGeom>
        </p:spPr>
        <p:txBody>
          <a:bodyPr spcFirstLastPara="1" wrap="square" lIns="91425" tIns="91425" rIns="91425" bIns="91425" anchor="t" anchorCtr="0">
            <a:noAutofit/>
          </a:bodyPr>
          <a:lstStyle/>
          <a:p>
            <a:pPr marL="609600" lvl="1" indent="0" algn="l" rtl="0">
              <a:lnSpc>
                <a:spcPct val="100000"/>
              </a:lnSpc>
              <a:spcBef>
                <a:spcPts val="0"/>
              </a:spcBef>
              <a:spcAft>
                <a:spcPts val="0"/>
              </a:spcAft>
              <a:buClr>
                <a:schemeClr val="accent1"/>
              </a:buClr>
              <a:buSzPts val="1200"/>
            </a:pPr>
            <a:endParaRPr sz="1200" dirty="0">
              <a:solidFill>
                <a:schemeClr val="accent1"/>
              </a:solidFill>
            </a:endParaRPr>
          </a:p>
          <a:p>
            <a:pPr marL="457200" lvl="0" indent="0" algn="l" rtl="0">
              <a:lnSpc>
                <a:spcPct val="100000"/>
              </a:lnSpc>
              <a:spcBef>
                <a:spcPts val="0"/>
              </a:spcBef>
              <a:spcAft>
                <a:spcPts val="0"/>
              </a:spcAft>
              <a:buNone/>
            </a:pPr>
            <a:endParaRPr sz="1200" dirty="0">
              <a:solidFill>
                <a:schemeClr val="accent1"/>
              </a:solidFill>
              <a:latin typeface="Source Sans Pro"/>
              <a:ea typeface="Source Sans Pro"/>
              <a:cs typeface="Source Sans Pro"/>
              <a:sym typeface="Source Sans Pro"/>
            </a:endParaRPr>
          </a:p>
          <a:p>
            <a:pPr marL="457200" lvl="0" indent="0" algn="ctr" rtl="0">
              <a:lnSpc>
                <a:spcPct val="100000"/>
              </a:lnSpc>
              <a:spcBef>
                <a:spcPts val="0"/>
              </a:spcBef>
              <a:spcAft>
                <a:spcPts val="0"/>
              </a:spcAft>
              <a:buNone/>
            </a:pPr>
            <a:endParaRPr dirty="0">
              <a:solidFill>
                <a:schemeClr val="accent1"/>
              </a:solidFill>
            </a:endParaRPr>
          </a:p>
        </p:txBody>
      </p:sp>
      <p:sp>
        <p:nvSpPr>
          <p:cNvPr id="2" name="Content Placeholder 2">
            <a:extLst>
              <a:ext uri="{FF2B5EF4-FFF2-40B4-BE49-F238E27FC236}">
                <a16:creationId xmlns:a16="http://schemas.microsoft.com/office/drawing/2014/main" id="{1ECEFC3E-2015-2EFF-F647-44BD90EC0863}"/>
              </a:ext>
            </a:extLst>
          </p:cNvPr>
          <p:cNvSpPr txBox="1">
            <a:spLocks/>
          </p:cNvSpPr>
          <p:nvPr/>
        </p:nvSpPr>
        <p:spPr>
          <a:xfrm>
            <a:off x="825900" y="782861"/>
            <a:ext cx="8072773" cy="35849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indent="-304800" algn="just">
              <a:lnSpc>
                <a:spcPct val="100000"/>
              </a:lnSpc>
              <a:buClr>
                <a:schemeClr val="accent1"/>
              </a:buClr>
              <a:buSzPts val="1200"/>
              <a:buFont typeface="Source Sans Pro"/>
              <a:buChar char="●"/>
            </a:pPr>
            <a:r>
              <a:rPr lang="en-US" b="1" dirty="0">
                <a:solidFill>
                  <a:schemeClr val="accent1"/>
                </a:solidFill>
                <a:latin typeface="Times New Roman" panose="02020603050405020304" pitchFamily="18" charset="0"/>
                <a:ea typeface="Gulim" pitchFamily="34" charset="-127"/>
                <a:cs typeface="Times New Roman" panose="02020603050405020304" pitchFamily="18" charset="0"/>
              </a:rPr>
              <a:t>Moderation factors </a:t>
            </a:r>
          </a:p>
          <a:p>
            <a:pPr marL="914400" lvl="1" indent="-304800" algn="just" rtl="0">
              <a:lnSpc>
                <a:spcPct val="100000"/>
              </a:lnSpc>
              <a:spcBef>
                <a:spcPts val="0"/>
              </a:spcBef>
              <a:spcAft>
                <a:spcPts val="0"/>
              </a:spcAft>
              <a:buClr>
                <a:schemeClr val="accent1"/>
              </a:buClr>
              <a:buSzPts val="1200"/>
              <a:buFont typeface="Source Sans Pro"/>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previous experience and switching behavior that two relationship were not moderated by reputation of merchant according to hypothesis test. There fore it was concluded that even though there is a well reputed seller people would focus on </a:t>
            </a:r>
            <a:r>
              <a:rPr lang="en-US" dirty="0">
                <a:latin typeface="Times New Roman" panose="02020603050405020304" pitchFamily="18" charset="0"/>
                <a:ea typeface="Calibri" panose="020F0502020204030204" pitchFamily="34" charset="0"/>
                <a:cs typeface="Times New Roman" panose="02020603050405020304" pitchFamily="18" charset="0"/>
              </a:rPr>
              <a:t>previous experience</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p>
          <a:p>
            <a:pPr marL="609600" lvl="1" indent="0" algn="just" rtl="0">
              <a:lnSpc>
                <a:spcPct val="100000"/>
              </a:lnSpc>
              <a:spcBef>
                <a:spcPts val="0"/>
              </a:spcBef>
              <a:spcAft>
                <a:spcPts val="0"/>
              </a:spcAft>
              <a:buClr>
                <a:schemeClr val="accent1"/>
              </a:buClr>
              <a:buSzPts val="1200"/>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lvl="1" indent="-304800" algn="just">
              <a:lnSpc>
                <a:spcPct val="100000"/>
              </a:lnSpc>
              <a:spcBef>
                <a:spcPts val="0"/>
              </a:spcBef>
              <a:buClr>
                <a:schemeClr val="accent1"/>
              </a:buClr>
              <a:buSzPts val="1200"/>
              <a:buFont typeface="Source Sans Pro"/>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Return/refund policy and switching behavior that two relationships were not moderated by reputation of merchants according to hypothesis test. Therefore it was concluded that even though there is reputed seller people would focus on return/refund policy.</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914400" lvl="1" indent="-304800" algn="just" rtl="0">
              <a:lnSpc>
                <a:spcPct val="100000"/>
              </a:lnSpc>
              <a:spcBef>
                <a:spcPts val="0"/>
              </a:spcBef>
              <a:spcAft>
                <a:spcPts val="0"/>
              </a:spcAft>
              <a:buClr>
                <a:schemeClr val="accent1"/>
              </a:buClr>
              <a:buSzPts val="1200"/>
              <a:buFont typeface="Source Sans Pro"/>
              <a:buChar char="○"/>
            </a:pPr>
            <a:endParaRPr lang="en-US" dirty="0">
              <a:solidFill>
                <a:srgbClr val="002060"/>
              </a:solidFill>
              <a:latin typeface="Times New Roman" panose="02020603050405020304" pitchFamily="18" charset="0"/>
              <a:cs typeface="Times New Roman" panose="02020603050405020304" pitchFamily="18" charset="0"/>
            </a:endParaRPr>
          </a:p>
          <a:p>
            <a:pPr marL="914400" lvl="1" indent="-304800" algn="just" rtl="0">
              <a:lnSpc>
                <a:spcPct val="100000"/>
              </a:lnSpc>
              <a:spcBef>
                <a:spcPts val="0"/>
              </a:spcBef>
              <a:spcAft>
                <a:spcPts val="0"/>
              </a:spcAft>
              <a:buClr>
                <a:schemeClr val="accent1"/>
              </a:buClr>
              <a:buSzPts val="1200"/>
              <a:buFont typeface="Source Sans Pro"/>
              <a:buChar char="○"/>
            </a:pPr>
            <a:endParaRPr lang="en-US" dirty="0">
              <a:solidFill>
                <a:srgbClr val="002060"/>
              </a:solidFill>
              <a:latin typeface="Times New Roman" panose="02020603050405020304" pitchFamily="18" charset="0"/>
              <a:cs typeface="Times New Roman" panose="02020603050405020304" pitchFamily="18" charset="0"/>
            </a:endParaRPr>
          </a:p>
          <a:p>
            <a:pPr marL="609600" lvl="1" indent="0" algn="just" rtl="0">
              <a:lnSpc>
                <a:spcPct val="100000"/>
              </a:lnSpc>
              <a:spcBef>
                <a:spcPts val="0"/>
              </a:spcBef>
              <a:spcAft>
                <a:spcPts val="0"/>
              </a:spcAft>
              <a:buClr>
                <a:schemeClr val="accent1"/>
              </a:buClr>
              <a:buSzPts val="1200"/>
            </a:pPr>
            <a:r>
              <a:rPr lang="en-US" dirty="0">
                <a:solidFill>
                  <a:schemeClr val="accent1"/>
                </a:solidFill>
                <a:latin typeface="Times New Roman" panose="02020603050405020304" pitchFamily="18" charset="0"/>
                <a:cs typeface="Times New Roman" panose="02020603050405020304" pitchFamily="18" charset="0"/>
              </a:rPr>
              <a:t> </a:t>
            </a:r>
            <a:endParaRPr lang="en-US" dirty="0">
              <a:solidFill>
                <a:schemeClr val="accent1"/>
              </a:solidFill>
              <a:latin typeface="Times New Roman" panose="02020603050405020304" pitchFamily="18" charset="0"/>
              <a:ea typeface="Gulim" pitchFamily="34" charset="-127"/>
              <a:cs typeface="Times New Roman" panose="02020603050405020304" pitchFamily="18" charset="0"/>
            </a:endParaRPr>
          </a:p>
          <a:p>
            <a:pPr marL="457200" lvl="1" indent="0" algn="l"/>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0799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917487" y="0"/>
            <a:ext cx="7492200" cy="51295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LIMITATION</a:t>
            </a:r>
            <a:endParaRPr dirty="0"/>
          </a:p>
        </p:txBody>
      </p:sp>
      <p:sp>
        <p:nvSpPr>
          <p:cNvPr id="765" name="Google Shape;765;p41"/>
          <p:cNvSpPr txBox="1">
            <a:spLocks noGrp="1"/>
          </p:cNvSpPr>
          <p:nvPr>
            <p:ph type="subTitle" idx="1"/>
          </p:nvPr>
        </p:nvSpPr>
        <p:spPr>
          <a:xfrm>
            <a:off x="825900" y="578210"/>
            <a:ext cx="7492200" cy="3432300"/>
          </a:xfrm>
          <a:prstGeom prst="rect">
            <a:avLst/>
          </a:prstGeom>
        </p:spPr>
        <p:txBody>
          <a:bodyPr spcFirstLastPara="1" wrap="square" lIns="91425" tIns="91425" rIns="91425" bIns="91425" anchor="t" anchorCtr="0">
            <a:noAutofit/>
          </a:bodyPr>
          <a:lstStyle/>
          <a:p>
            <a:pPr marL="609600" lvl="1" indent="0" algn="l" rtl="0">
              <a:lnSpc>
                <a:spcPct val="100000"/>
              </a:lnSpc>
              <a:spcBef>
                <a:spcPts val="0"/>
              </a:spcBef>
              <a:spcAft>
                <a:spcPts val="0"/>
              </a:spcAft>
              <a:buClr>
                <a:schemeClr val="accent1"/>
              </a:buClr>
              <a:buSzPts val="1200"/>
            </a:pPr>
            <a:endParaRPr sz="1200" dirty="0">
              <a:solidFill>
                <a:schemeClr val="accent1"/>
              </a:solidFill>
            </a:endParaRPr>
          </a:p>
          <a:p>
            <a:pPr marL="457200" lvl="0" indent="0" algn="l" rtl="0">
              <a:lnSpc>
                <a:spcPct val="100000"/>
              </a:lnSpc>
              <a:spcBef>
                <a:spcPts val="0"/>
              </a:spcBef>
              <a:spcAft>
                <a:spcPts val="0"/>
              </a:spcAft>
              <a:buNone/>
            </a:pPr>
            <a:endParaRPr sz="1200" dirty="0">
              <a:solidFill>
                <a:schemeClr val="accent1"/>
              </a:solidFill>
              <a:latin typeface="Source Sans Pro"/>
              <a:ea typeface="Source Sans Pro"/>
              <a:cs typeface="Source Sans Pro"/>
              <a:sym typeface="Source Sans Pro"/>
            </a:endParaRPr>
          </a:p>
          <a:p>
            <a:pPr marL="457200" lvl="0" indent="0" algn="ctr" rtl="0">
              <a:lnSpc>
                <a:spcPct val="100000"/>
              </a:lnSpc>
              <a:spcBef>
                <a:spcPts val="0"/>
              </a:spcBef>
              <a:spcAft>
                <a:spcPts val="0"/>
              </a:spcAft>
              <a:buNone/>
            </a:pPr>
            <a:endParaRPr dirty="0">
              <a:solidFill>
                <a:schemeClr val="accent1"/>
              </a:solidFill>
            </a:endParaRPr>
          </a:p>
        </p:txBody>
      </p:sp>
      <p:sp>
        <p:nvSpPr>
          <p:cNvPr id="2" name="Content Placeholder 2">
            <a:extLst>
              <a:ext uri="{FF2B5EF4-FFF2-40B4-BE49-F238E27FC236}">
                <a16:creationId xmlns:a16="http://schemas.microsoft.com/office/drawing/2014/main" id="{1ECEFC3E-2015-2EFF-F647-44BD90EC0863}"/>
              </a:ext>
            </a:extLst>
          </p:cNvPr>
          <p:cNvSpPr txBox="1">
            <a:spLocks/>
          </p:cNvSpPr>
          <p:nvPr/>
        </p:nvSpPr>
        <p:spPr>
          <a:xfrm>
            <a:off x="825900" y="782861"/>
            <a:ext cx="8072773" cy="35849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indent="-304800" algn="just">
              <a:lnSpc>
                <a:spcPct val="100000"/>
              </a:lnSpc>
              <a:buClr>
                <a:schemeClr val="accent1"/>
              </a:buClr>
              <a:buSzPts val="1200"/>
              <a:buFont typeface="Source Sans Pro"/>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sample size was not proportioned to population while nonprobability convenient sample was used due to the time constraint</a:t>
            </a:r>
          </a:p>
          <a:p>
            <a:pPr marL="152400" indent="0" algn="just">
              <a:lnSpc>
                <a:spcPct val="100000"/>
              </a:lnSpc>
              <a:buClr>
                <a:schemeClr val="accent1"/>
              </a:buClr>
              <a:buSzPts val="1200"/>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indent="-304800" algn="just">
              <a:lnSpc>
                <a:spcPct val="100000"/>
              </a:lnSpc>
              <a:buClr>
                <a:schemeClr val="accent1"/>
              </a:buClr>
              <a:buSzPts val="1200"/>
              <a:buFont typeface="Source Sans Pro"/>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this research was not conducted under particular generation wise or demographic wise because of that some insights could change for particular generation.</a:t>
            </a:r>
          </a:p>
          <a:p>
            <a:pPr indent="-304800" algn="just">
              <a:lnSpc>
                <a:spcPct val="100000"/>
              </a:lnSpc>
              <a:buClr>
                <a:schemeClr val="accent1"/>
              </a:buClr>
              <a:buSzPts val="1200"/>
              <a:buFont typeface="Source Sans Pro"/>
              <a:buChar char="●"/>
            </a:pP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914400" lvl="1" indent="-304800" algn="just" rtl="0">
              <a:lnSpc>
                <a:spcPct val="100000"/>
              </a:lnSpc>
              <a:spcBef>
                <a:spcPts val="0"/>
              </a:spcBef>
              <a:spcAft>
                <a:spcPts val="0"/>
              </a:spcAft>
              <a:buClr>
                <a:schemeClr val="accent1"/>
              </a:buClr>
              <a:buSzPts val="1200"/>
              <a:buFont typeface="Source Sans Pro"/>
              <a:buChar char="○"/>
            </a:pPr>
            <a:endParaRPr lang="en-US" dirty="0">
              <a:solidFill>
                <a:srgbClr val="002060"/>
              </a:solidFill>
              <a:latin typeface="Times New Roman" panose="02020603050405020304" pitchFamily="18" charset="0"/>
              <a:cs typeface="Times New Roman" panose="02020603050405020304" pitchFamily="18" charset="0"/>
            </a:endParaRPr>
          </a:p>
          <a:p>
            <a:pPr marL="914400" lvl="1" indent="-304800" algn="just" rtl="0">
              <a:lnSpc>
                <a:spcPct val="100000"/>
              </a:lnSpc>
              <a:spcBef>
                <a:spcPts val="0"/>
              </a:spcBef>
              <a:spcAft>
                <a:spcPts val="0"/>
              </a:spcAft>
              <a:buClr>
                <a:schemeClr val="accent1"/>
              </a:buClr>
              <a:buSzPts val="1200"/>
              <a:buFont typeface="Source Sans Pro"/>
              <a:buChar char="○"/>
            </a:pPr>
            <a:endParaRPr lang="en-US" dirty="0">
              <a:solidFill>
                <a:srgbClr val="002060"/>
              </a:solidFill>
              <a:latin typeface="Times New Roman" panose="02020603050405020304" pitchFamily="18" charset="0"/>
              <a:cs typeface="Times New Roman" panose="02020603050405020304" pitchFamily="18" charset="0"/>
            </a:endParaRPr>
          </a:p>
          <a:p>
            <a:pPr marL="609600" lvl="1" indent="0" algn="just" rtl="0">
              <a:lnSpc>
                <a:spcPct val="100000"/>
              </a:lnSpc>
              <a:spcBef>
                <a:spcPts val="0"/>
              </a:spcBef>
              <a:spcAft>
                <a:spcPts val="0"/>
              </a:spcAft>
              <a:buClr>
                <a:schemeClr val="accent1"/>
              </a:buClr>
              <a:buSzPts val="1200"/>
            </a:pPr>
            <a:r>
              <a:rPr lang="en-US" dirty="0">
                <a:solidFill>
                  <a:schemeClr val="accent1"/>
                </a:solidFill>
                <a:latin typeface="Times New Roman" panose="02020603050405020304" pitchFamily="18" charset="0"/>
                <a:cs typeface="Times New Roman" panose="02020603050405020304" pitchFamily="18" charset="0"/>
              </a:rPr>
              <a:t> </a:t>
            </a:r>
            <a:endParaRPr lang="en-US" dirty="0">
              <a:solidFill>
                <a:schemeClr val="accent1"/>
              </a:solidFill>
              <a:latin typeface="Times New Roman" panose="02020603050405020304" pitchFamily="18" charset="0"/>
              <a:ea typeface="Gulim" pitchFamily="34" charset="-127"/>
              <a:cs typeface="Times New Roman" panose="02020603050405020304" pitchFamily="18" charset="0"/>
            </a:endParaRPr>
          </a:p>
          <a:p>
            <a:pPr marL="457200" lvl="1" indent="0" algn="l"/>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2745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63"/>
          <p:cNvSpPr txBox="1">
            <a:spLocks noGrp="1"/>
          </p:cNvSpPr>
          <p:nvPr>
            <p:ph type="title"/>
          </p:nvPr>
        </p:nvSpPr>
        <p:spPr>
          <a:xfrm>
            <a:off x="3382677" y="1099168"/>
            <a:ext cx="6137944" cy="7536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06 FUTURE WORKS</a:t>
            </a:r>
            <a:br>
              <a:rPr lang="en" dirty="0"/>
            </a:br>
            <a:r>
              <a:rPr lang="en" dirty="0"/>
              <a:t>&amp;</a:t>
            </a:r>
            <a:br>
              <a:rPr lang="en" dirty="0"/>
            </a:br>
            <a:r>
              <a:rPr lang="en" dirty="0"/>
              <a:t>RECOMMENDATION</a:t>
            </a:r>
            <a:endParaRPr dirty="0"/>
          </a:p>
          <a:p>
            <a:pPr marL="0" lvl="0" indent="0" algn="ctr" rtl="0">
              <a:spcBef>
                <a:spcPts val="0"/>
              </a:spcBef>
              <a:spcAft>
                <a:spcPts val="0"/>
              </a:spcAft>
              <a:buNone/>
            </a:pPr>
            <a:endParaRPr dirty="0"/>
          </a:p>
        </p:txBody>
      </p:sp>
      <p:grpSp>
        <p:nvGrpSpPr>
          <p:cNvPr id="3" name="Google Shape;3814;p80">
            <a:extLst>
              <a:ext uri="{FF2B5EF4-FFF2-40B4-BE49-F238E27FC236}">
                <a16:creationId xmlns:a16="http://schemas.microsoft.com/office/drawing/2014/main" id="{48718507-C14D-0176-C43A-986C32E830F4}"/>
              </a:ext>
            </a:extLst>
          </p:cNvPr>
          <p:cNvGrpSpPr/>
          <p:nvPr/>
        </p:nvGrpSpPr>
        <p:grpSpPr>
          <a:xfrm>
            <a:off x="159480" y="1032779"/>
            <a:ext cx="3573780" cy="3412840"/>
            <a:chOff x="2609025" y="3812550"/>
            <a:chExt cx="2114150" cy="1301600"/>
          </a:xfrm>
        </p:grpSpPr>
        <p:sp>
          <p:nvSpPr>
            <p:cNvPr id="4" name="Google Shape;3815;p80">
              <a:extLst>
                <a:ext uri="{FF2B5EF4-FFF2-40B4-BE49-F238E27FC236}">
                  <a16:creationId xmlns:a16="http://schemas.microsoft.com/office/drawing/2014/main" id="{E3F8FDD7-ADF0-2451-0B18-F69ED821A86F}"/>
                </a:ext>
              </a:extLst>
            </p:cNvPr>
            <p:cNvSpPr/>
            <p:nvPr/>
          </p:nvSpPr>
          <p:spPr>
            <a:xfrm>
              <a:off x="2691550" y="3812550"/>
              <a:ext cx="2031100" cy="1301600"/>
            </a:xfrm>
            <a:custGeom>
              <a:avLst/>
              <a:gdLst/>
              <a:ahLst/>
              <a:cxnLst/>
              <a:rect l="l" t="t" r="r" b="b"/>
              <a:pathLst>
                <a:path w="81244" h="52064" extrusionOk="0">
                  <a:moveTo>
                    <a:pt x="66569" y="1"/>
                  </a:moveTo>
                  <a:cubicBezTo>
                    <a:pt x="62699" y="1"/>
                    <a:pt x="58851" y="1689"/>
                    <a:pt x="55348" y="3516"/>
                  </a:cubicBezTo>
                  <a:cubicBezTo>
                    <a:pt x="51084" y="5731"/>
                    <a:pt x="46706" y="8242"/>
                    <a:pt x="41898" y="8334"/>
                  </a:cubicBezTo>
                  <a:cubicBezTo>
                    <a:pt x="41818" y="8336"/>
                    <a:pt x="41739" y="8336"/>
                    <a:pt x="41659" y="8336"/>
                  </a:cubicBezTo>
                  <a:cubicBezTo>
                    <a:pt x="37472" y="8336"/>
                    <a:pt x="33502" y="6506"/>
                    <a:pt x="29709" y="4685"/>
                  </a:cubicBezTo>
                  <a:cubicBezTo>
                    <a:pt x="25886" y="2854"/>
                    <a:pt x="21880" y="974"/>
                    <a:pt x="17644" y="974"/>
                  </a:cubicBezTo>
                  <a:cubicBezTo>
                    <a:pt x="17609" y="974"/>
                    <a:pt x="17575" y="974"/>
                    <a:pt x="17541" y="974"/>
                  </a:cubicBezTo>
                  <a:cubicBezTo>
                    <a:pt x="13256" y="994"/>
                    <a:pt x="8663" y="3578"/>
                    <a:pt x="7822" y="7771"/>
                  </a:cubicBezTo>
                  <a:cubicBezTo>
                    <a:pt x="7013" y="11799"/>
                    <a:pt x="9709" y="16320"/>
                    <a:pt x="7689" y="19898"/>
                  </a:cubicBezTo>
                  <a:cubicBezTo>
                    <a:pt x="6561" y="21897"/>
                    <a:pt x="4265" y="22912"/>
                    <a:pt x="2697" y="24604"/>
                  </a:cubicBezTo>
                  <a:cubicBezTo>
                    <a:pt x="62" y="27453"/>
                    <a:pt x="1" y="32323"/>
                    <a:pt x="2584" y="35224"/>
                  </a:cubicBezTo>
                  <a:cubicBezTo>
                    <a:pt x="4532" y="37418"/>
                    <a:pt x="7689" y="38535"/>
                    <a:pt x="9001" y="41160"/>
                  </a:cubicBezTo>
                  <a:cubicBezTo>
                    <a:pt x="9914" y="42984"/>
                    <a:pt x="9729" y="45158"/>
                    <a:pt x="10365" y="47095"/>
                  </a:cubicBezTo>
                  <a:cubicBezTo>
                    <a:pt x="11154" y="49463"/>
                    <a:pt x="13092" y="51278"/>
                    <a:pt x="15511" y="51924"/>
                  </a:cubicBezTo>
                  <a:cubicBezTo>
                    <a:pt x="15887" y="52021"/>
                    <a:pt x="16258" y="52064"/>
                    <a:pt x="16625" y="52064"/>
                  </a:cubicBezTo>
                  <a:cubicBezTo>
                    <a:pt x="18575" y="52064"/>
                    <a:pt x="20407" y="50851"/>
                    <a:pt x="22349" y="50160"/>
                  </a:cubicBezTo>
                  <a:cubicBezTo>
                    <a:pt x="22597" y="50072"/>
                    <a:pt x="22823" y="50034"/>
                    <a:pt x="23034" y="50034"/>
                  </a:cubicBezTo>
                  <a:cubicBezTo>
                    <a:pt x="24418" y="50034"/>
                    <a:pt x="25214" y="51678"/>
                    <a:pt x="28131" y="51749"/>
                  </a:cubicBezTo>
                  <a:cubicBezTo>
                    <a:pt x="28290" y="51753"/>
                    <a:pt x="28449" y="51755"/>
                    <a:pt x="28608" y="51755"/>
                  </a:cubicBezTo>
                  <a:cubicBezTo>
                    <a:pt x="35775" y="51755"/>
                    <a:pt x="42565" y="48037"/>
                    <a:pt x="49587" y="48037"/>
                  </a:cubicBezTo>
                  <a:cubicBezTo>
                    <a:pt x="50526" y="48037"/>
                    <a:pt x="51468" y="48103"/>
                    <a:pt x="52416" y="48254"/>
                  </a:cubicBezTo>
                  <a:cubicBezTo>
                    <a:pt x="56066" y="48828"/>
                    <a:pt x="59623" y="49894"/>
                    <a:pt x="63273" y="50458"/>
                  </a:cubicBezTo>
                  <a:cubicBezTo>
                    <a:pt x="64702" y="50678"/>
                    <a:pt x="66162" y="50816"/>
                    <a:pt x="67615" y="50816"/>
                  </a:cubicBezTo>
                  <a:cubicBezTo>
                    <a:pt x="69872" y="50816"/>
                    <a:pt x="72110" y="50484"/>
                    <a:pt x="74180" y="49617"/>
                  </a:cubicBezTo>
                  <a:cubicBezTo>
                    <a:pt x="77584" y="48182"/>
                    <a:pt x="80444" y="45055"/>
                    <a:pt x="80731" y="41375"/>
                  </a:cubicBezTo>
                  <a:cubicBezTo>
                    <a:pt x="81244" y="34927"/>
                    <a:pt x="74191" y="29688"/>
                    <a:pt x="74734" y="23240"/>
                  </a:cubicBezTo>
                  <a:cubicBezTo>
                    <a:pt x="74990" y="20113"/>
                    <a:pt x="77030" y="17427"/>
                    <a:pt x="77830" y="14393"/>
                  </a:cubicBezTo>
                  <a:cubicBezTo>
                    <a:pt x="79501" y="8047"/>
                    <a:pt x="75513" y="1599"/>
                    <a:pt x="69096" y="256"/>
                  </a:cubicBezTo>
                  <a:cubicBezTo>
                    <a:pt x="68255" y="80"/>
                    <a:pt x="67412" y="1"/>
                    <a:pt x="665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16;p80">
              <a:extLst>
                <a:ext uri="{FF2B5EF4-FFF2-40B4-BE49-F238E27FC236}">
                  <a16:creationId xmlns:a16="http://schemas.microsoft.com/office/drawing/2014/main" id="{9737D8CE-9D00-90F6-365E-BD59EAEEA0CE}"/>
                </a:ext>
              </a:extLst>
            </p:cNvPr>
            <p:cNvSpPr/>
            <p:nvPr/>
          </p:nvSpPr>
          <p:spPr>
            <a:xfrm>
              <a:off x="2609025" y="4247975"/>
              <a:ext cx="432125" cy="470050"/>
            </a:xfrm>
            <a:custGeom>
              <a:avLst/>
              <a:gdLst/>
              <a:ahLst/>
              <a:cxnLst/>
              <a:rect l="l" t="t" r="r" b="b"/>
              <a:pathLst>
                <a:path w="17285" h="18802" extrusionOk="0">
                  <a:moveTo>
                    <a:pt x="1682" y="0"/>
                  </a:moveTo>
                  <a:cubicBezTo>
                    <a:pt x="1" y="9083"/>
                    <a:pt x="9914" y="18709"/>
                    <a:pt x="15726" y="18801"/>
                  </a:cubicBezTo>
                  <a:cubicBezTo>
                    <a:pt x="17285" y="13204"/>
                    <a:pt x="10867" y="964"/>
                    <a:pt x="16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17;p80">
              <a:extLst>
                <a:ext uri="{FF2B5EF4-FFF2-40B4-BE49-F238E27FC236}">
                  <a16:creationId xmlns:a16="http://schemas.microsoft.com/office/drawing/2014/main" id="{FF0A8FBB-3FC0-DA9B-6E5E-CCE8FD98D378}"/>
                </a:ext>
              </a:extLst>
            </p:cNvPr>
            <p:cNvSpPr/>
            <p:nvPr/>
          </p:nvSpPr>
          <p:spPr>
            <a:xfrm>
              <a:off x="2621075" y="4268975"/>
              <a:ext cx="387025" cy="417775"/>
            </a:xfrm>
            <a:custGeom>
              <a:avLst/>
              <a:gdLst/>
              <a:ahLst/>
              <a:cxnLst/>
              <a:rect l="l" t="t" r="r" b="b"/>
              <a:pathLst>
                <a:path w="15481" h="16711" extrusionOk="0">
                  <a:moveTo>
                    <a:pt x="1569" y="1"/>
                  </a:moveTo>
                  <a:lnTo>
                    <a:pt x="1569" y="1"/>
                  </a:lnTo>
                  <a:cubicBezTo>
                    <a:pt x="0" y="8130"/>
                    <a:pt x="8837" y="16659"/>
                    <a:pt x="14055" y="16711"/>
                  </a:cubicBezTo>
                  <a:cubicBezTo>
                    <a:pt x="15480" y="11698"/>
                    <a:pt x="9801" y="811"/>
                    <a:pt x="15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18;p80">
              <a:extLst>
                <a:ext uri="{FF2B5EF4-FFF2-40B4-BE49-F238E27FC236}">
                  <a16:creationId xmlns:a16="http://schemas.microsoft.com/office/drawing/2014/main" id="{9396C4C6-8932-2409-A6FD-6362D47F325F}"/>
                </a:ext>
              </a:extLst>
            </p:cNvPr>
            <p:cNvSpPr/>
            <p:nvPr/>
          </p:nvSpPr>
          <p:spPr>
            <a:xfrm>
              <a:off x="2682075" y="4289475"/>
              <a:ext cx="404175" cy="541050"/>
            </a:xfrm>
            <a:custGeom>
              <a:avLst/>
              <a:gdLst/>
              <a:ahLst/>
              <a:cxnLst/>
              <a:rect l="l" t="t" r="r" b="b"/>
              <a:pathLst>
                <a:path w="16167" h="21642" fill="none" extrusionOk="0">
                  <a:moveTo>
                    <a:pt x="0" y="1"/>
                  </a:moveTo>
                  <a:lnTo>
                    <a:pt x="16167" y="21642"/>
                  </a:lnTo>
                </a:path>
              </a:pathLst>
            </a:custGeom>
            <a:noFill/>
            <a:ln w="3850" cap="rnd" cmpd="sng">
              <a:solidFill>
                <a:srgbClr val="367FC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19;p80">
              <a:extLst>
                <a:ext uri="{FF2B5EF4-FFF2-40B4-BE49-F238E27FC236}">
                  <a16:creationId xmlns:a16="http://schemas.microsoft.com/office/drawing/2014/main" id="{2C701717-8D2C-FDA1-97B9-0F2DAC26EFBE}"/>
                </a:ext>
              </a:extLst>
            </p:cNvPr>
            <p:cNvSpPr/>
            <p:nvPr/>
          </p:nvSpPr>
          <p:spPr>
            <a:xfrm>
              <a:off x="2612350" y="4652225"/>
              <a:ext cx="395475" cy="188975"/>
            </a:xfrm>
            <a:custGeom>
              <a:avLst/>
              <a:gdLst/>
              <a:ahLst/>
              <a:cxnLst/>
              <a:rect l="l" t="t" r="r" b="b"/>
              <a:pathLst>
                <a:path w="15819" h="7559" extrusionOk="0">
                  <a:moveTo>
                    <a:pt x="5414" y="0"/>
                  </a:moveTo>
                  <a:cubicBezTo>
                    <a:pt x="3341" y="0"/>
                    <a:pt x="1342" y="569"/>
                    <a:pt x="1" y="1832"/>
                  </a:cubicBezTo>
                  <a:cubicBezTo>
                    <a:pt x="2430" y="3831"/>
                    <a:pt x="5403" y="4928"/>
                    <a:pt x="8212" y="5932"/>
                  </a:cubicBezTo>
                  <a:cubicBezTo>
                    <a:pt x="10816" y="6785"/>
                    <a:pt x="13272" y="7558"/>
                    <a:pt x="15174" y="7558"/>
                  </a:cubicBezTo>
                  <a:cubicBezTo>
                    <a:pt x="15331" y="7558"/>
                    <a:pt x="15485" y="7553"/>
                    <a:pt x="15634" y="7542"/>
                  </a:cubicBezTo>
                  <a:cubicBezTo>
                    <a:pt x="15819" y="5799"/>
                    <a:pt x="13840" y="2672"/>
                    <a:pt x="10457" y="1135"/>
                  </a:cubicBezTo>
                  <a:cubicBezTo>
                    <a:pt x="8957" y="404"/>
                    <a:pt x="7160" y="0"/>
                    <a:pt x="5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820;p80">
              <a:extLst>
                <a:ext uri="{FF2B5EF4-FFF2-40B4-BE49-F238E27FC236}">
                  <a16:creationId xmlns:a16="http://schemas.microsoft.com/office/drawing/2014/main" id="{1EF2485F-6340-5AF5-A26C-7982154100D3}"/>
                </a:ext>
              </a:extLst>
            </p:cNvPr>
            <p:cNvSpPr/>
            <p:nvPr/>
          </p:nvSpPr>
          <p:spPr>
            <a:xfrm>
              <a:off x="2629525" y="4661375"/>
              <a:ext cx="350875" cy="163850"/>
            </a:xfrm>
            <a:custGeom>
              <a:avLst/>
              <a:gdLst/>
              <a:ahLst/>
              <a:cxnLst/>
              <a:rect l="l" t="t" r="r" b="b"/>
              <a:pathLst>
                <a:path w="14035" h="6554" extrusionOk="0">
                  <a:moveTo>
                    <a:pt x="4796" y="0"/>
                  </a:moveTo>
                  <a:cubicBezTo>
                    <a:pt x="2974" y="0"/>
                    <a:pt x="1212" y="490"/>
                    <a:pt x="1" y="1579"/>
                  </a:cubicBezTo>
                  <a:cubicBezTo>
                    <a:pt x="2082" y="3455"/>
                    <a:pt x="4737" y="4469"/>
                    <a:pt x="7269" y="5320"/>
                  </a:cubicBezTo>
                  <a:cubicBezTo>
                    <a:pt x="9429" y="6000"/>
                    <a:pt x="11501" y="6553"/>
                    <a:pt x="13138" y="6553"/>
                  </a:cubicBezTo>
                  <a:cubicBezTo>
                    <a:pt x="13427" y="6553"/>
                    <a:pt x="13703" y="6536"/>
                    <a:pt x="13963" y="6499"/>
                  </a:cubicBezTo>
                  <a:cubicBezTo>
                    <a:pt x="14035" y="4910"/>
                    <a:pt x="12210" y="2265"/>
                    <a:pt x="9206" y="963"/>
                  </a:cubicBezTo>
                  <a:cubicBezTo>
                    <a:pt x="7885" y="343"/>
                    <a:pt x="6320" y="0"/>
                    <a:pt x="47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1;p80">
              <a:extLst>
                <a:ext uri="{FF2B5EF4-FFF2-40B4-BE49-F238E27FC236}">
                  <a16:creationId xmlns:a16="http://schemas.microsoft.com/office/drawing/2014/main" id="{3EFDD66C-F97E-904B-6C26-CF56605CFABA}"/>
                </a:ext>
              </a:extLst>
            </p:cNvPr>
            <p:cNvSpPr/>
            <p:nvPr/>
          </p:nvSpPr>
          <p:spPr>
            <a:xfrm>
              <a:off x="2652350" y="4698275"/>
              <a:ext cx="416475" cy="214525"/>
            </a:xfrm>
            <a:custGeom>
              <a:avLst/>
              <a:gdLst/>
              <a:ahLst/>
              <a:cxnLst/>
              <a:rect l="l" t="t" r="r" b="b"/>
              <a:pathLst>
                <a:path w="16659" h="8581" fill="none" extrusionOk="0">
                  <a:moveTo>
                    <a:pt x="0" y="0"/>
                  </a:moveTo>
                  <a:cubicBezTo>
                    <a:pt x="6910" y="277"/>
                    <a:pt x="12927" y="3629"/>
                    <a:pt x="16659" y="8580"/>
                  </a:cubicBezTo>
                </a:path>
              </a:pathLst>
            </a:custGeom>
            <a:noFill/>
            <a:ln w="2300" cap="rnd" cmpd="sng">
              <a:solidFill>
                <a:schemeClr val="dk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2;p80">
              <a:extLst>
                <a:ext uri="{FF2B5EF4-FFF2-40B4-BE49-F238E27FC236}">
                  <a16:creationId xmlns:a16="http://schemas.microsoft.com/office/drawing/2014/main" id="{2372CEC1-72B6-4008-6366-1CA1B02AFA9C}"/>
                </a:ext>
              </a:extLst>
            </p:cNvPr>
            <p:cNvSpPr/>
            <p:nvPr/>
          </p:nvSpPr>
          <p:spPr>
            <a:xfrm>
              <a:off x="3624175" y="4950450"/>
              <a:ext cx="170725" cy="119200"/>
            </a:xfrm>
            <a:custGeom>
              <a:avLst/>
              <a:gdLst/>
              <a:ahLst/>
              <a:cxnLst/>
              <a:rect l="l" t="t" r="r" b="b"/>
              <a:pathLst>
                <a:path w="6829" h="4768" extrusionOk="0">
                  <a:moveTo>
                    <a:pt x="1" y="0"/>
                  </a:moveTo>
                  <a:lnTo>
                    <a:pt x="1" y="4767"/>
                  </a:lnTo>
                  <a:lnTo>
                    <a:pt x="6828" y="4767"/>
                  </a:lnTo>
                  <a:lnTo>
                    <a:pt x="6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23;p80">
              <a:extLst>
                <a:ext uri="{FF2B5EF4-FFF2-40B4-BE49-F238E27FC236}">
                  <a16:creationId xmlns:a16="http://schemas.microsoft.com/office/drawing/2014/main" id="{7F785160-E5D3-1877-1179-264D2AA48A49}"/>
                </a:ext>
              </a:extLst>
            </p:cNvPr>
            <p:cNvSpPr/>
            <p:nvPr/>
          </p:nvSpPr>
          <p:spPr>
            <a:xfrm>
              <a:off x="3624175" y="4950450"/>
              <a:ext cx="170725" cy="48725"/>
            </a:xfrm>
            <a:custGeom>
              <a:avLst/>
              <a:gdLst/>
              <a:ahLst/>
              <a:cxnLst/>
              <a:rect l="l" t="t" r="r" b="b"/>
              <a:pathLst>
                <a:path w="6829" h="1949" extrusionOk="0">
                  <a:moveTo>
                    <a:pt x="1" y="0"/>
                  </a:moveTo>
                  <a:lnTo>
                    <a:pt x="1" y="1948"/>
                  </a:lnTo>
                  <a:lnTo>
                    <a:pt x="6828" y="1948"/>
                  </a:lnTo>
                  <a:lnTo>
                    <a:pt x="68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24;p80">
              <a:extLst>
                <a:ext uri="{FF2B5EF4-FFF2-40B4-BE49-F238E27FC236}">
                  <a16:creationId xmlns:a16="http://schemas.microsoft.com/office/drawing/2014/main" id="{1490FAE9-91AA-FC57-289A-C4252592479E}"/>
                </a:ext>
              </a:extLst>
            </p:cNvPr>
            <p:cNvSpPr/>
            <p:nvPr/>
          </p:nvSpPr>
          <p:spPr>
            <a:xfrm>
              <a:off x="3425825" y="5045275"/>
              <a:ext cx="567425" cy="41025"/>
            </a:xfrm>
            <a:custGeom>
              <a:avLst/>
              <a:gdLst/>
              <a:ahLst/>
              <a:cxnLst/>
              <a:rect l="l" t="t" r="r" b="b"/>
              <a:pathLst>
                <a:path w="22697" h="1641" extrusionOk="0">
                  <a:moveTo>
                    <a:pt x="943" y="0"/>
                  </a:moveTo>
                  <a:cubicBezTo>
                    <a:pt x="420" y="0"/>
                    <a:pt x="0" y="421"/>
                    <a:pt x="0" y="933"/>
                  </a:cubicBezTo>
                  <a:lnTo>
                    <a:pt x="0" y="1641"/>
                  </a:lnTo>
                  <a:lnTo>
                    <a:pt x="22697" y="1641"/>
                  </a:lnTo>
                  <a:lnTo>
                    <a:pt x="22697" y="933"/>
                  </a:lnTo>
                  <a:cubicBezTo>
                    <a:pt x="22697" y="421"/>
                    <a:pt x="22277" y="0"/>
                    <a:pt x="21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25;p80">
              <a:extLst>
                <a:ext uri="{FF2B5EF4-FFF2-40B4-BE49-F238E27FC236}">
                  <a16:creationId xmlns:a16="http://schemas.microsoft.com/office/drawing/2014/main" id="{B0902A02-34E2-7635-0F27-6289DE4CE408}"/>
                </a:ext>
              </a:extLst>
            </p:cNvPr>
            <p:cNvSpPr/>
            <p:nvPr/>
          </p:nvSpPr>
          <p:spPr>
            <a:xfrm>
              <a:off x="3425825" y="5045275"/>
              <a:ext cx="567425" cy="41025"/>
            </a:xfrm>
            <a:custGeom>
              <a:avLst/>
              <a:gdLst/>
              <a:ahLst/>
              <a:cxnLst/>
              <a:rect l="l" t="t" r="r" b="b"/>
              <a:pathLst>
                <a:path w="22697" h="1641" extrusionOk="0">
                  <a:moveTo>
                    <a:pt x="21836" y="0"/>
                  </a:moveTo>
                  <a:lnTo>
                    <a:pt x="21836" y="0"/>
                  </a:lnTo>
                  <a:cubicBezTo>
                    <a:pt x="21948" y="165"/>
                    <a:pt x="22010" y="359"/>
                    <a:pt x="22010" y="554"/>
                  </a:cubicBezTo>
                  <a:lnTo>
                    <a:pt x="22010" y="892"/>
                  </a:lnTo>
                  <a:cubicBezTo>
                    <a:pt x="22010" y="1097"/>
                    <a:pt x="21846" y="1261"/>
                    <a:pt x="21641" y="1261"/>
                  </a:cubicBezTo>
                  <a:lnTo>
                    <a:pt x="0" y="1261"/>
                  </a:lnTo>
                  <a:lnTo>
                    <a:pt x="0" y="1641"/>
                  </a:lnTo>
                  <a:lnTo>
                    <a:pt x="22697" y="1641"/>
                  </a:lnTo>
                  <a:lnTo>
                    <a:pt x="22697" y="933"/>
                  </a:lnTo>
                  <a:cubicBezTo>
                    <a:pt x="22697" y="452"/>
                    <a:pt x="22318" y="41"/>
                    <a:pt x="21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6;p80">
              <a:extLst>
                <a:ext uri="{FF2B5EF4-FFF2-40B4-BE49-F238E27FC236}">
                  <a16:creationId xmlns:a16="http://schemas.microsoft.com/office/drawing/2014/main" id="{845D63BA-88AD-1B1C-7119-A86943D3C2AC}"/>
                </a:ext>
              </a:extLst>
            </p:cNvPr>
            <p:cNvSpPr/>
            <p:nvPr/>
          </p:nvSpPr>
          <p:spPr>
            <a:xfrm>
              <a:off x="2996025" y="4060100"/>
              <a:ext cx="1427025" cy="894225"/>
            </a:xfrm>
            <a:custGeom>
              <a:avLst/>
              <a:gdLst/>
              <a:ahLst/>
              <a:cxnLst/>
              <a:rect l="l" t="t" r="r" b="b"/>
              <a:pathLst>
                <a:path w="57081" h="35769" extrusionOk="0">
                  <a:moveTo>
                    <a:pt x="2850" y="1"/>
                  </a:moveTo>
                  <a:cubicBezTo>
                    <a:pt x="1271" y="1"/>
                    <a:pt x="0" y="1272"/>
                    <a:pt x="0" y="2851"/>
                  </a:cubicBezTo>
                  <a:lnTo>
                    <a:pt x="0" y="32908"/>
                  </a:lnTo>
                  <a:cubicBezTo>
                    <a:pt x="0" y="34497"/>
                    <a:pt x="1271" y="35768"/>
                    <a:pt x="2850" y="35768"/>
                  </a:cubicBezTo>
                  <a:lnTo>
                    <a:pt x="54231" y="35768"/>
                  </a:lnTo>
                  <a:cubicBezTo>
                    <a:pt x="55809" y="35768"/>
                    <a:pt x="57081" y="34497"/>
                    <a:pt x="57081" y="32908"/>
                  </a:cubicBezTo>
                  <a:lnTo>
                    <a:pt x="57081" y="2851"/>
                  </a:lnTo>
                  <a:cubicBezTo>
                    <a:pt x="57081" y="1272"/>
                    <a:pt x="55809" y="1"/>
                    <a:pt x="54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7;p80">
              <a:extLst>
                <a:ext uri="{FF2B5EF4-FFF2-40B4-BE49-F238E27FC236}">
                  <a16:creationId xmlns:a16="http://schemas.microsoft.com/office/drawing/2014/main" id="{8C01803F-DAD3-1C59-E1DA-F1C142E2E4A7}"/>
                </a:ext>
              </a:extLst>
            </p:cNvPr>
            <p:cNvSpPr/>
            <p:nvPr/>
          </p:nvSpPr>
          <p:spPr>
            <a:xfrm>
              <a:off x="3028825" y="4091375"/>
              <a:ext cx="1361425" cy="831675"/>
            </a:xfrm>
            <a:custGeom>
              <a:avLst/>
              <a:gdLst/>
              <a:ahLst/>
              <a:cxnLst/>
              <a:rect l="l" t="t" r="r" b="b"/>
              <a:pathLst>
                <a:path w="54457" h="33267" extrusionOk="0">
                  <a:moveTo>
                    <a:pt x="2051" y="1"/>
                  </a:moveTo>
                  <a:cubicBezTo>
                    <a:pt x="923" y="1"/>
                    <a:pt x="0" y="913"/>
                    <a:pt x="0" y="2051"/>
                  </a:cubicBezTo>
                  <a:lnTo>
                    <a:pt x="0" y="31216"/>
                  </a:lnTo>
                  <a:cubicBezTo>
                    <a:pt x="0" y="32354"/>
                    <a:pt x="923" y="33267"/>
                    <a:pt x="2051" y="33267"/>
                  </a:cubicBezTo>
                  <a:lnTo>
                    <a:pt x="52406" y="33267"/>
                  </a:lnTo>
                  <a:cubicBezTo>
                    <a:pt x="53534" y="33267"/>
                    <a:pt x="54456" y="32354"/>
                    <a:pt x="54456" y="31216"/>
                  </a:cubicBezTo>
                  <a:lnTo>
                    <a:pt x="54456" y="2051"/>
                  </a:lnTo>
                  <a:cubicBezTo>
                    <a:pt x="54456" y="913"/>
                    <a:pt x="53534" y="1"/>
                    <a:pt x="524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8;p80">
              <a:extLst>
                <a:ext uri="{FF2B5EF4-FFF2-40B4-BE49-F238E27FC236}">
                  <a16:creationId xmlns:a16="http://schemas.microsoft.com/office/drawing/2014/main" id="{A44CFCDE-C815-5127-CA19-7B34DEE8FC00}"/>
                </a:ext>
              </a:extLst>
            </p:cNvPr>
            <p:cNvSpPr/>
            <p:nvPr/>
          </p:nvSpPr>
          <p:spPr>
            <a:xfrm>
              <a:off x="3051125" y="4114450"/>
              <a:ext cx="1268650" cy="775275"/>
            </a:xfrm>
            <a:custGeom>
              <a:avLst/>
              <a:gdLst/>
              <a:ahLst/>
              <a:cxnLst/>
              <a:rect l="l" t="t" r="r" b="b"/>
              <a:pathLst>
                <a:path w="50746" h="31011" extrusionOk="0">
                  <a:moveTo>
                    <a:pt x="1907" y="0"/>
                  </a:moveTo>
                  <a:cubicBezTo>
                    <a:pt x="851" y="0"/>
                    <a:pt x="0" y="851"/>
                    <a:pt x="0" y="1917"/>
                  </a:cubicBezTo>
                  <a:lnTo>
                    <a:pt x="0" y="29094"/>
                  </a:lnTo>
                  <a:cubicBezTo>
                    <a:pt x="0" y="30160"/>
                    <a:pt x="851" y="31011"/>
                    <a:pt x="1907" y="31011"/>
                  </a:cubicBezTo>
                  <a:lnTo>
                    <a:pt x="48838" y="31011"/>
                  </a:lnTo>
                  <a:cubicBezTo>
                    <a:pt x="49894" y="31011"/>
                    <a:pt x="50745" y="30160"/>
                    <a:pt x="50745" y="29094"/>
                  </a:cubicBezTo>
                  <a:lnTo>
                    <a:pt x="50745" y="1917"/>
                  </a:lnTo>
                  <a:cubicBezTo>
                    <a:pt x="50745" y="851"/>
                    <a:pt x="49894" y="0"/>
                    <a:pt x="48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29;p80">
              <a:extLst>
                <a:ext uri="{FF2B5EF4-FFF2-40B4-BE49-F238E27FC236}">
                  <a16:creationId xmlns:a16="http://schemas.microsoft.com/office/drawing/2014/main" id="{B75AEBA7-AA9C-EF78-E958-84644C9445F7}"/>
                </a:ext>
              </a:extLst>
            </p:cNvPr>
            <p:cNvSpPr/>
            <p:nvPr/>
          </p:nvSpPr>
          <p:spPr>
            <a:xfrm>
              <a:off x="3028825" y="4172100"/>
              <a:ext cx="1361425" cy="25"/>
            </a:xfrm>
            <a:custGeom>
              <a:avLst/>
              <a:gdLst/>
              <a:ahLst/>
              <a:cxnLst/>
              <a:rect l="l" t="t" r="r" b="b"/>
              <a:pathLst>
                <a:path w="54457" h="1" fill="none" extrusionOk="0">
                  <a:moveTo>
                    <a:pt x="0" y="1"/>
                  </a:moveTo>
                  <a:lnTo>
                    <a:pt x="54456" y="1"/>
                  </a:lnTo>
                </a:path>
              </a:pathLst>
            </a:custGeom>
            <a:noFill/>
            <a:ln w="2050" cap="flat" cmpd="sng">
              <a:solidFill>
                <a:srgbClr val="527BC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30;p80">
              <a:extLst>
                <a:ext uri="{FF2B5EF4-FFF2-40B4-BE49-F238E27FC236}">
                  <a16:creationId xmlns:a16="http://schemas.microsoft.com/office/drawing/2014/main" id="{11246617-AD1B-5856-6201-A760044C1AD7}"/>
                </a:ext>
              </a:extLst>
            </p:cNvPr>
            <p:cNvSpPr/>
            <p:nvPr/>
          </p:nvSpPr>
          <p:spPr>
            <a:xfrm>
              <a:off x="3028825" y="4236950"/>
              <a:ext cx="1361425" cy="25"/>
            </a:xfrm>
            <a:custGeom>
              <a:avLst/>
              <a:gdLst/>
              <a:ahLst/>
              <a:cxnLst/>
              <a:rect l="l" t="t" r="r" b="b"/>
              <a:pathLst>
                <a:path w="54457" h="1" fill="none" extrusionOk="0">
                  <a:moveTo>
                    <a:pt x="0" y="0"/>
                  </a:moveTo>
                  <a:lnTo>
                    <a:pt x="54456" y="0"/>
                  </a:lnTo>
                </a:path>
              </a:pathLst>
            </a:custGeom>
            <a:noFill/>
            <a:ln w="2050" cap="flat" cmpd="sng">
              <a:solidFill>
                <a:srgbClr val="527BC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31;p80">
              <a:extLst>
                <a:ext uri="{FF2B5EF4-FFF2-40B4-BE49-F238E27FC236}">
                  <a16:creationId xmlns:a16="http://schemas.microsoft.com/office/drawing/2014/main" id="{B5C79562-5B7B-DD9A-834A-3CB5FD6BAB83}"/>
                </a:ext>
              </a:extLst>
            </p:cNvPr>
            <p:cNvSpPr/>
            <p:nvPr/>
          </p:nvSpPr>
          <p:spPr>
            <a:xfrm>
              <a:off x="3028825" y="4302300"/>
              <a:ext cx="1361425" cy="25"/>
            </a:xfrm>
            <a:custGeom>
              <a:avLst/>
              <a:gdLst/>
              <a:ahLst/>
              <a:cxnLst/>
              <a:rect l="l" t="t" r="r" b="b"/>
              <a:pathLst>
                <a:path w="54457" h="1" fill="none" extrusionOk="0">
                  <a:moveTo>
                    <a:pt x="0" y="1"/>
                  </a:moveTo>
                  <a:lnTo>
                    <a:pt x="54456" y="1"/>
                  </a:lnTo>
                </a:path>
              </a:pathLst>
            </a:custGeom>
            <a:noFill/>
            <a:ln w="2050" cap="flat" cmpd="sng">
              <a:solidFill>
                <a:srgbClr val="527BC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32;p80">
              <a:extLst>
                <a:ext uri="{FF2B5EF4-FFF2-40B4-BE49-F238E27FC236}">
                  <a16:creationId xmlns:a16="http://schemas.microsoft.com/office/drawing/2014/main" id="{56212357-B9E2-CACF-82D5-0D8ECC81EC5C}"/>
                </a:ext>
              </a:extLst>
            </p:cNvPr>
            <p:cNvSpPr/>
            <p:nvPr/>
          </p:nvSpPr>
          <p:spPr>
            <a:xfrm>
              <a:off x="3028825" y="4367400"/>
              <a:ext cx="1361425" cy="25"/>
            </a:xfrm>
            <a:custGeom>
              <a:avLst/>
              <a:gdLst/>
              <a:ahLst/>
              <a:cxnLst/>
              <a:rect l="l" t="t" r="r" b="b"/>
              <a:pathLst>
                <a:path w="54457" h="1" fill="none" extrusionOk="0">
                  <a:moveTo>
                    <a:pt x="0" y="0"/>
                  </a:moveTo>
                  <a:lnTo>
                    <a:pt x="54456" y="0"/>
                  </a:lnTo>
                </a:path>
              </a:pathLst>
            </a:custGeom>
            <a:noFill/>
            <a:ln w="2050" cap="flat" cmpd="sng">
              <a:solidFill>
                <a:srgbClr val="528E7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33;p80">
              <a:extLst>
                <a:ext uri="{FF2B5EF4-FFF2-40B4-BE49-F238E27FC236}">
                  <a16:creationId xmlns:a16="http://schemas.microsoft.com/office/drawing/2014/main" id="{9BF53A46-E518-C159-078B-380EA8D30213}"/>
                </a:ext>
              </a:extLst>
            </p:cNvPr>
            <p:cNvSpPr/>
            <p:nvPr/>
          </p:nvSpPr>
          <p:spPr>
            <a:xfrm>
              <a:off x="3028825" y="4432500"/>
              <a:ext cx="1361425" cy="25"/>
            </a:xfrm>
            <a:custGeom>
              <a:avLst/>
              <a:gdLst/>
              <a:ahLst/>
              <a:cxnLst/>
              <a:rect l="l" t="t" r="r" b="b"/>
              <a:pathLst>
                <a:path w="54457" h="1" fill="none" extrusionOk="0">
                  <a:moveTo>
                    <a:pt x="0" y="0"/>
                  </a:moveTo>
                  <a:lnTo>
                    <a:pt x="54456" y="0"/>
                  </a:lnTo>
                </a:path>
              </a:pathLst>
            </a:custGeom>
            <a:noFill/>
            <a:ln w="2050" cap="flat" cmpd="sng">
              <a:solidFill>
                <a:srgbClr val="528E7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34;p80">
              <a:extLst>
                <a:ext uri="{FF2B5EF4-FFF2-40B4-BE49-F238E27FC236}">
                  <a16:creationId xmlns:a16="http://schemas.microsoft.com/office/drawing/2014/main" id="{943745FD-5C59-077F-935D-6D5D9FF2B696}"/>
                </a:ext>
              </a:extLst>
            </p:cNvPr>
            <p:cNvSpPr/>
            <p:nvPr/>
          </p:nvSpPr>
          <p:spPr>
            <a:xfrm>
              <a:off x="3028825" y="4497600"/>
              <a:ext cx="1361425" cy="25"/>
            </a:xfrm>
            <a:custGeom>
              <a:avLst/>
              <a:gdLst/>
              <a:ahLst/>
              <a:cxnLst/>
              <a:rect l="l" t="t" r="r" b="b"/>
              <a:pathLst>
                <a:path w="54457" h="1" fill="none" extrusionOk="0">
                  <a:moveTo>
                    <a:pt x="0" y="0"/>
                  </a:moveTo>
                  <a:lnTo>
                    <a:pt x="54456" y="0"/>
                  </a:lnTo>
                </a:path>
              </a:pathLst>
            </a:custGeom>
            <a:noFill/>
            <a:ln w="2050" cap="flat" cmpd="sng">
              <a:solidFill>
                <a:srgbClr val="527BC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35;p80">
              <a:extLst>
                <a:ext uri="{FF2B5EF4-FFF2-40B4-BE49-F238E27FC236}">
                  <a16:creationId xmlns:a16="http://schemas.microsoft.com/office/drawing/2014/main" id="{6DC30DFD-6889-8822-CECE-70E1F10EB126}"/>
                </a:ext>
              </a:extLst>
            </p:cNvPr>
            <p:cNvSpPr/>
            <p:nvPr/>
          </p:nvSpPr>
          <p:spPr>
            <a:xfrm>
              <a:off x="3028825" y="4562700"/>
              <a:ext cx="1361425" cy="25"/>
            </a:xfrm>
            <a:custGeom>
              <a:avLst/>
              <a:gdLst/>
              <a:ahLst/>
              <a:cxnLst/>
              <a:rect l="l" t="t" r="r" b="b"/>
              <a:pathLst>
                <a:path w="54457" h="1" fill="none" extrusionOk="0">
                  <a:moveTo>
                    <a:pt x="0" y="0"/>
                  </a:moveTo>
                  <a:lnTo>
                    <a:pt x="54456" y="0"/>
                  </a:lnTo>
                </a:path>
              </a:pathLst>
            </a:custGeom>
            <a:noFill/>
            <a:ln w="2050" cap="flat" cmpd="sng">
              <a:solidFill>
                <a:srgbClr val="527BC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36;p80">
              <a:extLst>
                <a:ext uri="{FF2B5EF4-FFF2-40B4-BE49-F238E27FC236}">
                  <a16:creationId xmlns:a16="http://schemas.microsoft.com/office/drawing/2014/main" id="{20906C5F-C7E3-7AEE-4BD7-B5F2EEF949D0}"/>
                </a:ext>
              </a:extLst>
            </p:cNvPr>
            <p:cNvSpPr/>
            <p:nvPr/>
          </p:nvSpPr>
          <p:spPr>
            <a:xfrm>
              <a:off x="3028825" y="4627775"/>
              <a:ext cx="1361425" cy="25"/>
            </a:xfrm>
            <a:custGeom>
              <a:avLst/>
              <a:gdLst/>
              <a:ahLst/>
              <a:cxnLst/>
              <a:rect l="l" t="t" r="r" b="b"/>
              <a:pathLst>
                <a:path w="54457" h="1" fill="none" extrusionOk="0">
                  <a:moveTo>
                    <a:pt x="0" y="1"/>
                  </a:moveTo>
                  <a:lnTo>
                    <a:pt x="54456" y="1"/>
                  </a:lnTo>
                </a:path>
              </a:pathLst>
            </a:custGeom>
            <a:noFill/>
            <a:ln w="2050" cap="flat" cmpd="sng">
              <a:solidFill>
                <a:srgbClr val="527BC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37;p80">
              <a:extLst>
                <a:ext uri="{FF2B5EF4-FFF2-40B4-BE49-F238E27FC236}">
                  <a16:creationId xmlns:a16="http://schemas.microsoft.com/office/drawing/2014/main" id="{2AE6ABE8-7F10-6593-331C-E801B46419E4}"/>
                </a:ext>
              </a:extLst>
            </p:cNvPr>
            <p:cNvSpPr/>
            <p:nvPr/>
          </p:nvSpPr>
          <p:spPr>
            <a:xfrm>
              <a:off x="3028825" y="4692875"/>
              <a:ext cx="1361425" cy="25"/>
            </a:xfrm>
            <a:custGeom>
              <a:avLst/>
              <a:gdLst/>
              <a:ahLst/>
              <a:cxnLst/>
              <a:rect l="l" t="t" r="r" b="b"/>
              <a:pathLst>
                <a:path w="54457" h="1" fill="none" extrusionOk="0">
                  <a:moveTo>
                    <a:pt x="0" y="1"/>
                  </a:moveTo>
                  <a:lnTo>
                    <a:pt x="54456" y="1"/>
                  </a:lnTo>
                </a:path>
              </a:pathLst>
            </a:custGeom>
            <a:noFill/>
            <a:ln w="2050" cap="flat" cmpd="sng">
              <a:solidFill>
                <a:srgbClr val="527BC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38;p80">
              <a:extLst>
                <a:ext uri="{FF2B5EF4-FFF2-40B4-BE49-F238E27FC236}">
                  <a16:creationId xmlns:a16="http://schemas.microsoft.com/office/drawing/2014/main" id="{8F88AD70-E0C6-3F7E-3702-7719FEFB6F71}"/>
                </a:ext>
              </a:extLst>
            </p:cNvPr>
            <p:cNvSpPr/>
            <p:nvPr/>
          </p:nvSpPr>
          <p:spPr>
            <a:xfrm>
              <a:off x="3028825" y="4757975"/>
              <a:ext cx="1361425" cy="25"/>
            </a:xfrm>
            <a:custGeom>
              <a:avLst/>
              <a:gdLst/>
              <a:ahLst/>
              <a:cxnLst/>
              <a:rect l="l" t="t" r="r" b="b"/>
              <a:pathLst>
                <a:path w="54457" h="1" fill="none" extrusionOk="0">
                  <a:moveTo>
                    <a:pt x="0" y="1"/>
                  </a:moveTo>
                  <a:lnTo>
                    <a:pt x="54456" y="1"/>
                  </a:lnTo>
                </a:path>
              </a:pathLst>
            </a:custGeom>
            <a:noFill/>
            <a:ln w="2050" cap="flat" cmpd="sng">
              <a:solidFill>
                <a:srgbClr val="527BC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39;p80">
              <a:extLst>
                <a:ext uri="{FF2B5EF4-FFF2-40B4-BE49-F238E27FC236}">
                  <a16:creationId xmlns:a16="http://schemas.microsoft.com/office/drawing/2014/main" id="{E30BF365-F9BD-5A75-17F0-F4183C20B758}"/>
                </a:ext>
              </a:extLst>
            </p:cNvPr>
            <p:cNvSpPr/>
            <p:nvPr/>
          </p:nvSpPr>
          <p:spPr>
            <a:xfrm>
              <a:off x="3028825" y="4823075"/>
              <a:ext cx="1361425" cy="25"/>
            </a:xfrm>
            <a:custGeom>
              <a:avLst/>
              <a:gdLst/>
              <a:ahLst/>
              <a:cxnLst/>
              <a:rect l="l" t="t" r="r" b="b"/>
              <a:pathLst>
                <a:path w="54457" h="1" fill="none" extrusionOk="0">
                  <a:moveTo>
                    <a:pt x="0" y="0"/>
                  </a:moveTo>
                  <a:lnTo>
                    <a:pt x="54456" y="0"/>
                  </a:lnTo>
                </a:path>
              </a:pathLst>
            </a:custGeom>
            <a:noFill/>
            <a:ln w="2050" cap="flat" cmpd="sng">
              <a:solidFill>
                <a:srgbClr val="527BC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40;p80">
              <a:extLst>
                <a:ext uri="{FF2B5EF4-FFF2-40B4-BE49-F238E27FC236}">
                  <a16:creationId xmlns:a16="http://schemas.microsoft.com/office/drawing/2014/main" id="{B7AFC1CF-8147-B295-C109-727CFBC3CFE5}"/>
                </a:ext>
              </a:extLst>
            </p:cNvPr>
            <p:cNvSpPr/>
            <p:nvPr/>
          </p:nvSpPr>
          <p:spPr>
            <a:xfrm>
              <a:off x="4039875" y="4082925"/>
              <a:ext cx="383175" cy="249125"/>
            </a:xfrm>
            <a:custGeom>
              <a:avLst/>
              <a:gdLst/>
              <a:ahLst/>
              <a:cxnLst/>
              <a:rect l="l" t="t" r="r" b="b"/>
              <a:pathLst>
                <a:path w="15327" h="9965" extrusionOk="0">
                  <a:moveTo>
                    <a:pt x="1" y="0"/>
                  </a:moveTo>
                  <a:lnTo>
                    <a:pt x="1" y="9186"/>
                  </a:lnTo>
                  <a:cubicBezTo>
                    <a:pt x="1" y="9616"/>
                    <a:pt x="349" y="9965"/>
                    <a:pt x="780" y="9965"/>
                  </a:cubicBezTo>
                  <a:lnTo>
                    <a:pt x="15327" y="9965"/>
                  </a:lnTo>
                  <a:lnTo>
                    <a:pt x="15327" y="2850"/>
                  </a:lnTo>
                  <a:cubicBezTo>
                    <a:pt x="15327" y="1271"/>
                    <a:pt x="14055" y="0"/>
                    <a:pt x="12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41;p80">
              <a:extLst>
                <a:ext uri="{FF2B5EF4-FFF2-40B4-BE49-F238E27FC236}">
                  <a16:creationId xmlns:a16="http://schemas.microsoft.com/office/drawing/2014/main" id="{5F3D3095-64D2-076B-F05D-864E25DF135A}"/>
                </a:ext>
              </a:extLst>
            </p:cNvPr>
            <p:cNvSpPr/>
            <p:nvPr/>
          </p:nvSpPr>
          <p:spPr>
            <a:xfrm>
              <a:off x="3093675" y="4392525"/>
              <a:ext cx="17950" cy="55625"/>
            </a:xfrm>
            <a:custGeom>
              <a:avLst/>
              <a:gdLst/>
              <a:ahLst/>
              <a:cxnLst/>
              <a:rect l="l" t="t" r="r" b="b"/>
              <a:pathLst>
                <a:path w="718" h="2225" extrusionOk="0">
                  <a:moveTo>
                    <a:pt x="0" y="0"/>
                  </a:moveTo>
                  <a:lnTo>
                    <a:pt x="0" y="2225"/>
                  </a:lnTo>
                  <a:lnTo>
                    <a:pt x="718" y="2225"/>
                  </a:lnTo>
                  <a:lnTo>
                    <a:pt x="7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42;p80">
              <a:extLst>
                <a:ext uri="{FF2B5EF4-FFF2-40B4-BE49-F238E27FC236}">
                  <a16:creationId xmlns:a16="http://schemas.microsoft.com/office/drawing/2014/main" id="{82C7A5D2-CB5B-3281-C23C-E9B5ABE27EBC}"/>
                </a:ext>
              </a:extLst>
            </p:cNvPr>
            <p:cNvSpPr/>
            <p:nvPr/>
          </p:nvSpPr>
          <p:spPr>
            <a:xfrm>
              <a:off x="3102625" y="4379700"/>
              <a:ext cx="25" cy="17975"/>
            </a:xfrm>
            <a:custGeom>
              <a:avLst/>
              <a:gdLst/>
              <a:ahLst/>
              <a:cxnLst/>
              <a:rect l="l" t="t" r="r" b="b"/>
              <a:pathLst>
                <a:path w="1" h="719" fill="none" extrusionOk="0">
                  <a:moveTo>
                    <a:pt x="1" y="718"/>
                  </a:moveTo>
                  <a:lnTo>
                    <a:pt x="1"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43;p80">
              <a:extLst>
                <a:ext uri="{FF2B5EF4-FFF2-40B4-BE49-F238E27FC236}">
                  <a16:creationId xmlns:a16="http://schemas.microsoft.com/office/drawing/2014/main" id="{C3173157-4DC4-0679-5A73-E611487BB045}"/>
                </a:ext>
              </a:extLst>
            </p:cNvPr>
            <p:cNvSpPr/>
            <p:nvPr/>
          </p:nvSpPr>
          <p:spPr>
            <a:xfrm>
              <a:off x="3102625" y="4443525"/>
              <a:ext cx="25" cy="81775"/>
            </a:xfrm>
            <a:custGeom>
              <a:avLst/>
              <a:gdLst/>
              <a:ahLst/>
              <a:cxnLst/>
              <a:rect l="l" t="t" r="r" b="b"/>
              <a:pathLst>
                <a:path w="1" h="3271" fill="none" extrusionOk="0">
                  <a:moveTo>
                    <a:pt x="1" y="0"/>
                  </a:moveTo>
                  <a:lnTo>
                    <a:pt x="1" y="327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44;p80">
              <a:extLst>
                <a:ext uri="{FF2B5EF4-FFF2-40B4-BE49-F238E27FC236}">
                  <a16:creationId xmlns:a16="http://schemas.microsoft.com/office/drawing/2014/main" id="{4EB50BA0-F1B6-CF60-3DC6-589B9E5B6666}"/>
                </a:ext>
              </a:extLst>
            </p:cNvPr>
            <p:cNvSpPr/>
            <p:nvPr/>
          </p:nvSpPr>
          <p:spPr>
            <a:xfrm>
              <a:off x="3160300" y="4465300"/>
              <a:ext cx="18225" cy="98700"/>
            </a:xfrm>
            <a:custGeom>
              <a:avLst/>
              <a:gdLst/>
              <a:ahLst/>
              <a:cxnLst/>
              <a:rect l="l" t="t" r="r" b="b"/>
              <a:pathLst>
                <a:path w="729" h="3948" extrusionOk="0">
                  <a:moveTo>
                    <a:pt x="0" y="0"/>
                  </a:moveTo>
                  <a:lnTo>
                    <a:pt x="0" y="3947"/>
                  </a:lnTo>
                  <a:lnTo>
                    <a:pt x="728" y="3947"/>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845;p80">
              <a:extLst>
                <a:ext uri="{FF2B5EF4-FFF2-40B4-BE49-F238E27FC236}">
                  <a16:creationId xmlns:a16="http://schemas.microsoft.com/office/drawing/2014/main" id="{0F440CCA-5D73-9991-3712-D0ACF6F14A11}"/>
                </a:ext>
              </a:extLst>
            </p:cNvPr>
            <p:cNvSpPr/>
            <p:nvPr/>
          </p:nvSpPr>
          <p:spPr>
            <a:xfrm>
              <a:off x="3169525" y="4452475"/>
              <a:ext cx="25" cy="17975"/>
            </a:xfrm>
            <a:custGeom>
              <a:avLst/>
              <a:gdLst/>
              <a:ahLst/>
              <a:cxnLst/>
              <a:rect l="l" t="t" r="r" b="b"/>
              <a:pathLst>
                <a:path w="1" h="719" fill="none" extrusionOk="0">
                  <a:moveTo>
                    <a:pt x="1" y="718"/>
                  </a:moveTo>
                  <a:lnTo>
                    <a:pt x="1" y="1"/>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46;p80">
              <a:extLst>
                <a:ext uri="{FF2B5EF4-FFF2-40B4-BE49-F238E27FC236}">
                  <a16:creationId xmlns:a16="http://schemas.microsoft.com/office/drawing/2014/main" id="{1F34B009-B012-4E39-96B1-D4891FC36F5C}"/>
                </a:ext>
              </a:extLst>
            </p:cNvPr>
            <p:cNvSpPr/>
            <p:nvPr/>
          </p:nvSpPr>
          <p:spPr>
            <a:xfrm>
              <a:off x="3169525" y="4558850"/>
              <a:ext cx="25" cy="48725"/>
            </a:xfrm>
            <a:custGeom>
              <a:avLst/>
              <a:gdLst/>
              <a:ahLst/>
              <a:cxnLst/>
              <a:rect l="l" t="t" r="r" b="b"/>
              <a:pathLst>
                <a:path w="1" h="1949" fill="none" extrusionOk="0">
                  <a:moveTo>
                    <a:pt x="1" y="0"/>
                  </a:moveTo>
                  <a:lnTo>
                    <a:pt x="1" y="194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47;p80">
              <a:extLst>
                <a:ext uri="{FF2B5EF4-FFF2-40B4-BE49-F238E27FC236}">
                  <a16:creationId xmlns:a16="http://schemas.microsoft.com/office/drawing/2014/main" id="{8DD55E86-80B2-4F2C-E5E9-C8B391D9F3B1}"/>
                </a:ext>
              </a:extLst>
            </p:cNvPr>
            <p:cNvSpPr/>
            <p:nvPr/>
          </p:nvSpPr>
          <p:spPr>
            <a:xfrm>
              <a:off x="3227200" y="4583200"/>
              <a:ext cx="17950" cy="84325"/>
            </a:xfrm>
            <a:custGeom>
              <a:avLst/>
              <a:gdLst/>
              <a:ahLst/>
              <a:cxnLst/>
              <a:rect l="l" t="t" r="r" b="b"/>
              <a:pathLst>
                <a:path w="718" h="3373" extrusionOk="0">
                  <a:moveTo>
                    <a:pt x="0" y="0"/>
                  </a:moveTo>
                  <a:lnTo>
                    <a:pt x="0" y="3373"/>
                  </a:lnTo>
                  <a:lnTo>
                    <a:pt x="718" y="3373"/>
                  </a:lnTo>
                  <a:lnTo>
                    <a:pt x="718" y="0"/>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48;p80">
              <a:extLst>
                <a:ext uri="{FF2B5EF4-FFF2-40B4-BE49-F238E27FC236}">
                  <a16:creationId xmlns:a16="http://schemas.microsoft.com/office/drawing/2014/main" id="{30878650-42C8-DD91-CA78-79FFDCE30D7D}"/>
                </a:ext>
              </a:extLst>
            </p:cNvPr>
            <p:cNvSpPr/>
            <p:nvPr/>
          </p:nvSpPr>
          <p:spPr>
            <a:xfrm>
              <a:off x="3236150" y="4552950"/>
              <a:ext cx="25" cy="33600"/>
            </a:xfrm>
            <a:custGeom>
              <a:avLst/>
              <a:gdLst/>
              <a:ahLst/>
              <a:cxnLst/>
              <a:rect l="l" t="t" r="r" b="b"/>
              <a:pathLst>
                <a:path w="1" h="1344" fill="none" extrusionOk="0">
                  <a:moveTo>
                    <a:pt x="1" y="0"/>
                  </a:moveTo>
                  <a:lnTo>
                    <a:pt x="1" y="1343"/>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49;p80">
              <a:extLst>
                <a:ext uri="{FF2B5EF4-FFF2-40B4-BE49-F238E27FC236}">
                  <a16:creationId xmlns:a16="http://schemas.microsoft.com/office/drawing/2014/main" id="{6D56C8F8-B798-BD0E-788A-8CAA2DCB4766}"/>
                </a:ext>
              </a:extLst>
            </p:cNvPr>
            <p:cNvSpPr/>
            <p:nvPr/>
          </p:nvSpPr>
          <p:spPr>
            <a:xfrm>
              <a:off x="3236150" y="4662375"/>
              <a:ext cx="25" cy="17975"/>
            </a:xfrm>
            <a:custGeom>
              <a:avLst/>
              <a:gdLst/>
              <a:ahLst/>
              <a:cxnLst/>
              <a:rect l="l" t="t" r="r" b="b"/>
              <a:pathLst>
                <a:path w="1" h="719" fill="none" extrusionOk="0">
                  <a:moveTo>
                    <a:pt x="1" y="1"/>
                  </a:moveTo>
                  <a:lnTo>
                    <a:pt x="1" y="71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850;p80">
              <a:extLst>
                <a:ext uri="{FF2B5EF4-FFF2-40B4-BE49-F238E27FC236}">
                  <a16:creationId xmlns:a16="http://schemas.microsoft.com/office/drawing/2014/main" id="{17AC0E96-5C71-C8EF-2231-42ACEA999447}"/>
                </a:ext>
              </a:extLst>
            </p:cNvPr>
            <p:cNvSpPr/>
            <p:nvPr/>
          </p:nvSpPr>
          <p:spPr>
            <a:xfrm>
              <a:off x="3260500" y="4511675"/>
              <a:ext cx="17975" cy="119975"/>
            </a:xfrm>
            <a:custGeom>
              <a:avLst/>
              <a:gdLst/>
              <a:ahLst/>
              <a:cxnLst/>
              <a:rect l="l" t="t" r="r" b="b"/>
              <a:pathLst>
                <a:path w="719" h="4799" extrusionOk="0">
                  <a:moveTo>
                    <a:pt x="1" y="1"/>
                  </a:moveTo>
                  <a:lnTo>
                    <a:pt x="1" y="4799"/>
                  </a:lnTo>
                  <a:lnTo>
                    <a:pt x="718" y="4799"/>
                  </a:lnTo>
                  <a:lnTo>
                    <a:pt x="718" y="1"/>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851;p80">
              <a:extLst>
                <a:ext uri="{FF2B5EF4-FFF2-40B4-BE49-F238E27FC236}">
                  <a16:creationId xmlns:a16="http://schemas.microsoft.com/office/drawing/2014/main" id="{A134EDBC-1940-6C0E-CF0E-8EA821B02372}"/>
                </a:ext>
              </a:extLst>
            </p:cNvPr>
            <p:cNvSpPr/>
            <p:nvPr/>
          </p:nvSpPr>
          <p:spPr>
            <a:xfrm>
              <a:off x="3269475" y="4498875"/>
              <a:ext cx="25" cy="17950"/>
            </a:xfrm>
            <a:custGeom>
              <a:avLst/>
              <a:gdLst/>
              <a:ahLst/>
              <a:cxnLst/>
              <a:rect l="l" t="t" r="r" b="b"/>
              <a:pathLst>
                <a:path w="1" h="718" fill="none" extrusionOk="0">
                  <a:moveTo>
                    <a:pt x="1" y="718"/>
                  </a:moveTo>
                  <a:lnTo>
                    <a:pt x="1"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852;p80">
              <a:extLst>
                <a:ext uri="{FF2B5EF4-FFF2-40B4-BE49-F238E27FC236}">
                  <a16:creationId xmlns:a16="http://schemas.microsoft.com/office/drawing/2014/main" id="{D4E7697A-113E-360D-E61B-19F29363930A}"/>
                </a:ext>
              </a:extLst>
            </p:cNvPr>
            <p:cNvSpPr/>
            <p:nvPr/>
          </p:nvSpPr>
          <p:spPr>
            <a:xfrm>
              <a:off x="3269475" y="4626250"/>
              <a:ext cx="25" cy="18225"/>
            </a:xfrm>
            <a:custGeom>
              <a:avLst/>
              <a:gdLst/>
              <a:ahLst/>
              <a:cxnLst/>
              <a:rect l="l" t="t" r="r" b="b"/>
              <a:pathLst>
                <a:path w="1" h="729" fill="none" extrusionOk="0">
                  <a:moveTo>
                    <a:pt x="1" y="0"/>
                  </a:moveTo>
                  <a:lnTo>
                    <a:pt x="1" y="72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853;p80">
              <a:extLst>
                <a:ext uri="{FF2B5EF4-FFF2-40B4-BE49-F238E27FC236}">
                  <a16:creationId xmlns:a16="http://schemas.microsoft.com/office/drawing/2014/main" id="{E9DB831E-C242-E7B9-D3D7-DB3A0EC491D5}"/>
                </a:ext>
              </a:extLst>
            </p:cNvPr>
            <p:cNvSpPr/>
            <p:nvPr/>
          </p:nvSpPr>
          <p:spPr>
            <a:xfrm>
              <a:off x="3293825" y="4562700"/>
              <a:ext cx="18225" cy="119700"/>
            </a:xfrm>
            <a:custGeom>
              <a:avLst/>
              <a:gdLst/>
              <a:ahLst/>
              <a:cxnLst/>
              <a:rect l="l" t="t" r="r" b="b"/>
              <a:pathLst>
                <a:path w="729" h="4788" extrusionOk="0">
                  <a:moveTo>
                    <a:pt x="1" y="0"/>
                  </a:moveTo>
                  <a:lnTo>
                    <a:pt x="1" y="4787"/>
                  </a:lnTo>
                  <a:lnTo>
                    <a:pt x="728" y="4787"/>
                  </a:lnTo>
                  <a:lnTo>
                    <a:pt x="728" y="0"/>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854;p80">
              <a:extLst>
                <a:ext uri="{FF2B5EF4-FFF2-40B4-BE49-F238E27FC236}">
                  <a16:creationId xmlns:a16="http://schemas.microsoft.com/office/drawing/2014/main" id="{7995C294-99D1-7B71-B472-38B84F1CF5B5}"/>
                </a:ext>
              </a:extLst>
            </p:cNvPr>
            <p:cNvSpPr/>
            <p:nvPr/>
          </p:nvSpPr>
          <p:spPr>
            <a:xfrm>
              <a:off x="3302800" y="4549875"/>
              <a:ext cx="25" cy="17975"/>
            </a:xfrm>
            <a:custGeom>
              <a:avLst/>
              <a:gdLst/>
              <a:ahLst/>
              <a:cxnLst/>
              <a:rect l="l" t="t" r="r" b="b"/>
              <a:pathLst>
                <a:path w="1" h="719" fill="none" extrusionOk="0">
                  <a:moveTo>
                    <a:pt x="0" y="718"/>
                  </a:moveTo>
                  <a:lnTo>
                    <a:pt x="0"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55;p80">
              <a:extLst>
                <a:ext uri="{FF2B5EF4-FFF2-40B4-BE49-F238E27FC236}">
                  <a16:creationId xmlns:a16="http://schemas.microsoft.com/office/drawing/2014/main" id="{3DE982CE-38A9-2A55-2C0C-EF9310E9440C}"/>
                </a:ext>
              </a:extLst>
            </p:cNvPr>
            <p:cNvSpPr/>
            <p:nvPr/>
          </p:nvSpPr>
          <p:spPr>
            <a:xfrm>
              <a:off x="3302800" y="4677250"/>
              <a:ext cx="25" cy="18225"/>
            </a:xfrm>
            <a:custGeom>
              <a:avLst/>
              <a:gdLst/>
              <a:ahLst/>
              <a:cxnLst/>
              <a:rect l="l" t="t" r="r" b="b"/>
              <a:pathLst>
                <a:path w="1" h="729" fill="none" extrusionOk="0">
                  <a:moveTo>
                    <a:pt x="0" y="0"/>
                  </a:moveTo>
                  <a:lnTo>
                    <a:pt x="0" y="72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856;p80">
              <a:extLst>
                <a:ext uri="{FF2B5EF4-FFF2-40B4-BE49-F238E27FC236}">
                  <a16:creationId xmlns:a16="http://schemas.microsoft.com/office/drawing/2014/main" id="{00319AD7-665C-3DB5-347E-EDD665F76F8E}"/>
                </a:ext>
              </a:extLst>
            </p:cNvPr>
            <p:cNvSpPr/>
            <p:nvPr/>
          </p:nvSpPr>
          <p:spPr>
            <a:xfrm>
              <a:off x="3394025" y="4498875"/>
              <a:ext cx="17975" cy="119975"/>
            </a:xfrm>
            <a:custGeom>
              <a:avLst/>
              <a:gdLst/>
              <a:ahLst/>
              <a:cxnLst/>
              <a:rect l="l" t="t" r="r" b="b"/>
              <a:pathLst>
                <a:path w="719" h="4799" extrusionOk="0">
                  <a:moveTo>
                    <a:pt x="1" y="0"/>
                  </a:moveTo>
                  <a:lnTo>
                    <a:pt x="1" y="4798"/>
                  </a:lnTo>
                  <a:lnTo>
                    <a:pt x="718" y="4798"/>
                  </a:lnTo>
                  <a:lnTo>
                    <a:pt x="718" y="0"/>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857;p80">
              <a:extLst>
                <a:ext uri="{FF2B5EF4-FFF2-40B4-BE49-F238E27FC236}">
                  <a16:creationId xmlns:a16="http://schemas.microsoft.com/office/drawing/2014/main" id="{615E1008-5C14-D9C2-9499-210215AFD404}"/>
                </a:ext>
              </a:extLst>
            </p:cNvPr>
            <p:cNvSpPr/>
            <p:nvPr/>
          </p:nvSpPr>
          <p:spPr>
            <a:xfrm>
              <a:off x="3403000" y="4486050"/>
              <a:ext cx="25" cy="17975"/>
            </a:xfrm>
            <a:custGeom>
              <a:avLst/>
              <a:gdLst/>
              <a:ahLst/>
              <a:cxnLst/>
              <a:rect l="l" t="t" r="r" b="b"/>
              <a:pathLst>
                <a:path w="1" h="719" fill="none" extrusionOk="0">
                  <a:moveTo>
                    <a:pt x="1" y="718"/>
                  </a:moveTo>
                  <a:lnTo>
                    <a:pt x="1" y="1"/>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858;p80">
              <a:extLst>
                <a:ext uri="{FF2B5EF4-FFF2-40B4-BE49-F238E27FC236}">
                  <a16:creationId xmlns:a16="http://schemas.microsoft.com/office/drawing/2014/main" id="{624C3235-65D8-30B3-E6D8-E1A94A534B9D}"/>
                </a:ext>
              </a:extLst>
            </p:cNvPr>
            <p:cNvSpPr/>
            <p:nvPr/>
          </p:nvSpPr>
          <p:spPr>
            <a:xfrm>
              <a:off x="3403000" y="4613425"/>
              <a:ext cx="25" cy="18225"/>
            </a:xfrm>
            <a:custGeom>
              <a:avLst/>
              <a:gdLst/>
              <a:ahLst/>
              <a:cxnLst/>
              <a:rect l="l" t="t" r="r" b="b"/>
              <a:pathLst>
                <a:path w="1" h="729" fill="none" extrusionOk="0">
                  <a:moveTo>
                    <a:pt x="1" y="1"/>
                  </a:moveTo>
                  <a:lnTo>
                    <a:pt x="1" y="729"/>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859;p80">
              <a:extLst>
                <a:ext uri="{FF2B5EF4-FFF2-40B4-BE49-F238E27FC236}">
                  <a16:creationId xmlns:a16="http://schemas.microsoft.com/office/drawing/2014/main" id="{93E6908E-7D35-D481-2CE4-4805B7F3D1E2}"/>
                </a:ext>
              </a:extLst>
            </p:cNvPr>
            <p:cNvSpPr/>
            <p:nvPr/>
          </p:nvSpPr>
          <p:spPr>
            <a:xfrm>
              <a:off x="3427350" y="4495025"/>
              <a:ext cx="17975" cy="85875"/>
            </a:xfrm>
            <a:custGeom>
              <a:avLst/>
              <a:gdLst/>
              <a:ahLst/>
              <a:cxnLst/>
              <a:rect l="l" t="t" r="r" b="b"/>
              <a:pathLst>
                <a:path w="719" h="3435" extrusionOk="0">
                  <a:moveTo>
                    <a:pt x="1" y="1"/>
                  </a:moveTo>
                  <a:lnTo>
                    <a:pt x="1" y="3435"/>
                  </a:lnTo>
                  <a:lnTo>
                    <a:pt x="718" y="3435"/>
                  </a:lnTo>
                  <a:lnTo>
                    <a:pt x="718" y="1"/>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60;p80">
              <a:extLst>
                <a:ext uri="{FF2B5EF4-FFF2-40B4-BE49-F238E27FC236}">
                  <a16:creationId xmlns:a16="http://schemas.microsoft.com/office/drawing/2014/main" id="{83549F14-4E0D-8DD4-621C-B06E83B238D6}"/>
                </a:ext>
              </a:extLst>
            </p:cNvPr>
            <p:cNvSpPr/>
            <p:nvPr/>
          </p:nvSpPr>
          <p:spPr>
            <a:xfrm>
              <a:off x="3436325" y="4448125"/>
              <a:ext cx="25" cy="53850"/>
            </a:xfrm>
            <a:custGeom>
              <a:avLst/>
              <a:gdLst/>
              <a:ahLst/>
              <a:cxnLst/>
              <a:rect l="l" t="t" r="r" b="b"/>
              <a:pathLst>
                <a:path w="1" h="2154" fill="none" extrusionOk="0">
                  <a:moveTo>
                    <a:pt x="0" y="2153"/>
                  </a:moveTo>
                  <a:lnTo>
                    <a:pt x="0" y="1"/>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861;p80">
              <a:extLst>
                <a:ext uri="{FF2B5EF4-FFF2-40B4-BE49-F238E27FC236}">
                  <a16:creationId xmlns:a16="http://schemas.microsoft.com/office/drawing/2014/main" id="{7C1250F2-3618-DB10-1D2E-2E0C725C58E8}"/>
                </a:ext>
              </a:extLst>
            </p:cNvPr>
            <p:cNvSpPr/>
            <p:nvPr/>
          </p:nvSpPr>
          <p:spPr>
            <a:xfrm>
              <a:off x="3436325" y="4575750"/>
              <a:ext cx="25" cy="17975"/>
            </a:xfrm>
            <a:custGeom>
              <a:avLst/>
              <a:gdLst/>
              <a:ahLst/>
              <a:cxnLst/>
              <a:rect l="l" t="t" r="r" b="b"/>
              <a:pathLst>
                <a:path w="1" h="719" fill="none" extrusionOk="0">
                  <a:moveTo>
                    <a:pt x="0" y="1"/>
                  </a:moveTo>
                  <a:lnTo>
                    <a:pt x="0" y="71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62;p80">
              <a:extLst>
                <a:ext uri="{FF2B5EF4-FFF2-40B4-BE49-F238E27FC236}">
                  <a16:creationId xmlns:a16="http://schemas.microsoft.com/office/drawing/2014/main" id="{CAF7B75C-0E64-4021-3B1B-862ACF580837}"/>
                </a:ext>
              </a:extLst>
            </p:cNvPr>
            <p:cNvSpPr/>
            <p:nvPr/>
          </p:nvSpPr>
          <p:spPr>
            <a:xfrm>
              <a:off x="3493975" y="4483750"/>
              <a:ext cx="18225" cy="103575"/>
            </a:xfrm>
            <a:custGeom>
              <a:avLst/>
              <a:gdLst/>
              <a:ahLst/>
              <a:cxnLst/>
              <a:rect l="l" t="t" r="r" b="b"/>
              <a:pathLst>
                <a:path w="729" h="4143" extrusionOk="0">
                  <a:moveTo>
                    <a:pt x="1" y="1"/>
                  </a:moveTo>
                  <a:lnTo>
                    <a:pt x="1" y="4142"/>
                  </a:lnTo>
                  <a:lnTo>
                    <a:pt x="729" y="4142"/>
                  </a:lnTo>
                  <a:lnTo>
                    <a:pt x="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863;p80">
              <a:extLst>
                <a:ext uri="{FF2B5EF4-FFF2-40B4-BE49-F238E27FC236}">
                  <a16:creationId xmlns:a16="http://schemas.microsoft.com/office/drawing/2014/main" id="{32FBCB98-39F0-826E-83DB-811CFA4708E6}"/>
                </a:ext>
              </a:extLst>
            </p:cNvPr>
            <p:cNvSpPr/>
            <p:nvPr/>
          </p:nvSpPr>
          <p:spPr>
            <a:xfrm>
              <a:off x="3502950" y="4447350"/>
              <a:ext cx="25" cy="41800"/>
            </a:xfrm>
            <a:custGeom>
              <a:avLst/>
              <a:gdLst/>
              <a:ahLst/>
              <a:cxnLst/>
              <a:rect l="l" t="t" r="r" b="b"/>
              <a:pathLst>
                <a:path w="1" h="1672" fill="none" extrusionOk="0">
                  <a:moveTo>
                    <a:pt x="1" y="1672"/>
                  </a:moveTo>
                  <a:lnTo>
                    <a:pt x="1" y="1"/>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64;p80">
              <a:extLst>
                <a:ext uri="{FF2B5EF4-FFF2-40B4-BE49-F238E27FC236}">
                  <a16:creationId xmlns:a16="http://schemas.microsoft.com/office/drawing/2014/main" id="{969EC07B-A7D5-5A5F-A988-8C11876DD3A6}"/>
                </a:ext>
              </a:extLst>
            </p:cNvPr>
            <p:cNvSpPr/>
            <p:nvPr/>
          </p:nvSpPr>
          <p:spPr>
            <a:xfrm>
              <a:off x="3502950" y="4582175"/>
              <a:ext cx="25" cy="17950"/>
            </a:xfrm>
            <a:custGeom>
              <a:avLst/>
              <a:gdLst/>
              <a:ahLst/>
              <a:cxnLst/>
              <a:rect l="l" t="t" r="r" b="b"/>
              <a:pathLst>
                <a:path w="1" h="718" fill="none" extrusionOk="0">
                  <a:moveTo>
                    <a:pt x="1" y="0"/>
                  </a:moveTo>
                  <a:lnTo>
                    <a:pt x="1" y="71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65;p80">
              <a:extLst>
                <a:ext uri="{FF2B5EF4-FFF2-40B4-BE49-F238E27FC236}">
                  <a16:creationId xmlns:a16="http://schemas.microsoft.com/office/drawing/2014/main" id="{2971047F-2335-3697-4352-49E064385544}"/>
                </a:ext>
              </a:extLst>
            </p:cNvPr>
            <p:cNvSpPr/>
            <p:nvPr/>
          </p:nvSpPr>
          <p:spPr>
            <a:xfrm>
              <a:off x="3527300" y="4456325"/>
              <a:ext cx="18225" cy="119975"/>
            </a:xfrm>
            <a:custGeom>
              <a:avLst/>
              <a:gdLst/>
              <a:ahLst/>
              <a:cxnLst/>
              <a:rect l="l" t="t" r="r" b="b"/>
              <a:pathLst>
                <a:path w="729" h="4799" extrusionOk="0">
                  <a:moveTo>
                    <a:pt x="1" y="1"/>
                  </a:moveTo>
                  <a:lnTo>
                    <a:pt x="1" y="4798"/>
                  </a:lnTo>
                  <a:lnTo>
                    <a:pt x="728" y="4798"/>
                  </a:lnTo>
                  <a:lnTo>
                    <a:pt x="7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66;p80">
              <a:extLst>
                <a:ext uri="{FF2B5EF4-FFF2-40B4-BE49-F238E27FC236}">
                  <a16:creationId xmlns:a16="http://schemas.microsoft.com/office/drawing/2014/main" id="{63E96B2D-9187-AB95-4DA8-7CF0C1875869}"/>
                </a:ext>
              </a:extLst>
            </p:cNvPr>
            <p:cNvSpPr/>
            <p:nvPr/>
          </p:nvSpPr>
          <p:spPr>
            <a:xfrm>
              <a:off x="3536525" y="4443525"/>
              <a:ext cx="25" cy="17950"/>
            </a:xfrm>
            <a:custGeom>
              <a:avLst/>
              <a:gdLst/>
              <a:ahLst/>
              <a:cxnLst/>
              <a:rect l="l" t="t" r="r" b="b"/>
              <a:pathLst>
                <a:path w="1" h="718" fill="none" extrusionOk="0">
                  <a:moveTo>
                    <a:pt x="1" y="718"/>
                  </a:moveTo>
                  <a:lnTo>
                    <a:pt x="1" y="0"/>
                  </a:lnTo>
                </a:path>
              </a:pathLst>
            </a:custGeom>
            <a:solidFill>
              <a:schemeClr val="lt2"/>
            </a:solidFill>
            <a:ln w="775" cap="rnd"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867;p80">
              <a:extLst>
                <a:ext uri="{FF2B5EF4-FFF2-40B4-BE49-F238E27FC236}">
                  <a16:creationId xmlns:a16="http://schemas.microsoft.com/office/drawing/2014/main" id="{BCF89C11-B4D5-BEAA-40D0-4BFE374BD6BE}"/>
                </a:ext>
              </a:extLst>
            </p:cNvPr>
            <p:cNvSpPr/>
            <p:nvPr/>
          </p:nvSpPr>
          <p:spPr>
            <a:xfrm>
              <a:off x="3536525" y="4570900"/>
              <a:ext cx="25" cy="18200"/>
            </a:xfrm>
            <a:custGeom>
              <a:avLst/>
              <a:gdLst/>
              <a:ahLst/>
              <a:cxnLst/>
              <a:rect l="l" t="t" r="r" b="b"/>
              <a:pathLst>
                <a:path w="1" h="728" fill="none" extrusionOk="0">
                  <a:moveTo>
                    <a:pt x="1" y="0"/>
                  </a:moveTo>
                  <a:lnTo>
                    <a:pt x="1" y="72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868;p80">
              <a:extLst>
                <a:ext uri="{FF2B5EF4-FFF2-40B4-BE49-F238E27FC236}">
                  <a16:creationId xmlns:a16="http://schemas.microsoft.com/office/drawing/2014/main" id="{794FAA2B-ED69-E208-6EE7-C95EA4A20D73}"/>
                </a:ext>
              </a:extLst>
            </p:cNvPr>
            <p:cNvSpPr/>
            <p:nvPr/>
          </p:nvSpPr>
          <p:spPr>
            <a:xfrm>
              <a:off x="3594200" y="4392525"/>
              <a:ext cx="17950" cy="93550"/>
            </a:xfrm>
            <a:custGeom>
              <a:avLst/>
              <a:gdLst/>
              <a:ahLst/>
              <a:cxnLst/>
              <a:rect l="l" t="t" r="r" b="b"/>
              <a:pathLst>
                <a:path w="718" h="3742" extrusionOk="0">
                  <a:moveTo>
                    <a:pt x="0" y="0"/>
                  </a:moveTo>
                  <a:lnTo>
                    <a:pt x="0" y="3742"/>
                  </a:lnTo>
                  <a:lnTo>
                    <a:pt x="718" y="3742"/>
                  </a:lnTo>
                  <a:lnTo>
                    <a:pt x="7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69;p80">
              <a:extLst>
                <a:ext uri="{FF2B5EF4-FFF2-40B4-BE49-F238E27FC236}">
                  <a16:creationId xmlns:a16="http://schemas.microsoft.com/office/drawing/2014/main" id="{C8FCE066-79C0-88F6-A0DE-CB97C8BAFC1D}"/>
                </a:ext>
              </a:extLst>
            </p:cNvPr>
            <p:cNvSpPr/>
            <p:nvPr/>
          </p:nvSpPr>
          <p:spPr>
            <a:xfrm>
              <a:off x="3603175" y="4379700"/>
              <a:ext cx="25" cy="17975"/>
            </a:xfrm>
            <a:custGeom>
              <a:avLst/>
              <a:gdLst/>
              <a:ahLst/>
              <a:cxnLst/>
              <a:rect l="l" t="t" r="r" b="b"/>
              <a:pathLst>
                <a:path w="1" h="719" fill="none" extrusionOk="0">
                  <a:moveTo>
                    <a:pt x="0" y="718"/>
                  </a:moveTo>
                  <a:lnTo>
                    <a:pt x="0"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70;p80">
              <a:extLst>
                <a:ext uri="{FF2B5EF4-FFF2-40B4-BE49-F238E27FC236}">
                  <a16:creationId xmlns:a16="http://schemas.microsoft.com/office/drawing/2014/main" id="{30919A6C-9864-9B7F-F5FF-2F645D916EFB}"/>
                </a:ext>
              </a:extLst>
            </p:cNvPr>
            <p:cNvSpPr/>
            <p:nvPr/>
          </p:nvSpPr>
          <p:spPr>
            <a:xfrm>
              <a:off x="3603175" y="4477350"/>
              <a:ext cx="25" cy="47950"/>
            </a:xfrm>
            <a:custGeom>
              <a:avLst/>
              <a:gdLst/>
              <a:ahLst/>
              <a:cxnLst/>
              <a:rect l="l" t="t" r="r" b="b"/>
              <a:pathLst>
                <a:path w="1" h="1918" fill="none" extrusionOk="0">
                  <a:moveTo>
                    <a:pt x="0" y="0"/>
                  </a:moveTo>
                  <a:lnTo>
                    <a:pt x="0" y="1917"/>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871;p80">
              <a:extLst>
                <a:ext uri="{FF2B5EF4-FFF2-40B4-BE49-F238E27FC236}">
                  <a16:creationId xmlns:a16="http://schemas.microsoft.com/office/drawing/2014/main" id="{D84493D6-6AB5-893D-3F84-965C293402A5}"/>
                </a:ext>
              </a:extLst>
            </p:cNvPr>
            <p:cNvSpPr/>
            <p:nvPr/>
          </p:nvSpPr>
          <p:spPr>
            <a:xfrm>
              <a:off x="3660825" y="4390200"/>
              <a:ext cx="18225" cy="96150"/>
            </a:xfrm>
            <a:custGeom>
              <a:avLst/>
              <a:gdLst/>
              <a:ahLst/>
              <a:cxnLst/>
              <a:rect l="l" t="t" r="r" b="b"/>
              <a:pathLst>
                <a:path w="729" h="3846" extrusionOk="0">
                  <a:moveTo>
                    <a:pt x="1" y="1"/>
                  </a:moveTo>
                  <a:lnTo>
                    <a:pt x="1" y="3845"/>
                  </a:lnTo>
                  <a:lnTo>
                    <a:pt x="728" y="3845"/>
                  </a:lnTo>
                  <a:lnTo>
                    <a:pt x="7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872;p80">
              <a:extLst>
                <a:ext uri="{FF2B5EF4-FFF2-40B4-BE49-F238E27FC236}">
                  <a16:creationId xmlns:a16="http://schemas.microsoft.com/office/drawing/2014/main" id="{815FCC32-E566-CA03-8F66-BA23B5788A7F}"/>
                </a:ext>
              </a:extLst>
            </p:cNvPr>
            <p:cNvSpPr/>
            <p:nvPr/>
          </p:nvSpPr>
          <p:spPr>
            <a:xfrm>
              <a:off x="3669800" y="4353550"/>
              <a:ext cx="25" cy="43350"/>
            </a:xfrm>
            <a:custGeom>
              <a:avLst/>
              <a:gdLst/>
              <a:ahLst/>
              <a:cxnLst/>
              <a:rect l="l" t="t" r="r" b="b"/>
              <a:pathLst>
                <a:path w="1" h="1734" fill="none" extrusionOk="0">
                  <a:moveTo>
                    <a:pt x="0" y="1733"/>
                  </a:moveTo>
                  <a:lnTo>
                    <a:pt x="0" y="1"/>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873;p80">
              <a:extLst>
                <a:ext uri="{FF2B5EF4-FFF2-40B4-BE49-F238E27FC236}">
                  <a16:creationId xmlns:a16="http://schemas.microsoft.com/office/drawing/2014/main" id="{2C62D811-7AAF-AF7E-80F7-0D094FEBA5B4}"/>
                </a:ext>
              </a:extLst>
            </p:cNvPr>
            <p:cNvSpPr/>
            <p:nvPr/>
          </p:nvSpPr>
          <p:spPr>
            <a:xfrm>
              <a:off x="3669800" y="4481200"/>
              <a:ext cx="25" cy="17950"/>
            </a:xfrm>
            <a:custGeom>
              <a:avLst/>
              <a:gdLst/>
              <a:ahLst/>
              <a:cxnLst/>
              <a:rect l="l" t="t" r="r" b="b"/>
              <a:pathLst>
                <a:path w="1" h="718" fill="none" extrusionOk="0">
                  <a:moveTo>
                    <a:pt x="0" y="0"/>
                  </a:moveTo>
                  <a:lnTo>
                    <a:pt x="0" y="71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874;p80">
              <a:extLst>
                <a:ext uri="{FF2B5EF4-FFF2-40B4-BE49-F238E27FC236}">
                  <a16:creationId xmlns:a16="http://schemas.microsoft.com/office/drawing/2014/main" id="{E24B7D0E-DD95-E702-DEEE-F2E1CD6904A6}"/>
                </a:ext>
              </a:extLst>
            </p:cNvPr>
            <p:cNvSpPr/>
            <p:nvPr/>
          </p:nvSpPr>
          <p:spPr>
            <a:xfrm>
              <a:off x="3694150" y="4306650"/>
              <a:ext cx="18225" cy="111775"/>
            </a:xfrm>
            <a:custGeom>
              <a:avLst/>
              <a:gdLst/>
              <a:ahLst/>
              <a:cxnLst/>
              <a:rect l="l" t="t" r="r" b="b"/>
              <a:pathLst>
                <a:path w="729" h="4471" extrusionOk="0">
                  <a:moveTo>
                    <a:pt x="0" y="1"/>
                  </a:moveTo>
                  <a:lnTo>
                    <a:pt x="0" y="4470"/>
                  </a:lnTo>
                  <a:lnTo>
                    <a:pt x="728" y="4470"/>
                  </a:lnTo>
                  <a:lnTo>
                    <a:pt x="7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3875;p80">
              <a:extLst>
                <a:ext uri="{FF2B5EF4-FFF2-40B4-BE49-F238E27FC236}">
                  <a16:creationId xmlns:a16="http://schemas.microsoft.com/office/drawing/2014/main" id="{72A3C9B5-4C0B-0C0B-B386-C731413E6C86}"/>
                </a:ext>
              </a:extLst>
            </p:cNvPr>
            <p:cNvSpPr/>
            <p:nvPr/>
          </p:nvSpPr>
          <p:spPr>
            <a:xfrm>
              <a:off x="3703375" y="4293850"/>
              <a:ext cx="25" cy="17950"/>
            </a:xfrm>
            <a:custGeom>
              <a:avLst/>
              <a:gdLst/>
              <a:ahLst/>
              <a:cxnLst/>
              <a:rect l="l" t="t" r="r" b="b"/>
              <a:pathLst>
                <a:path w="1" h="718" fill="none" extrusionOk="0">
                  <a:moveTo>
                    <a:pt x="0" y="718"/>
                  </a:moveTo>
                  <a:lnTo>
                    <a:pt x="0"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3876;p80">
              <a:extLst>
                <a:ext uri="{FF2B5EF4-FFF2-40B4-BE49-F238E27FC236}">
                  <a16:creationId xmlns:a16="http://schemas.microsoft.com/office/drawing/2014/main" id="{7F33BD0F-A790-CA93-EDAC-AD3BC7810AF2}"/>
                </a:ext>
              </a:extLst>
            </p:cNvPr>
            <p:cNvSpPr/>
            <p:nvPr/>
          </p:nvSpPr>
          <p:spPr>
            <a:xfrm>
              <a:off x="3703375" y="4413275"/>
              <a:ext cx="25" cy="25900"/>
            </a:xfrm>
            <a:custGeom>
              <a:avLst/>
              <a:gdLst/>
              <a:ahLst/>
              <a:cxnLst/>
              <a:rect l="l" t="t" r="r" b="b"/>
              <a:pathLst>
                <a:path w="1" h="1036" fill="none" extrusionOk="0">
                  <a:moveTo>
                    <a:pt x="0" y="0"/>
                  </a:moveTo>
                  <a:lnTo>
                    <a:pt x="0" y="1036"/>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3877;p80">
              <a:extLst>
                <a:ext uri="{FF2B5EF4-FFF2-40B4-BE49-F238E27FC236}">
                  <a16:creationId xmlns:a16="http://schemas.microsoft.com/office/drawing/2014/main" id="{61D66F29-9DE3-6326-CF6E-2D8E13FFB848}"/>
                </a:ext>
              </a:extLst>
            </p:cNvPr>
            <p:cNvSpPr/>
            <p:nvPr/>
          </p:nvSpPr>
          <p:spPr>
            <a:xfrm>
              <a:off x="3727475" y="4332550"/>
              <a:ext cx="18200" cy="119950"/>
            </a:xfrm>
            <a:custGeom>
              <a:avLst/>
              <a:gdLst/>
              <a:ahLst/>
              <a:cxnLst/>
              <a:rect l="l" t="t" r="r" b="b"/>
              <a:pathLst>
                <a:path w="728" h="4798" extrusionOk="0">
                  <a:moveTo>
                    <a:pt x="0" y="0"/>
                  </a:moveTo>
                  <a:lnTo>
                    <a:pt x="0" y="4798"/>
                  </a:lnTo>
                  <a:lnTo>
                    <a:pt x="728" y="4798"/>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3878;p80">
              <a:extLst>
                <a:ext uri="{FF2B5EF4-FFF2-40B4-BE49-F238E27FC236}">
                  <a16:creationId xmlns:a16="http://schemas.microsoft.com/office/drawing/2014/main" id="{E4B1A61C-58E3-95C8-D9B2-05AAB4FC1A0E}"/>
                </a:ext>
              </a:extLst>
            </p:cNvPr>
            <p:cNvSpPr/>
            <p:nvPr/>
          </p:nvSpPr>
          <p:spPr>
            <a:xfrm>
              <a:off x="3736700" y="4319725"/>
              <a:ext cx="25" cy="18225"/>
            </a:xfrm>
            <a:custGeom>
              <a:avLst/>
              <a:gdLst/>
              <a:ahLst/>
              <a:cxnLst/>
              <a:rect l="l" t="t" r="r" b="b"/>
              <a:pathLst>
                <a:path w="1" h="729" fill="none" extrusionOk="0">
                  <a:moveTo>
                    <a:pt x="0" y="728"/>
                  </a:moveTo>
                  <a:lnTo>
                    <a:pt x="0" y="1"/>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3879;p80">
              <a:extLst>
                <a:ext uri="{FF2B5EF4-FFF2-40B4-BE49-F238E27FC236}">
                  <a16:creationId xmlns:a16="http://schemas.microsoft.com/office/drawing/2014/main" id="{6BFB91D5-E96D-6329-301D-2592F334BA7D}"/>
                </a:ext>
              </a:extLst>
            </p:cNvPr>
            <p:cNvSpPr/>
            <p:nvPr/>
          </p:nvSpPr>
          <p:spPr>
            <a:xfrm>
              <a:off x="3736700" y="4447350"/>
              <a:ext cx="25" cy="17975"/>
            </a:xfrm>
            <a:custGeom>
              <a:avLst/>
              <a:gdLst/>
              <a:ahLst/>
              <a:cxnLst/>
              <a:rect l="l" t="t" r="r" b="b"/>
              <a:pathLst>
                <a:path w="1" h="719" fill="none" extrusionOk="0">
                  <a:moveTo>
                    <a:pt x="0" y="1"/>
                  </a:moveTo>
                  <a:lnTo>
                    <a:pt x="0" y="71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3880;p80">
              <a:extLst>
                <a:ext uri="{FF2B5EF4-FFF2-40B4-BE49-F238E27FC236}">
                  <a16:creationId xmlns:a16="http://schemas.microsoft.com/office/drawing/2014/main" id="{521479C3-123C-DFAA-A73E-E0AB0352072C}"/>
                </a:ext>
              </a:extLst>
            </p:cNvPr>
            <p:cNvSpPr/>
            <p:nvPr/>
          </p:nvSpPr>
          <p:spPr>
            <a:xfrm>
              <a:off x="3761025" y="4259750"/>
              <a:ext cx="17975" cy="119975"/>
            </a:xfrm>
            <a:custGeom>
              <a:avLst/>
              <a:gdLst/>
              <a:ahLst/>
              <a:cxnLst/>
              <a:rect l="l" t="t" r="r" b="b"/>
              <a:pathLst>
                <a:path w="719" h="4799" extrusionOk="0">
                  <a:moveTo>
                    <a:pt x="1" y="1"/>
                  </a:moveTo>
                  <a:lnTo>
                    <a:pt x="1" y="4798"/>
                  </a:lnTo>
                  <a:lnTo>
                    <a:pt x="719" y="4798"/>
                  </a:lnTo>
                  <a:lnTo>
                    <a:pt x="7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3881;p80">
              <a:extLst>
                <a:ext uri="{FF2B5EF4-FFF2-40B4-BE49-F238E27FC236}">
                  <a16:creationId xmlns:a16="http://schemas.microsoft.com/office/drawing/2014/main" id="{F9820C01-8E82-8E8D-F006-858D22984F9E}"/>
                </a:ext>
              </a:extLst>
            </p:cNvPr>
            <p:cNvSpPr/>
            <p:nvPr/>
          </p:nvSpPr>
          <p:spPr>
            <a:xfrm>
              <a:off x="3770000" y="4246950"/>
              <a:ext cx="25" cy="18225"/>
            </a:xfrm>
            <a:custGeom>
              <a:avLst/>
              <a:gdLst/>
              <a:ahLst/>
              <a:cxnLst/>
              <a:rect l="l" t="t" r="r" b="b"/>
              <a:pathLst>
                <a:path w="1" h="729" fill="none" extrusionOk="0">
                  <a:moveTo>
                    <a:pt x="1" y="728"/>
                  </a:moveTo>
                  <a:lnTo>
                    <a:pt x="1"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3882;p80">
              <a:extLst>
                <a:ext uri="{FF2B5EF4-FFF2-40B4-BE49-F238E27FC236}">
                  <a16:creationId xmlns:a16="http://schemas.microsoft.com/office/drawing/2014/main" id="{C4F93FBB-AF71-E7E2-BE81-934678947603}"/>
                </a:ext>
              </a:extLst>
            </p:cNvPr>
            <p:cNvSpPr/>
            <p:nvPr/>
          </p:nvSpPr>
          <p:spPr>
            <a:xfrm>
              <a:off x="3770000" y="4374325"/>
              <a:ext cx="25" cy="18225"/>
            </a:xfrm>
            <a:custGeom>
              <a:avLst/>
              <a:gdLst/>
              <a:ahLst/>
              <a:cxnLst/>
              <a:rect l="l" t="t" r="r" b="b"/>
              <a:pathLst>
                <a:path w="1" h="729" fill="none" extrusionOk="0">
                  <a:moveTo>
                    <a:pt x="1" y="0"/>
                  </a:moveTo>
                  <a:lnTo>
                    <a:pt x="1" y="72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3883;p80">
              <a:extLst>
                <a:ext uri="{FF2B5EF4-FFF2-40B4-BE49-F238E27FC236}">
                  <a16:creationId xmlns:a16="http://schemas.microsoft.com/office/drawing/2014/main" id="{3C4663A3-F7F9-652A-DE7E-133422B91B5E}"/>
                </a:ext>
              </a:extLst>
            </p:cNvPr>
            <p:cNvSpPr/>
            <p:nvPr/>
          </p:nvSpPr>
          <p:spPr>
            <a:xfrm>
              <a:off x="3827675" y="4251825"/>
              <a:ext cx="18225" cy="119950"/>
            </a:xfrm>
            <a:custGeom>
              <a:avLst/>
              <a:gdLst/>
              <a:ahLst/>
              <a:cxnLst/>
              <a:rect l="l" t="t" r="r" b="b"/>
              <a:pathLst>
                <a:path w="729" h="4798" extrusionOk="0">
                  <a:moveTo>
                    <a:pt x="0" y="0"/>
                  </a:moveTo>
                  <a:lnTo>
                    <a:pt x="0" y="4798"/>
                  </a:lnTo>
                  <a:lnTo>
                    <a:pt x="728" y="4798"/>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3884;p80">
              <a:extLst>
                <a:ext uri="{FF2B5EF4-FFF2-40B4-BE49-F238E27FC236}">
                  <a16:creationId xmlns:a16="http://schemas.microsoft.com/office/drawing/2014/main" id="{95C3A03C-B958-637A-F23E-EEA2ED2892EA}"/>
                </a:ext>
              </a:extLst>
            </p:cNvPr>
            <p:cNvSpPr/>
            <p:nvPr/>
          </p:nvSpPr>
          <p:spPr>
            <a:xfrm>
              <a:off x="3836650" y="4239000"/>
              <a:ext cx="25" cy="17975"/>
            </a:xfrm>
            <a:custGeom>
              <a:avLst/>
              <a:gdLst/>
              <a:ahLst/>
              <a:cxnLst/>
              <a:rect l="l" t="t" r="r" b="b"/>
              <a:pathLst>
                <a:path w="1" h="719" fill="none" extrusionOk="0">
                  <a:moveTo>
                    <a:pt x="0" y="718"/>
                  </a:moveTo>
                  <a:lnTo>
                    <a:pt x="0"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3885;p80">
              <a:extLst>
                <a:ext uri="{FF2B5EF4-FFF2-40B4-BE49-F238E27FC236}">
                  <a16:creationId xmlns:a16="http://schemas.microsoft.com/office/drawing/2014/main" id="{5E913966-048A-5918-13A7-9CC8B323E85A}"/>
                </a:ext>
              </a:extLst>
            </p:cNvPr>
            <p:cNvSpPr/>
            <p:nvPr/>
          </p:nvSpPr>
          <p:spPr>
            <a:xfrm>
              <a:off x="3836650" y="4366375"/>
              <a:ext cx="25" cy="18225"/>
            </a:xfrm>
            <a:custGeom>
              <a:avLst/>
              <a:gdLst/>
              <a:ahLst/>
              <a:cxnLst/>
              <a:rect l="l" t="t" r="r" b="b"/>
              <a:pathLst>
                <a:path w="1" h="729" fill="none" extrusionOk="0">
                  <a:moveTo>
                    <a:pt x="0" y="0"/>
                  </a:moveTo>
                  <a:lnTo>
                    <a:pt x="0" y="72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3886;p80">
              <a:extLst>
                <a:ext uri="{FF2B5EF4-FFF2-40B4-BE49-F238E27FC236}">
                  <a16:creationId xmlns:a16="http://schemas.microsoft.com/office/drawing/2014/main" id="{F42A3CE4-8333-49F9-0489-0044DA622C63}"/>
                </a:ext>
              </a:extLst>
            </p:cNvPr>
            <p:cNvSpPr/>
            <p:nvPr/>
          </p:nvSpPr>
          <p:spPr>
            <a:xfrm>
              <a:off x="3861000" y="4264625"/>
              <a:ext cx="18200" cy="119975"/>
            </a:xfrm>
            <a:custGeom>
              <a:avLst/>
              <a:gdLst/>
              <a:ahLst/>
              <a:cxnLst/>
              <a:rect l="l" t="t" r="r" b="b"/>
              <a:pathLst>
                <a:path w="728" h="4799" extrusionOk="0">
                  <a:moveTo>
                    <a:pt x="0" y="1"/>
                  </a:moveTo>
                  <a:lnTo>
                    <a:pt x="0" y="4798"/>
                  </a:lnTo>
                  <a:lnTo>
                    <a:pt x="728" y="4798"/>
                  </a:lnTo>
                  <a:lnTo>
                    <a:pt x="7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3887;p80">
              <a:extLst>
                <a:ext uri="{FF2B5EF4-FFF2-40B4-BE49-F238E27FC236}">
                  <a16:creationId xmlns:a16="http://schemas.microsoft.com/office/drawing/2014/main" id="{116ACB68-0153-2D73-FA32-69B9FF70D31B}"/>
                </a:ext>
              </a:extLst>
            </p:cNvPr>
            <p:cNvSpPr/>
            <p:nvPr/>
          </p:nvSpPr>
          <p:spPr>
            <a:xfrm>
              <a:off x="3869950" y="4251825"/>
              <a:ext cx="25" cy="17950"/>
            </a:xfrm>
            <a:custGeom>
              <a:avLst/>
              <a:gdLst/>
              <a:ahLst/>
              <a:cxnLst/>
              <a:rect l="l" t="t" r="r" b="b"/>
              <a:pathLst>
                <a:path w="1" h="718" fill="none" extrusionOk="0">
                  <a:moveTo>
                    <a:pt x="1" y="718"/>
                  </a:moveTo>
                  <a:lnTo>
                    <a:pt x="1"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3888;p80">
              <a:extLst>
                <a:ext uri="{FF2B5EF4-FFF2-40B4-BE49-F238E27FC236}">
                  <a16:creationId xmlns:a16="http://schemas.microsoft.com/office/drawing/2014/main" id="{B65F883C-086A-2183-113F-67C3A66A4432}"/>
                </a:ext>
              </a:extLst>
            </p:cNvPr>
            <p:cNvSpPr/>
            <p:nvPr/>
          </p:nvSpPr>
          <p:spPr>
            <a:xfrm>
              <a:off x="3869950" y="4379450"/>
              <a:ext cx="25" cy="17950"/>
            </a:xfrm>
            <a:custGeom>
              <a:avLst/>
              <a:gdLst/>
              <a:ahLst/>
              <a:cxnLst/>
              <a:rect l="l" t="t" r="r" b="b"/>
              <a:pathLst>
                <a:path w="1" h="718" fill="none" extrusionOk="0">
                  <a:moveTo>
                    <a:pt x="1" y="0"/>
                  </a:moveTo>
                  <a:lnTo>
                    <a:pt x="1" y="71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3889;p80">
              <a:extLst>
                <a:ext uri="{FF2B5EF4-FFF2-40B4-BE49-F238E27FC236}">
                  <a16:creationId xmlns:a16="http://schemas.microsoft.com/office/drawing/2014/main" id="{DD5295F7-ACA4-516B-CB7E-8E8A67FB6BC7}"/>
                </a:ext>
              </a:extLst>
            </p:cNvPr>
            <p:cNvSpPr/>
            <p:nvPr/>
          </p:nvSpPr>
          <p:spPr>
            <a:xfrm>
              <a:off x="3894300" y="4233875"/>
              <a:ext cx="18225" cy="119700"/>
            </a:xfrm>
            <a:custGeom>
              <a:avLst/>
              <a:gdLst/>
              <a:ahLst/>
              <a:cxnLst/>
              <a:rect l="l" t="t" r="r" b="b"/>
              <a:pathLst>
                <a:path w="729" h="4788" extrusionOk="0">
                  <a:moveTo>
                    <a:pt x="1" y="0"/>
                  </a:moveTo>
                  <a:lnTo>
                    <a:pt x="1" y="4788"/>
                  </a:lnTo>
                  <a:lnTo>
                    <a:pt x="729" y="4788"/>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3890;p80">
              <a:extLst>
                <a:ext uri="{FF2B5EF4-FFF2-40B4-BE49-F238E27FC236}">
                  <a16:creationId xmlns:a16="http://schemas.microsoft.com/office/drawing/2014/main" id="{0B56B388-2B76-E434-FEF4-787F4A28A3B4}"/>
                </a:ext>
              </a:extLst>
            </p:cNvPr>
            <p:cNvSpPr/>
            <p:nvPr/>
          </p:nvSpPr>
          <p:spPr>
            <a:xfrm>
              <a:off x="3903525" y="4220800"/>
              <a:ext cx="25" cy="18225"/>
            </a:xfrm>
            <a:custGeom>
              <a:avLst/>
              <a:gdLst/>
              <a:ahLst/>
              <a:cxnLst/>
              <a:rect l="l" t="t" r="r" b="b"/>
              <a:pathLst>
                <a:path w="1" h="729" fill="none" extrusionOk="0">
                  <a:moveTo>
                    <a:pt x="1" y="728"/>
                  </a:moveTo>
                  <a:lnTo>
                    <a:pt x="1" y="1"/>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3891;p80">
              <a:extLst>
                <a:ext uri="{FF2B5EF4-FFF2-40B4-BE49-F238E27FC236}">
                  <a16:creationId xmlns:a16="http://schemas.microsoft.com/office/drawing/2014/main" id="{3F561DFF-1C1D-1140-7002-01EE4F2166A5}"/>
                </a:ext>
              </a:extLst>
            </p:cNvPr>
            <p:cNvSpPr/>
            <p:nvPr/>
          </p:nvSpPr>
          <p:spPr>
            <a:xfrm>
              <a:off x="3903525" y="4348425"/>
              <a:ext cx="25" cy="17975"/>
            </a:xfrm>
            <a:custGeom>
              <a:avLst/>
              <a:gdLst/>
              <a:ahLst/>
              <a:cxnLst/>
              <a:rect l="l" t="t" r="r" b="b"/>
              <a:pathLst>
                <a:path w="1" h="719" fill="none" extrusionOk="0">
                  <a:moveTo>
                    <a:pt x="1" y="1"/>
                  </a:moveTo>
                  <a:lnTo>
                    <a:pt x="1" y="71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3892;p80">
              <a:extLst>
                <a:ext uri="{FF2B5EF4-FFF2-40B4-BE49-F238E27FC236}">
                  <a16:creationId xmlns:a16="http://schemas.microsoft.com/office/drawing/2014/main" id="{71F3C845-2E00-B8BC-19FA-E582C8707C6C}"/>
                </a:ext>
              </a:extLst>
            </p:cNvPr>
            <p:cNvSpPr/>
            <p:nvPr/>
          </p:nvSpPr>
          <p:spPr>
            <a:xfrm>
              <a:off x="3994525" y="4277950"/>
              <a:ext cx="18200" cy="119725"/>
            </a:xfrm>
            <a:custGeom>
              <a:avLst/>
              <a:gdLst/>
              <a:ahLst/>
              <a:cxnLst/>
              <a:rect l="l" t="t" r="r" b="b"/>
              <a:pathLst>
                <a:path w="728" h="4789" extrusionOk="0">
                  <a:moveTo>
                    <a:pt x="0" y="1"/>
                  </a:moveTo>
                  <a:lnTo>
                    <a:pt x="0" y="4788"/>
                  </a:lnTo>
                  <a:lnTo>
                    <a:pt x="728" y="4788"/>
                  </a:lnTo>
                  <a:lnTo>
                    <a:pt x="7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3893;p80">
              <a:extLst>
                <a:ext uri="{FF2B5EF4-FFF2-40B4-BE49-F238E27FC236}">
                  <a16:creationId xmlns:a16="http://schemas.microsoft.com/office/drawing/2014/main" id="{7ED3FD72-5C11-6B5D-8F3F-3811358AB5E3}"/>
                </a:ext>
              </a:extLst>
            </p:cNvPr>
            <p:cNvSpPr/>
            <p:nvPr/>
          </p:nvSpPr>
          <p:spPr>
            <a:xfrm>
              <a:off x="4003475" y="4265150"/>
              <a:ext cx="25" cy="17950"/>
            </a:xfrm>
            <a:custGeom>
              <a:avLst/>
              <a:gdLst/>
              <a:ahLst/>
              <a:cxnLst/>
              <a:rect l="l" t="t" r="r" b="b"/>
              <a:pathLst>
                <a:path w="1" h="718" fill="none" extrusionOk="0">
                  <a:moveTo>
                    <a:pt x="1" y="718"/>
                  </a:moveTo>
                  <a:lnTo>
                    <a:pt x="1"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3894;p80">
              <a:extLst>
                <a:ext uri="{FF2B5EF4-FFF2-40B4-BE49-F238E27FC236}">
                  <a16:creationId xmlns:a16="http://schemas.microsoft.com/office/drawing/2014/main" id="{2CED978E-FB9A-673C-BDC2-296614F36FF3}"/>
                </a:ext>
              </a:extLst>
            </p:cNvPr>
            <p:cNvSpPr/>
            <p:nvPr/>
          </p:nvSpPr>
          <p:spPr>
            <a:xfrm>
              <a:off x="4003475" y="4392525"/>
              <a:ext cx="25" cy="17950"/>
            </a:xfrm>
            <a:custGeom>
              <a:avLst/>
              <a:gdLst/>
              <a:ahLst/>
              <a:cxnLst/>
              <a:rect l="l" t="t" r="r" b="b"/>
              <a:pathLst>
                <a:path w="1" h="718" fill="none" extrusionOk="0">
                  <a:moveTo>
                    <a:pt x="1" y="0"/>
                  </a:moveTo>
                  <a:lnTo>
                    <a:pt x="1" y="71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3895;p80">
              <a:extLst>
                <a:ext uri="{FF2B5EF4-FFF2-40B4-BE49-F238E27FC236}">
                  <a16:creationId xmlns:a16="http://schemas.microsoft.com/office/drawing/2014/main" id="{685BDDA3-C664-FCA4-C74E-FB4DF815B8F2}"/>
                </a:ext>
              </a:extLst>
            </p:cNvPr>
            <p:cNvSpPr/>
            <p:nvPr/>
          </p:nvSpPr>
          <p:spPr>
            <a:xfrm>
              <a:off x="4027825" y="4341525"/>
              <a:ext cx="18225" cy="100225"/>
            </a:xfrm>
            <a:custGeom>
              <a:avLst/>
              <a:gdLst/>
              <a:ahLst/>
              <a:cxnLst/>
              <a:rect l="l" t="t" r="r" b="b"/>
              <a:pathLst>
                <a:path w="729" h="4009" extrusionOk="0">
                  <a:moveTo>
                    <a:pt x="1" y="0"/>
                  </a:moveTo>
                  <a:lnTo>
                    <a:pt x="1" y="4008"/>
                  </a:lnTo>
                  <a:lnTo>
                    <a:pt x="729" y="4008"/>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3896;p80">
              <a:extLst>
                <a:ext uri="{FF2B5EF4-FFF2-40B4-BE49-F238E27FC236}">
                  <a16:creationId xmlns:a16="http://schemas.microsoft.com/office/drawing/2014/main" id="{5C462331-9FE1-2A5B-ED19-AA5DC548B161}"/>
                </a:ext>
              </a:extLst>
            </p:cNvPr>
            <p:cNvSpPr/>
            <p:nvPr/>
          </p:nvSpPr>
          <p:spPr>
            <a:xfrm>
              <a:off x="4036800" y="4328700"/>
              <a:ext cx="25" cy="18225"/>
            </a:xfrm>
            <a:custGeom>
              <a:avLst/>
              <a:gdLst/>
              <a:ahLst/>
              <a:cxnLst/>
              <a:rect l="l" t="t" r="r" b="b"/>
              <a:pathLst>
                <a:path w="1" h="729" fill="none" extrusionOk="0">
                  <a:moveTo>
                    <a:pt x="1" y="728"/>
                  </a:moveTo>
                  <a:lnTo>
                    <a:pt x="1"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3897;p80">
              <a:extLst>
                <a:ext uri="{FF2B5EF4-FFF2-40B4-BE49-F238E27FC236}">
                  <a16:creationId xmlns:a16="http://schemas.microsoft.com/office/drawing/2014/main" id="{DCB157DC-0480-5C75-5250-66AD490F1C0A}"/>
                </a:ext>
              </a:extLst>
            </p:cNvPr>
            <p:cNvSpPr/>
            <p:nvPr/>
          </p:nvSpPr>
          <p:spPr>
            <a:xfrm>
              <a:off x="4036800" y="4435575"/>
              <a:ext cx="25" cy="38725"/>
            </a:xfrm>
            <a:custGeom>
              <a:avLst/>
              <a:gdLst/>
              <a:ahLst/>
              <a:cxnLst/>
              <a:rect l="l" t="t" r="r" b="b"/>
              <a:pathLst>
                <a:path w="1" h="1549" fill="none" extrusionOk="0">
                  <a:moveTo>
                    <a:pt x="1" y="0"/>
                  </a:moveTo>
                  <a:lnTo>
                    <a:pt x="1" y="154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3898;p80">
              <a:extLst>
                <a:ext uri="{FF2B5EF4-FFF2-40B4-BE49-F238E27FC236}">
                  <a16:creationId xmlns:a16="http://schemas.microsoft.com/office/drawing/2014/main" id="{98433996-78A2-D9D0-E0E7-6AD0A2A1D694}"/>
                </a:ext>
              </a:extLst>
            </p:cNvPr>
            <p:cNvSpPr/>
            <p:nvPr/>
          </p:nvSpPr>
          <p:spPr>
            <a:xfrm>
              <a:off x="4061150" y="4370225"/>
              <a:ext cx="18225" cy="119950"/>
            </a:xfrm>
            <a:custGeom>
              <a:avLst/>
              <a:gdLst/>
              <a:ahLst/>
              <a:cxnLst/>
              <a:rect l="l" t="t" r="r" b="b"/>
              <a:pathLst>
                <a:path w="729" h="4798" extrusionOk="0">
                  <a:moveTo>
                    <a:pt x="0" y="0"/>
                  </a:moveTo>
                  <a:lnTo>
                    <a:pt x="0" y="4798"/>
                  </a:lnTo>
                  <a:lnTo>
                    <a:pt x="728" y="4798"/>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3899;p80">
              <a:extLst>
                <a:ext uri="{FF2B5EF4-FFF2-40B4-BE49-F238E27FC236}">
                  <a16:creationId xmlns:a16="http://schemas.microsoft.com/office/drawing/2014/main" id="{C518268A-C0C5-AFAD-0DD1-6CCED9858418}"/>
                </a:ext>
              </a:extLst>
            </p:cNvPr>
            <p:cNvSpPr/>
            <p:nvPr/>
          </p:nvSpPr>
          <p:spPr>
            <a:xfrm>
              <a:off x="4070375" y="4357400"/>
              <a:ext cx="25" cy="18225"/>
            </a:xfrm>
            <a:custGeom>
              <a:avLst/>
              <a:gdLst/>
              <a:ahLst/>
              <a:cxnLst/>
              <a:rect l="l" t="t" r="r" b="b"/>
              <a:pathLst>
                <a:path w="1" h="729" fill="none" extrusionOk="0">
                  <a:moveTo>
                    <a:pt x="1" y="728"/>
                  </a:moveTo>
                  <a:lnTo>
                    <a:pt x="1" y="1"/>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3900;p80">
              <a:extLst>
                <a:ext uri="{FF2B5EF4-FFF2-40B4-BE49-F238E27FC236}">
                  <a16:creationId xmlns:a16="http://schemas.microsoft.com/office/drawing/2014/main" id="{1398BD50-4FF7-BED8-25B4-5819E6BFAC3C}"/>
                </a:ext>
              </a:extLst>
            </p:cNvPr>
            <p:cNvSpPr/>
            <p:nvPr/>
          </p:nvSpPr>
          <p:spPr>
            <a:xfrm>
              <a:off x="4070375" y="4485025"/>
              <a:ext cx="25" cy="17975"/>
            </a:xfrm>
            <a:custGeom>
              <a:avLst/>
              <a:gdLst/>
              <a:ahLst/>
              <a:cxnLst/>
              <a:rect l="l" t="t" r="r" b="b"/>
              <a:pathLst>
                <a:path w="1" h="719" fill="none" extrusionOk="0">
                  <a:moveTo>
                    <a:pt x="1" y="1"/>
                  </a:moveTo>
                  <a:lnTo>
                    <a:pt x="1" y="71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3901;p80">
              <a:extLst>
                <a:ext uri="{FF2B5EF4-FFF2-40B4-BE49-F238E27FC236}">
                  <a16:creationId xmlns:a16="http://schemas.microsoft.com/office/drawing/2014/main" id="{A2465764-BE90-8C37-D7DD-8477829DCD87}"/>
                </a:ext>
              </a:extLst>
            </p:cNvPr>
            <p:cNvSpPr/>
            <p:nvPr/>
          </p:nvSpPr>
          <p:spPr>
            <a:xfrm>
              <a:off x="4094725" y="4378150"/>
              <a:ext cx="17975" cy="92300"/>
            </a:xfrm>
            <a:custGeom>
              <a:avLst/>
              <a:gdLst/>
              <a:ahLst/>
              <a:cxnLst/>
              <a:rect l="l" t="t" r="r" b="b"/>
              <a:pathLst>
                <a:path w="719" h="3692" extrusionOk="0">
                  <a:moveTo>
                    <a:pt x="0" y="1"/>
                  </a:moveTo>
                  <a:lnTo>
                    <a:pt x="0" y="3691"/>
                  </a:lnTo>
                  <a:lnTo>
                    <a:pt x="718" y="3691"/>
                  </a:lnTo>
                  <a:lnTo>
                    <a:pt x="7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3902;p80">
              <a:extLst>
                <a:ext uri="{FF2B5EF4-FFF2-40B4-BE49-F238E27FC236}">
                  <a16:creationId xmlns:a16="http://schemas.microsoft.com/office/drawing/2014/main" id="{666EAAEE-80B7-09ED-FECE-2FC5AE8928A8}"/>
                </a:ext>
              </a:extLst>
            </p:cNvPr>
            <p:cNvSpPr/>
            <p:nvPr/>
          </p:nvSpPr>
          <p:spPr>
            <a:xfrm>
              <a:off x="4103700" y="4337925"/>
              <a:ext cx="25" cy="46675"/>
            </a:xfrm>
            <a:custGeom>
              <a:avLst/>
              <a:gdLst/>
              <a:ahLst/>
              <a:cxnLst/>
              <a:rect l="l" t="t" r="r" b="b"/>
              <a:pathLst>
                <a:path w="1" h="1867" fill="none" extrusionOk="0">
                  <a:moveTo>
                    <a:pt x="0" y="1866"/>
                  </a:moveTo>
                  <a:lnTo>
                    <a:pt x="0"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3903;p80">
              <a:extLst>
                <a:ext uri="{FF2B5EF4-FFF2-40B4-BE49-F238E27FC236}">
                  <a16:creationId xmlns:a16="http://schemas.microsoft.com/office/drawing/2014/main" id="{2DC46870-D4F9-E42A-22B0-CDF9C73CB230}"/>
                </a:ext>
              </a:extLst>
            </p:cNvPr>
            <p:cNvSpPr/>
            <p:nvPr/>
          </p:nvSpPr>
          <p:spPr>
            <a:xfrm>
              <a:off x="4103700" y="4465300"/>
              <a:ext cx="25" cy="18225"/>
            </a:xfrm>
            <a:custGeom>
              <a:avLst/>
              <a:gdLst/>
              <a:ahLst/>
              <a:cxnLst/>
              <a:rect l="l" t="t" r="r" b="b"/>
              <a:pathLst>
                <a:path w="1" h="729" fill="none" extrusionOk="0">
                  <a:moveTo>
                    <a:pt x="0" y="0"/>
                  </a:moveTo>
                  <a:lnTo>
                    <a:pt x="0" y="72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3904;p80">
              <a:extLst>
                <a:ext uri="{FF2B5EF4-FFF2-40B4-BE49-F238E27FC236}">
                  <a16:creationId xmlns:a16="http://schemas.microsoft.com/office/drawing/2014/main" id="{36043374-6182-C632-A5B0-BD6E3BC4530E}"/>
                </a:ext>
              </a:extLst>
            </p:cNvPr>
            <p:cNvSpPr/>
            <p:nvPr/>
          </p:nvSpPr>
          <p:spPr>
            <a:xfrm>
              <a:off x="4161350" y="4456325"/>
              <a:ext cx="17975" cy="119975"/>
            </a:xfrm>
            <a:custGeom>
              <a:avLst/>
              <a:gdLst/>
              <a:ahLst/>
              <a:cxnLst/>
              <a:rect l="l" t="t" r="r" b="b"/>
              <a:pathLst>
                <a:path w="719" h="4799" extrusionOk="0">
                  <a:moveTo>
                    <a:pt x="1" y="1"/>
                  </a:moveTo>
                  <a:lnTo>
                    <a:pt x="1" y="4798"/>
                  </a:lnTo>
                  <a:lnTo>
                    <a:pt x="718" y="4798"/>
                  </a:lnTo>
                  <a:lnTo>
                    <a:pt x="7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3905;p80">
              <a:extLst>
                <a:ext uri="{FF2B5EF4-FFF2-40B4-BE49-F238E27FC236}">
                  <a16:creationId xmlns:a16="http://schemas.microsoft.com/office/drawing/2014/main" id="{C8A18ED0-6AA6-3594-2D7B-DBC5DC16C709}"/>
                </a:ext>
              </a:extLst>
            </p:cNvPr>
            <p:cNvSpPr/>
            <p:nvPr/>
          </p:nvSpPr>
          <p:spPr>
            <a:xfrm>
              <a:off x="4170325" y="4443525"/>
              <a:ext cx="25" cy="17950"/>
            </a:xfrm>
            <a:custGeom>
              <a:avLst/>
              <a:gdLst/>
              <a:ahLst/>
              <a:cxnLst/>
              <a:rect l="l" t="t" r="r" b="b"/>
              <a:pathLst>
                <a:path w="1" h="718" fill="none" extrusionOk="0">
                  <a:moveTo>
                    <a:pt x="1" y="718"/>
                  </a:moveTo>
                  <a:lnTo>
                    <a:pt x="1"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3906;p80">
              <a:extLst>
                <a:ext uri="{FF2B5EF4-FFF2-40B4-BE49-F238E27FC236}">
                  <a16:creationId xmlns:a16="http://schemas.microsoft.com/office/drawing/2014/main" id="{A282CD1B-C5E9-0B5D-E50B-F54CBD1E89CA}"/>
                </a:ext>
              </a:extLst>
            </p:cNvPr>
            <p:cNvSpPr/>
            <p:nvPr/>
          </p:nvSpPr>
          <p:spPr>
            <a:xfrm>
              <a:off x="4170325" y="4570900"/>
              <a:ext cx="25" cy="18200"/>
            </a:xfrm>
            <a:custGeom>
              <a:avLst/>
              <a:gdLst/>
              <a:ahLst/>
              <a:cxnLst/>
              <a:rect l="l" t="t" r="r" b="b"/>
              <a:pathLst>
                <a:path w="1" h="728" fill="none" extrusionOk="0">
                  <a:moveTo>
                    <a:pt x="1" y="0"/>
                  </a:moveTo>
                  <a:lnTo>
                    <a:pt x="1" y="72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3907;p80">
              <a:extLst>
                <a:ext uri="{FF2B5EF4-FFF2-40B4-BE49-F238E27FC236}">
                  <a16:creationId xmlns:a16="http://schemas.microsoft.com/office/drawing/2014/main" id="{CEE49FCE-C57C-53C7-A2B9-A13BA785A7A6}"/>
                </a:ext>
              </a:extLst>
            </p:cNvPr>
            <p:cNvSpPr/>
            <p:nvPr/>
          </p:nvSpPr>
          <p:spPr>
            <a:xfrm>
              <a:off x="4194675" y="4423525"/>
              <a:ext cx="18225" cy="88950"/>
            </a:xfrm>
            <a:custGeom>
              <a:avLst/>
              <a:gdLst/>
              <a:ahLst/>
              <a:cxnLst/>
              <a:rect l="l" t="t" r="r" b="b"/>
              <a:pathLst>
                <a:path w="729" h="3558" extrusionOk="0">
                  <a:moveTo>
                    <a:pt x="0" y="0"/>
                  </a:moveTo>
                  <a:lnTo>
                    <a:pt x="0" y="3558"/>
                  </a:lnTo>
                  <a:lnTo>
                    <a:pt x="728" y="3558"/>
                  </a:lnTo>
                  <a:lnTo>
                    <a:pt x="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3908;p80">
              <a:extLst>
                <a:ext uri="{FF2B5EF4-FFF2-40B4-BE49-F238E27FC236}">
                  <a16:creationId xmlns:a16="http://schemas.microsoft.com/office/drawing/2014/main" id="{44234155-513A-F286-BF1E-F47F03785A5A}"/>
                </a:ext>
              </a:extLst>
            </p:cNvPr>
            <p:cNvSpPr/>
            <p:nvPr/>
          </p:nvSpPr>
          <p:spPr>
            <a:xfrm>
              <a:off x="4203650" y="4410450"/>
              <a:ext cx="25" cy="18225"/>
            </a:xfrm>
            <a:custGeom>
              <a:avLst/>
              <a:gdLst/>
              <a:ahLst/>
              <a:cxnLst/>
              <a:rect l="l" t="t" r="r" b="b"/>
              <a:pathLst>
                <a:path w="1" h="729" fill="none" extrusionOk="0">
                  <a:moveTo>
                    <a:pt x="0" y="729"/>
                  </a:moveTo>
                  <a:lnTo>
                    <a:pt x="0" y="1"/>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3909;p80">
              <a:extLst>
                <a:ext uri="{FF2B5EF4-FFF2-40B4-BE49-F238E27FC236}">
                  <a16:creationId xmlns:a16="http://schemas.microsoft.com/office/drawing/2014/main" id="{3032528A-7E99-EE6F-BD74-91A832570F69}"/>
                </a:ext>
              </a:extLst>
            </p:cNvPr>
            <p:cNvSpPr/>
            <p:nvPr/>
          </p:nvSpPr>
          <p:spPr>
            <a:xfrm>
              <a:off x="4203650" y="4508600"/>
              <a:ext cx="25" cy="47700"/>
            </a:xfrm>
            <a:custGeom>
              <a:avLst/>
              <a:gdLst/>
              <a:ahLst/>
              <a:cxnLst/>
              <a:rect l="l" t="t" r="r" b="b"/>
              <a:pathLst>
                <a:path w="1" h="1908" fill="none" extrusionOk="0">
                  <a:moveTo>
                    <a:pt x="0" y="1"/>
                  </a:moveTo>
                  <a:lnTo>
                    <a:pt x="0" y="1908"/>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3910;p80">
              <a:extLst>
                <a:ext uri="{FF2B5EF4-FFF2-40B4-BE49-F238E27FC236}">
                  <a16:creationId xmlns:a16="http://schemas.microsoft.com/office/drawing/2014/main" id="{33572117-943A-8576-ABED-A791D0B80A1C}"/>
                </a:ext>
              </a:extLst>
            </p:cNvPr>
            <p:cNvSpPr/>
            <p:nvPr/>
          </p:nvSpPr>
          <p:spPr>
            <a:xfrm>
              <a:off x="3126975" y="4467350"/>
              <a:ext cx="18225" cy="73825"/>
            </a:xfrm>
            <a:custGeom>
              <a:avLst/>
              <a:gdLst/>
              <a:ahLst/>
              <a:cxnLst/>
              <a:rect l="l" t="t" r="r" b="b"/>
              <a:pathLst>
                <a:path w="729" h="2953" extrusionOk="0">
                  <a:moveTo>
                    <a:pt x="1" y="0"/>
                  </a:moveTo>
                  <a:lnTo>
                    <a:pt x="1" y="2953"/>
                  </a:lnTo>
                  <a:lnTo>
                    <a:pt x="729" y="2953"/>
                  </a:lnTo>
                  <a:lnTo>
                    <a:pt x="7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3911;p80">
              <a:extLst>
                <a:ext uri="{FF2B5EF4-FFF2-40B4-BE49-F238E27FC236}">
                  <a16:creationId xmlns:a16="http://schemas.microsoft.com/office/drawing/2014/main" id="{A31AF310-CF3B-9FE6-1D00-2BA7F6487115}"/>
                </a:ext>
              </a:extLst>
            </p:cNvPr>
            <p:cNvSpPr/>
            <p:nvPr/>
          </p:nvSpPr>
          <p:spPr>
            <a:xfrm>
              <a:off x="3135950" y="4417375"/>
              <a:ext cx="25" cy="55125"/>
            </a:xfrm>
            <a:custGeom>
              <a:avLst/>
              <a:gdLst/>
              <a:ahLst/>
              <a:cxnLst/>
              <a:rect l="l" t="t" r="r" b="b"/>
              <a:pathLst>
                <a:path w="1" h="2205" fill="none" extrusionOk="0">
                  <a:moveTo>
                    <a:pt x="1" y="2205"/>
                  </a:moveTo>
                  <a:lnTo>
                    <a:pt x="1" y="0"/>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3912;p80">
              <a:extLst>
                <a:ext uri="{FF2B5EF4-FFF2-40B4-BE49-F238E27FC236}">
                  <a16:creationId xmlns:a16="http://schemas.microsoft.com/office/drawing/2014/main" id="{5A8F4BCB-5E23-2269-4897-96166029FF2F}"/>
                </a:ext>
              </a:extLst>
            </p:cNvPr>
            <p:cNvSpPr/>
            <p:nvPr/>
          </p:nvSpPr>
          <p:spPr>
            <a:xfrm>
              <a:off x="3135950" y="4535775"/>
              <a:ext cx="25" cy="18225"/>
            </a:xfrm>
            <a:custGeom>
              <a:avLst/>
              <a:gdLst/>
              <a:ahLst/>
              <a:cxnLst/>
              <a:rect l="l" t="t" r="r" b="b"/>
              <a:pathLst>
                <a:path w="1" h="729" fill="none" extrusionOk="0">
                  <a:moveTo>
                    <a:pt x="1" y="1"/>
                  </a:moveTo>
                  <a:lnTo>
                    <a:pt x="1" y="728"/>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3913;p80">
              <a:extLst>
                <a:ext uri="{FF2B5EF4-FFF2-40B4-BE49-F238E27FC236}">
                  <a16:creationId xmlns:a16="http://schemas.microsoft.com/office/drawing/2014/main" id="{2DAAE5A3-7D7C-C98B-3E1A-5C5148175619}"/>
                </a:ext>
              </a:extLst>
            </p:cNvPr>
            <p:cNvSpPr/>
            <p:nvPr/>
          </p:nvSpPr>
          <p:spPr>
            <a:xfrm>
              <a:off x="3193625" y="4541150"/>
              <a:ext cx="18225" cy="81525"/>
            </a:xfrm>
            <a:custGeom>
              <a:avLst/>
              <a:gdLst/>
              <a:ahLst/>
              <a:cxnLst/>
              <a:rect l="l" t="t" r="r" b="b"/>
              <a:pathLst>
                <a:path w="729" h="3261" extrusionOk="0">
                  <a:moveTo>
                    <a:pt x="0" y="1"/>
                  </a:moveTo>
                  <a:lnTo>
                    <a:pt x="0" y="3261"/>
                  </a:lnTo>
                  <a:lnTo>
                    <a:pt x="728" y="3261"/>
                  </a:lnTo>
                  <a:lnTo>
                    <a:pt x="7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3914;p80">
              <a:extLst>
                <a:ext uri="{FF2B5EF4-FFF2-40B4-BE49-F238E27FC236}">
                  <a16:creationId xmlns:a16="http://schemas.microsoft.com/office/drawing/2014/main" id="{E411DAD6-8B81-18F4-FFAB-396B0B8EF912}"/>
                </a:ext>
              </a:extLst>
            </p:cNvPr>
            <p:cNvSpPr/>
            <p:nvPr/>
          </p:nvSpPr>
          <p:spPr>
            <a:xfrm>
              <a:off x="3202850" y="4489900"/>
              <a:ext cx="25" cy="57700"/>
            </a:xfrm>
            <a:custGeom>
              <a:avLst/>
              <a:gdLst/>
              <a:ahLst/>
              <a:cxnLst/>
              <a:rect l="l" t="t" r="r" b="b"/>
              <a:pathLst>
                <a:path w="1" h="2308" fill="none" extrusionOk="0">
                  <a:moveTo>
                    <a:pt x="0" y="2307"/>
                  </a:moveTo>
                  <a:lnTo>
                    <a:pt x="0" y="1"/>
                  </a:lnTo>
                </a:path>
              </a:pathLst>
            </a:custGeom>
            <a:noFill/>
            <a:ln w="775" cap="rnd" cmpd="sng">
              <a:solidFill>
                <a:schemeClr val="accent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3915;p80">
              <a:extLst>
                <a:ext uri="{FF2B5EF4-FFF2-40B4-BE49-F238E27FC236}">
                  <a16:creationId xmlns:a16="http://schemas.microsoft.com/office/drawing/2014/main" id="{131E0A9E-2F45-A639-C310-36817AB3BD45}"/>
                </a:ext>
              </a:extLst>
            </p:cNvPr>
            <p:cNvSpPr/>
            <p:nvPr/>
          </p:nvSpPr>
          <p:spPr>
            <a:xfrm>
              <a:off x="3202850" y="4617275"/>
              <a:ext cx="25" cy="18225"/>
            </a:xfrm>
            <a:custGeom>
              <a:avLst/>
              <a:gdLst/>
              <a:ahLst/>
              <a:cxnLst/>
              <a:rect l="l" t="t" r="r" b="b"/>
              <a:pathLst>
                <a:path w="1" h="729" fill="none" extrusionOk="0">
                  <a:moveTo>
                    <a:pt x="0" y="1"/>
                  </a:moveTo>
                  <a:lnTo>
                    <a:pt x="0" y="728"/>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3916;p80">
              <a:extLst>
                <a:ext uri="{FF2B5EF4-FFF2-40B4-BE49-F238E27FC236}">
                  <a16:creationId xmlns:a16="http://schemas.microsoft.com/office/drawing/2014/main" id="{4BC01435-95BC-A1F0-F53C-2DF97FDA3F4C}"/>
                </a:ext>
              </a:extLst>
            </p:cNvPr>
            <p:cNvSpPr/>
            <p:nvPr/>
          </p:nvSpPr>
          <p:spPr>
            <a:xfrm>
              <a:off x="3327150" y="4587550"/>
              <a:ext cx="18225" cy="77675"/>
            </a:xfrm>
            <a:custGeom>
              <a:avLst/>
              <a:gdLst/>
              <a:ahLst/>
              <a:cxnLst/>
              <a:rect l="l" t="t" r="r" b="b"/>
              <a:pathLst>
                <a:path w="729" h="3107" extrusionOk="0">
                  <a:moveTo>
                    <a:pt x="0" y="0"/>
                  </a:moveTo>
                  <a:lnTo>
                    <a:pt x="0" y="3107"/>
                  </a:lnTo>
                  <a:lnTo>
                    <a:pt x="728" y="3107"/>
                  </a:lnTo>
                  <a:lnTo>
                    <a:pt x="728" y="0"/>
                  </a:lnTo>
                  <a:close/>
                </a:path>
              </a:pathLst>
            </a:custGeom>
            <a:solidFill>
              <a:srgbClr val="FF8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3917;p80">
              <a:extLst>
                <a:ext uri="{FF2B5EF4-FFF2-40B4-BE49-F238E27FC236}">
                  <a16:creationId xmlns:a16="http://schemas.microsoft.com/office/drawing/2014/main" id="{04E66A2B-FFA3-0FC8-917C-D603FA701193}"/>
                </a:ext>
              </a:extLst>
            </p:cNvPr>
            <p:cNvSpPr/>
            <p:nvPr/>
          </p:nvSpPr>
          <p:spPr>
            <a:xfrm>
              <a:off x="3336375" y="4574725"/>
              <a:ext cx="25" cy="18225"/>
            </a:xfrm>
            <a:custGeom>
              <a:avLst/>
              <a:gdLst/>
              <a:ahLst/>
              <a:cxnLst/>
              <a:rect l="l" t="t" r="r" b="b"/>
              <a:pathLst>
                <a:path w="1" h="729" fill="none" extrusionOk="0">
                  <a:moveTo>
                    <a:pt x="0" y="729"/>
                  </a:moveTo>
                  <a:lnTo>
                    <a:pt x="0" y="1"/>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3918;p80">
              <a:extLst>
                <a:ext uri="{FF2B5EF4-FFF2-40B4-BE49-F238E27FC236}">
                  <a16:creationId xmlns:a16="http://schemas.microsoft.com/office/drawing/2014/main" id="{6C6DFA29-CAB8-47A2-B910-BC34D7DB2B52}"/>
                </a:ext>
              </a:extLst>
            </p:cNvPr>
            <p:cNvSpPr/>
            <p:nvPr/>
          </p:nvSpPr>
          <p:spPr>
            <a:xfrm>
              <a:off x="3336375" y="4656225"/>
              <a:ext cx="25" cy="64100"/>
            </a:xfrm>
            <a:custGeom>
              <a:avLst/>
              <a:gdLst/>
              <a:ahLst/>
              <a:cxnLst/>
              <a:rect l="l" t="t" r="r" b="b"/>
              <a:pathLst>
                <a:path w="1" h="2564" fill="none" extrusionOk="0">
                  <a:moveTo>
                    <a:pt x="0" y="1"/>
                  </a:moveTo>
                  <a:lnTo>
                    <a:pt x="0" y="2564"/>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3919;p80">
              <a:extLst>
                <a:ext uri="{FF2B5EF4-FFF2-40B4-BE49-F238E27FC236}">
                  <a16:creationId xmlns:a16="http://schemas.microsoft.com/office/drawing/2014/main" id="{48CBE0DA-FACC-550B-E788-B0E3D5E57598}"/>
                </a:ext>
              </a:extLst>
            </p:cNvPr>
            <p:cNvSpPr/>
            <p:nvPr/>
          </p:nvSpPr>
          <p:spPr>
            <a:xfrm>
              <a:off x="3360450" y="4553975"/>
              <a:ext cx="18225" cy="119975"/>
            </a:xfrm>
            <a:custGeom>
              <a:avLst/>
              <a:gdLst/>
              <a:ahLst/>
              <a:cxnLst/>
              <a:rect l="l" t="t" r="r" b="b"/>
              <a:pathLst>
                <a:path w="729" h="4799" extrusionOk="0">
                  <a:moveTo>
                    <a:pt x="1" y="0"/>
                  </a:moveTo>
                  <a:lnTo>
                    <a:pt x="1" y="4798"/>
                  </a:lnTo>
                  <a:lnTo>
                    <a:pt x="729" y="4798"/>
                  </a:lnTo>
                  <a:lnTo>
                    <a:pt x="729" y="0"/>
                  </a:lnTo>
                  <a:close/>
                </a:path>
              </a:pathLst>
            </a:custGeom>
            <a:solidFill>
              <a:srgbClr val="FF8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3920;p80">
              <a:extLst>
                <a:ext uri="{FF2B5EF4-FFF2-40B4-BE49-F238E27FC236}">
                  <a16:creationId xmlns:a16="http://schemas.microsoft.com/office/drawing/2014/main" id="{38DE3645-C61E-2271-A859-7A39574B2562}"/>
                </a:ext>
              </a:extLst>
            </p:cNvPr>
            <p:cNvSpPr/>
            <p:nvPr/>
          </p:nvSpPr>
          <p:spPr>
            <a:xfrm>
              <a:off x="3369675" y="4541150"/>
              <a:ext cx="25" cy="17975"/>
            </a:xfrm>
            <a:custGeom>
              <a:avLst/>
              <a:gdLst/>
              <a:ahLst/>
              <a:cxnLst/>
              <a:rect l="l" t="t" r="r" b="b"/>
              <a:pathLst>
                <a:path w="1" h="719" fill="none" extrusionOk="0">
                  <a:moveTo>
                    <a:pt x="1" y="718"/>
                  </a:moveTo>
                  <a:lnTo>
                    <a:pt x="1" y="1"/>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3921;p80">
              <a:extLst>
                <a:ext uri="{FF2B5EF4-FFF2-40B4-BE49-F238E27FC236}">
                  <a16:creationId xmlns:a16="http://schemas.microsoft.com/office/drawing/2014/main" id="{BF392AC3-F3B4-42F3-9CC1-0B6708E2336C}"/>
                </a:ext>
              </a:extLst>
            </p:cNvPr>
            <p:cNvSpPr/>
            <p:nvPr/>
          </p:nvSpPr>
          <p:spPr>
            <a:xfrm>
              <a:off x="3369675" y="4668800"/>
              <a:ext cx="25" cy="17950"/>
            </a:xfrm>
            <a:custGeom>
              <a:avLst/>
              <a:gdLst/>
              <a:ahLst/>
              <a:cxnLst/>
              <a:rect l="l" t="t" r="r" b="b"/>
              <a:pathLst>
                <a:path w="1" h="718" fill="none" extrusionOk="0">
                  <a:moveTo>
                    <a:pt x="1" y="0"/>
                  </a:moveTo>
                  <a:lnTo>
                    <a:pt x="1" y="718"/>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3922;p80">
              <a:extLst>
                <a:ext uri="{FF2B5EF4-FFF2-40B4-BE49-F238E27FC236}">
                  <a16:creationId xmlns:a16="http://schemas.microsoft.com/office/drawing/2014/main" id="{116B03B1-F84D-C35C-B345-55331D433EBA}"/>
                </a:ext>
              </a:extLst>
            </p:cNvPr>
            <p:cNvSpPr/>
            <p:nvPr/>
          </p:nvSpPr>
          <p:spPr>
            <a:xfrm>
              <a:off x="3460675" y="4492975"/>
              <a:ext cx="17950" cy="58200"/>
            </a:xfrm>
            <a:custGeom>
              <a:avLst/>
              <a:gdLst/>
              <a:ahLst/>
              <a:cxnLst/>
              <a:rect l="l" t="t" r="r" b="b"/>
              <a:pathLst>
                <a:path w="718" h="2328" extrusionOk="0">
                  <a:moveTo>
                    <a:pt x="0" y="1"/>
                  </a:moveTo>
                  <a:lnTo>
                    <a:pt x="0" y="2328"/>
                  </a:lnTo>
                  <a:lnTo>
                    <a:pt x="718" y="2328"/>
                  </a:lnTo>
                  <a:lnTo>
                    <a:pt x="718" y="1"/>
                  </a:lnTo>
                  <a:close/>
                </a:path>
              </a:pathLst>
            </a:custGeom>
            <a:solidFill>
              <a:srgbClr val="FF8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3923;p80">
              <a:extLst>
                <a:ext uri="{FF2B5EF4-FFF2-40B4-BE49-F238E27FC236}">
                  <a16:creationId xmlns:a16="http://schemas.microsoft.com/office/drawing/2014/main" id="{E9B21A35-F52B-F3D6-A937-7E844F814502}"/>
                </a:ext>
              </a:extLst>
            </p:cNvPr>
            <p:cNvSpPr/>
            <p:nvPr/>
          </p:nvSpPr>
          <p:spPr>
            <a:xfrm>
              <a:off x="3469650" y="4480175"/>
              <a:ext cx="25" cy="17950"/>
            </a:xfrm>
            <a:custGeom>
              <a:avLst/>
              <a:gdLst/>
              <a:ahLst/>
              <a:cxnLst/>
              <a:rect l="l" t="t" r="r" b="b"/>
              <a:pathLst>
                <a:path w="1" h="718" fill="none" extrusionOk="0">
                  <a:moveTo>
                    <a:pt x="0" y="718"/>
                  </a:moveTo>
                  <a:lnTo>
                    <a:pt x="0" y="0"/>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3924;p80">
              <a:extLst>
                <a:ext uri="{FF2B5EF4-FFF2-40B4-BE49-F238E27FC236}">
                  <a16:creationId xmlns:a16="http://schemas.microsoft.com/office/drawing/2014/main" id="{8435B782-54CB-CF01-805B-0BFF5F5A7D40}"/>
                </a:ext>
              </a:extLst>
            </p:cNvPr>
            <p:cNvSpPr/>
            <p:nvPr/>
          </p:nvSpPr>
          <p:spPr>
            <a:xfrm>
              <a:off x="3469650" y="4547300"/>
              <a:ext cx="25" cy="78450"/>
            </a:xfrm>
            <a:custGeom>
              <a:avLst/>
              <a:gdLst/>
              <a:ahLst/>
              <a:cxnLst/>
              <a:rect l="l" t="t" r="r" b="b"/>
              <a:pathLst>
                <a:path w="1" h="3138" fill="none" extrusionOk="0">
                  <a:moveTo>
                    <a:pt x="0" y="1"/>
                  </a:moveTo>
                  <a:lnTo>
                    <a:pt x="0" y="3138"/>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3925;p80">
              <a:extLst>
                <a:ext uri="{FF2B5EF4-FFF2-40B4-BE49-F238E27FC236}">
                  <a16:creationId xmlns:a16="http://schemas.microsoft.com/office/drawing/2014/main" id="{A92AB741-B65C-F506-C4B9-132370CE6EAD}"/>
                </a:ext>
              </a:extLst>
            </p:cNvPr>
            <p:cNvSpPr/>
            <p:nvPr/>
          </p:nvSpPr>
          <p:spPr>
            <a:xfrm>
              <a:off x="3560875" y="4426075"/>
              <a:ext cx="17975" cy="119975"/>
            </a:xfrm>
            <a:custGeom>
              <a:avLst/>
              <a:gdLst/>
              <a:ahLst/>
              <a:cxnLst/>
              <a:rect l="l" t="t" r="r" b="b"/>
              <a:pathLst>
                <a:path w="719" h="4799" extrusionOk="0">
                  <a:moveTo>
                    <a:pt x="1" y="1"/>
                  </a:moveTo>
                  <a:lnTo>
                    <a:pt x="1" y="4799"/>
                  </a:lnTo>
                  <a:lnTo>
                    <a:pt x="718" y="4799"/>
                  </a:lnTo>
                  <a:lnTo>
                    <a:pt x="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3926;p80">
              <a:extLst>
                <a:ext uri="{FF2B5EF4-FFF2-40B4-BE49-F238E27FC236}">
                  <a16:creationId xmlns:a16="http://schemas.microsoft.com/office/drawing/2014/main" id="{AF65F0B6-9874-7B22-E33A-3602E849925B}"/>
                </a:ext>
              </a:extLst>
            </p:cNvPr>
            <p:cNvSpPr/>
            <p:nvPr/>
          </p:nvSpPr>
          <p:spPr>
            <a:xfrm>
              <a:off x="3569850" y="4413275"/>
              <a:ext cx="25" cy="17975"/>
            </a:xfrm>
            <a:custGeom>
              <a:avLst/>
              <a:gdLst/>
              <a:ahLst/>
              <a:cxnLst/>
              <a:rect l="l" t="t" r="r" b="b"/>
              <a:pathLst>
                <a:path w="1" h="719" fill="none" extrusionOk="0">
                  <a:moveTo>
                    <a:pt x="0" y="718"/>
                  </a:moveTo>
                  <a:lnTo>
                    <a:pt x="0" y="0"/>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3927;p80">
              <a:extLst>
                <a:ext uri="{FF2B5EF4-FFF2-40B4-BE49-F238E27FC236}">
                  <a16:creationId xmlns:a16="http://schemas.microsoft.com/office/drawing/2014/main" id="{408B808C-66C5-ABB1-A0B5-04599CE9A93B}"/>
                </a:ext>
              </a:extLst>
            </p:cNvPr>
            <p:cNvSpPr/>
            <p:nvPr/>
          </p:nvSpPr>
          <p:spPr>
            <a:xfrm>
              <a:off x="3569850" y="4540650"/>
              <a:ext cx="25" cy="18225"/>
            </a:xfrm>
            <a:custGeom>
              <a:avLst/>
              <a:gdLst/>
              <a:ahLst/>
              <a:cxnLst/>
              <a:rect l="l" t="t" r="r" b="b"/>
              <a:pathLst>
                <a:path w="1" h="729" fill="none" extrusionOk="0">
                  <a:moveTo>
                    <a:pt x="0" y="0"/>
                  </a:moveTo>
                  <a:lnTo>
                    <a:pt x="0" y="728"/>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3928;p80">
              <a:extLst>
                <a:ext uri="{FF2B5EF4-FFF2-40B4-BE49-F238E27FC236}">
                  <a16:creationId xmlns:a16="http://schemas.microsoft.com/office/drawing/2014/main" id="{BC89EC4E-0341-68CF-0C44-C81FC1FD36AD}"/>
                </a:ext>
              </a:extLst>
            </p:cNvPr>
            <p:cNvSpPr/>
            <p:nvPr/>
          </p:nvSpPr>
          <p:spPr>
            <a:xfrm>
              <a:off x="3627500" y="4357400"/>
              <a:ext cx="17975" cy="92550"/>
            </a:xfrm>
            <a:custGeom>
              <a:avLst/>
              <a:gdLst/>
              <a:ahLst/>
              <a:cxnLst/>
              <a:rect l="l" t="t" r="r" b="b"/>
              <a:pathLst>
                <a:path w="719" h="3702" extrusionOk="0">
                  <a:moveTo>
                    <a:pt x="1" y="1"/>
                  </a:moveTo>
                  <a:lnTo>
                    <a:pt x="1" y="3701"/>
                  </a:lnTo>
                  <a:lnTo>
                    <a:pt x="719" y="3701"/>
                  </a:lnTo>
                  <a:lnTo>
                    <a:pt x="7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3929;p80">
              <a:extLst>
                <a:ext uri="{FF2B5EF4-FFF2-40B4-BE49-F238E27FC236}">
                  <a16:creationId xmlns:a16="http://schemas.microsoft.com/office/drawing/2014/main" id="{670C15A0-3984-8EF8-0D34-AB5CDAE03AC2}"/>
                </a:ext>
              </a:extLst>
            </p:cNvPr>
            <p:cNvSpPr/>
            <p:nvPr/>
          </p:nvSpPr>
          <p:spPr>
            <a:xfrm>
              <a:off x="3636475" y="4344600"/>
              <a:ext cx="25" cy="18200"/>
            </a:xfrm>
            <a:custGeom>
              <a:avLst/>
              <a:gdLst/>
              <a:ahLst/>
              <a:cxnLst/>
              <a:rect l="l" t="t" r="r" b="b"/>
              <a:pathLst>
                <a:path w="1" h="728" fill="none" extrusionOk="0">
                  <a:moveTo>
                    <a:pt x="1" y="728"/>
                  </a:moveTo>
                  <a:lnTo>
                    <a:pt x="1" y="0"/>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3930;p80">
              <a:extLst>
                <a:ext uri="{FF2B5EF4-FFF2-40B4-BE49-F238E27FC236}">
                  <a16:creationId xmlns:a16="http://schemas.microsoft.com/office/drawing/2014/main" id="{B8102CBC-AEF8-6CEC-B1DD-844CA4D1001A}"/>
                </a:ext>
              </a:extLst>
            </p:cNvPr>
            <p:cNvSpPr/>
            <p:nvPr/>
          </p:nvSpPr>
          <p:spPr>
            <a:xfrm>
              <a:off x="3636475" y="4448125"/>
              <a:ext cx="25" cy="42050"/>
            </a:xfrm>
            <a:custGeom>
              <a:avLst/>
              <a:gdLst/>
              <a:ahLst/>
              <a:cxnLst/>
              <a:rect l="l" t="t" r="r" b="b"/>
              <a:pathLst>
                <a:path w="1" h="1682" fill="none" extrusionOk="0">
                  <a:moveTo>
                    <a:pt x="1" y="1"/>
                  </a:moveTo>
                  <a:lnTo>
                    <a:pt x="1" y="1682"/>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3931;p80">
              <a:extLst>
                <a:ext uri="{FF2B5EF4-FFF2-40B4-BE49-F238E27FC236}">
                  <a16:creationId xmlns:a16="http://schemas.microsoft.com/office/drawing/2014/main" id="{A6498CF1-9531-1424-40A1-D5B601AADA0D}"/>
                </a:ext>
              </a:extLst>
            </p:cNvPr>
            <p:cNvSpPr/>
            <p:nvPr/>
          </p:nvSpPr>
          <p:spPr>
            <a:xfrm>
              <a:off x="3794350" y="4332550"/>
              <a:ext cx="17975" cy="119950"/>
            </a:xfrm>
            <a:custGeom>
              <a:avLst/>
              <a:gdLst/>
              <a:ahLst/>
              <a:cxnLst/>
              <a:rect l="l" t="t" r="r" b="b"/>
              <a:pathLst>
                <a:path w="719" h="4798" extrusionOk="0">
                  <a:moveTo>
                    <a:pt x="1" y="0"/>
                  </a:moveTo>
                  <a:lnTo>
                    <a:pt x="1" y="4798"/>
                  </a:lnTo>
                  <a:lnTo>
                    <a:pt x="718" y="4798"/>
                  </a:lnTo>
                  <a:lnTo>
                    <a:pt x="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3932;p80">
              <a:extLst>
                <a:ext uri="{FF2B5EF4-FFF2-40B4-BE49-F238E27FC236}">
                  <a16:creationId xmlns:a16="http://schemas.microsoft.com/office/drawing/2014/main" id="{FB8440B4-6A1F-8129-C59A-A55F40182A33}"/>
                </a:ext>
              </a:extLst>
            </p:cNvPr>
            <p:cNvSpPr/>
            <p:nvPr/>
          </p:nvSpPr>
          <p:spPr>
            <a:xfrm>
              <a:off x="3803325" y="4319725"/>
              <a:ext cx="25" cy="18225"/>
            </a:xfrm>
            <a:custGeom>
              <a:avLst/>
              <a:gdLst/>
              <a:ahLst/>
              <a:cxnLst/>
              <a:rect l="l" t="t" r="r" b="b"/>
              <a:pathLst>
                <a:path w="1" h="729" fill="none" extrusionOk="0">
                  <a:moveTo>
                    <a:pt x="0" y="728"/>
                  </a:moveTo>
                  <a:lnTo>
                    <a:pt x="0" y="1"/>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3933;p80">
              <a:extLst>
                <a:ext uri="{FF2B5EF4-FFF2-40B4-BE49-F238E27FC236}">
                  <a16:creationId xmlns:a16="http://schemas.microsoft.com/office/drawing/2014/main" id="{7A784242-DE4A-715E-E5A2-6CE9470DE6FB}"/>
                </a:ext>
              </a:extLst>
            </p:cNvPr>
            <p:cNvSpPr/>
            <p:nvPr/>
          </p:nvSpPr>
          <p:spPr>
            <a:xfrm>
              <a:off x="3803325" y="4447350"/>
              <a:ext cx="25" cy="17975"/>
            </a:xfrm>
            <a:custGeom>
              <a:avLst/>
              <a:gdLst/>
              <a:ahLst/>
              <a:cxnLst/>
              <a:rect l="l" t="t" r="r" b="b"/>
              <a:pathLst>
                <a:path w="1" h="719" fill="none" extrusionOk="0">
                  <a:moveTo>
                    <a:pt x="0" y="1"/>
                  </a:moveTo>
                  <a:lnTo>
                    <a:pt x="0" y="718"/>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3934;p80">
              <a:extLst>
                <a:ext uri="{FF2B5EF4-FFF2-40B4-BE49-F238E27FC236}">
                  <a16:creationId xmlns:a16="http://schemas.microsoft.com/office/drawing/2014/main" id="{B5BE09EA-D1CA-C87B-425E-7835869CB6EB}"/>
                </a:ext>
              </a:extLst>
            </p:cNvPr>
            <p:cNvSpPr/>
            <p:nvPr/>
          </p:nvSpPr>
          <p:spPr>
            <a:xfrm>
              <a:off x="3927875" y="4272575"/>
              <a:ext cx="17975" cy="119975"/>
            </a:xfrm>
            <a:custGeom>
              <a:avLst/>
              <a:gdLst/>
              <a:ahLst/>
              <a:cxnLst/>
              <a:rect l="l" t="t" r="r" b="b"/>
              <a:pathLst>
                <a:path w="719" h="4799" extrusionOk="0">
                  <a:moveTo>
                    <a:pt x="1" y="0"/>
                  </a:moveTo>
                  <a:lnTo>
                    <a:pt x="1" y="4798"/>
                  </a:lnTo>
                  <a:lnTo>
                    <a:pt x="718" y="4798"/>
                  </a:lnTo>
                  <a:lnTo>
                    <a:pt x="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3935;p80">
              <a:extLst>
                <a:ext uri="{FF2B5EF4-FFF2-40B4-BE49-F238E27FC236}">
                  <a16:creationId xmlns:a16="http://schemas.microsoft.com/office/drawing/2014/main" id="{3BDA62C5-F8AB-DDF7-968D-910569D7D981}"/>
                </a:ext>
              </a:extLst>
            </p:cNvPr>
            <p:cNvSpPr/>
            <p:nvPr/>
          </p:nvSpPr>
          <p:spPr>
            <a:xfrm>
              <a:off x="3936850" y="4259750"/>
              <a:ext cx="25" cy="18225"/>
            </a:xfrm>
            <a:custGeom>
              <a:avLst/>
              <a:gdLst/>
              <a:ahLst/>
              <a:cxnLst/>
              <a:rect l="l" t="t" r="r" b="b"/>
              <a:pathLst>
                <a:path w="1" h="729" fill="none" extrusionOk="0">
                  <a:moveTo>
                    <a:pt x="0" y="729"/>
                  </a:moveTo>
                  <a:lnTo>
                    <a:pt x="0" y="1"/>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3936;p80">
              <a:extLst>
                <a:ext uri="{FF2B5EF4-FFF2-40B4-BE49-F238E27FC236}">
                  <a16:creationId xmlns:a16="http://schemas.microsoft.com/office/drawing/2014/main" id="{DE4DD1EC-B1BF-D53F-AA2D-7034AFECAE32}"/>
                </a:ext>
              </a:extLst>
            </p:cNvPr>
            <p:cNvSpPr/>
            <p:nvPr/>
          </p:nvSpPr>
          <p:spPr>
            <a:xfrm>
              <a:off x="3936850" y="4387400"/>
              <a:ext cx="25" cy="17950"/>
            </a:xfrm>
            <a:custGeom>
              <a:avLst/>
              <a:gdLst/>
              <a:ahLst/>
              <a:cxnLst/>
              <a:rect l="l" t="t" r="r" b="b"/>
              <a:pathLst>
                <a:path w="1" h="718" fill="none" extrusionOk="0">
                  <a:moveTo>
                    <a:pt x="0" y="0"/>
                  </a:moveTo>
                  <a:lnTo>
                    <a:pt x="0" y="718"/>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3937;p80">
              <a:extLst>
                <a:ext uri="{FF2B5EF4-FFF2-40B4-BE49-F238E27FC236}">
                  <a16:creationId xmlns:a16="http://schemas.microsoft.com/office/drawing/2014/main" id="{CE244355-7200-267C-85E3-F161438A221A}"/>
                </a:ext>
              </a:extLst>
            </p:cNvPr>
            <p:cNvSpPr/>
            <p:nvPr/>
          </p:nvSpPr>
          <p:spPr>
            <a:xfrm>
              <a:off x="3961200" y="4348425"/>
              <a:ext cx="17950" cy="68975"/>
            </a:xfrm>
            <a:custGeom>
              <a:avLst/>
              <a:gdLst/>
              <a:ahLst/>
              <a:cxnLst/>
              <a:rect l="l" t="t" r="r" b="b"/>
              <a:pathLst>
                <a:path w="718" h="2759" extrusionOk="0">
                  <a:moveTo>
                    <a:pt x="0" y="1"/>
                  </a:moveTo>
                  <a:lnTo>
                    <a:pt x="0" y="2758"/>
                  </a:lnTo>
                  <a:lnTo>
                    <a:pt x="718" y="2758"/>
                  </a:lnTo>
                  <a:lnTo>
                    <a:pt x="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3938;p80">
              <a:extLst>
                <a:ext uri="{FF2B5EF4-FFF2-40B4-BE49-F238E27FC236}">
                  <a16:creationId xmlns:a16="http://schemas.microsoft.com/office/drawing/2014/main" id="{A22134BA-AE69-5C14-5C1F-3A585A08996D}"/>
                </a:ext>
              </a:extLst>
            </p:cNvPr>
            <p:cNvSpPr/>
            <p:nvPr/>
          </p:nvSpPr>
          <p:spPr>
            <a:xfrm>
              <a:off x="3970175" y="4284625"/>
              <a:ext cx="25" cy="66150"/>
            </a:xfrm>
            <a:custGeom>
              <a:avLst/>
              <a:gdLst/>
              <a:ahLst/>
              <a:cxnLst/>
              <a:rect l="l" t="t" r="r" b="b"/>
              <a:pathLst>
                <a:path w="1" h="2646" fill="none" extrusionOk="0">
                  <a:moveTo>
                    <a:pt x="0" y="2645"/>
                  </a:moveTo>
                  <a:lnTo>
                    <a:pt x="0" y="0"/>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3939;p80">
              <a:extLst>
                <a:ext uri="{FF2B5EF4-FFF2-40B4-BE49-F238E27FC236}">
                  <a16:creationId xmlns:a16="http://schemas.microsoft.com/office/drawing/2014/main" id="{621167B8-6E36-A034-9DF4-0C20776B2A5C}"/>
                </a:ext>
              </a:extLst>
            </p:cNvPr>
            <p:cNvSpPr/>
            <p:nvPr/>
          </p:nvSpPr>
          <p:spPr>
            <a:xfrm>
              <a:off x="3970175" y="4412250"/>
              <a:ext cx="25" cy="17975"/>
            </a:xfrm>
            <a:custGeom>
              <a:avLst/>
              <a:gdLst/>
              <a:ahLst/>
              <a:cxnLst/>
              <a:rect l="l" t="t" r="r" b="b"/>
              <a:pathLst>
                <a:path w="1" h="719" fill="none" extrusionOk="0">
                  <a:moveTo>
                    <a:pt x="0" y="0"/>
                  </a:moveTo>
                  <a:lnTo>
                    <a:pt x="0" y="718"/>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3940;p80">
              <a:extLst>
                <a:ext uri="{FF2B5EF4-FFF2-40B4-BE49-F238E27FC236}">
                  <a16:creationId xmlns:a16="http://schemas.microsoft.com/office/drawing/2014/main" id="{04BE3D89-5E2E-17B7-6408-FF2A125AC602}"/>
                </a:ext>
              </a:extLst>
            </p:cNvPr>
            <p:cNvSpPr/>
            <p:nvPr/>
          </p:nvSpPr>
          <p:spPr>
            <a:xfrm>
              <a:off x="4128050" y="4458900"/>
              <a:ext cx="17950" cy="91250"/>
            </a:xfrm>
            <a:custGeom>
              <a:avLst/>
              <a:gdLst/>
              <a:ahLst/>
              <a:cxnLst/>
              <a:rect l="l" t="t" r="r" b="b"/>
              <a:pathLst>
                <a:path w="718" h="3650" extrusionOk="0">
                  <a:moveTo>
                    <a:pt x="0" y="0"/>
                  </a:moveTo>
                  <a:lnTo>
                    <a:pt x="0" y="3650"/>
                  </a:lnTo>
                  <a:lnTo>
                    <a:pt x="718" y="3650"/>
                  </a:lnTo>
                  <a:lnTo>
                    <a:pt x="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3941;p80">
              <a:extLst>
                <a:ext uri="{FF2B5EF4-FFF2-40B4-BE49-F238E27FC236}">
                  <a16:creationId xmlns:a16="http://schemas.microsoft.com/office/drawing/2014/main" id="{0C5441E5-7CDA-3D6D-5E40-6474E7888FDF}"/>
                </a:ext>
              </a:extLst>
            </p:cNvPr>
            <p:cNvSpPr/>
            <p:nvPr/>
          </p:nvSpPr>
          <p:spPr>
            <a:xfrm>
              <a:off x="4137000" y="4417375"/>
              <a:ext cx="25" cy="45900"/>
            </a:xfrm>
            <a:custGeom>
              <a:avLst/>
              <a:gdLst/>
              <a:ahLst/>
              <a:cxnLst/>
              <a:rect l="l" t="t" r="r" b="b"/>
              <a:pathLst>
                <a:path w="1" h="1836" fill="none" extrusionOk="0">
                  <a:moveTo>
                    <a:pt x="1" y="1835"/>
                  </a:moveTo>
                  <a:lnTo>
                    <a:pt x="1" y="0"/>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3942;p80">
              <a:extLst>
                <a:ext uri="{FF2B5EF4-FFF2-40B4-BE49-F238E27FC236}">
                  <a16:creationId xmlns:a16="http://schemas.microsoft.com/office/drawing/2014/main" id="{8AD18A41-C337-EFB8-B216-C6D1D1D370FA}"/>
                </a:ext>
              </a:extLst>
            </p:cNvPr>
            <p:cNvSpPr/>
            <p:nvPr/>
          </p:nvSpPr>
          <p:spPr>
            <a:xfrm>
              <a:off x="4137000" y="4545000"/>
              <a:ext cx="25" cy="17975"/>
            </a:xfrm>
            <a:custGeom>
              <a:avLst/>
              <a:gdLst/>
              <a:ahLst/>
              <a:cxnLst/>
              <a:rect l="l" t="t" r="r" b="b"/>
              <a:pathLst>
                <a:path w="1" h="719" fill="none" extrusionOk="0">
                  <a:moveTo>
                    <a:pt x="1" y="1"/>
                  </a:moveTo>
                  <a:lnTo>
                    <a:pt x="1" y="718"/>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3943;p80">
              <a:extLst>
                <a:ext uri="{FF2B5EF4-FFF2-40B4-BE49-F238E27FC236}">
                  <a16:creationId xmlns:a16="http://schemas.microsoft.com/office/drawing/2014/main" id="{1D17B056-64D6-16E7-B54D-8F6BEB11F28E}"/>
                </a:ext>
              </a:extLst>
            </p:cNvPr>
            <p:cNvSpPr/>
            <p:nvPr/>
          </p:nvSpPr>
          <p:spPr>
            <a:xfrm>
              <a:off x="4228000" y="4528600"/>
              <a:ext cx="18225" cy="78450"/>
            </a:xfrm>
            <a:custGeom>
              <a:avLst/>
              <a:gdLst/>
              <a:ahLst/>
              <a:cxnLst/>
              <a:rect l="l" t="t" r="r" b="b"/>
              <a:pathLst>
                <a:path w="729" h="3138" extrusionOk="0">
                  <a:moveTo>
                    <a:pt x="0" y="1"/>
                  </a:moveTo>
                  <a:lnTo>
                    <a:pt x="0" y="3138"/>
                  </a:lnTo>
                  <a:lnTo>
                    <a:pt x="728" y="3138"/>
                  </a:lnTo>
                  <a:lnTo>
                    <a:pt x="7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3944;p80">
              <a:extLst>
                <a:ext uri="{FF2B5EF4-FFF2-40B4-BE49-F238E27FC236}">
                  <a16:creationId xmlns:a16="http://schemas.microsoft.com/office/drawing/2014/main" id="{995D152D-BFB0-0B10-310D-917A7AF92053}"/>
                </a:ext>
              </a:extLst>
            </p:cNvPr>
            <p:cNvSpPr/>
            <p:nvPr/>
          </p:nvSpPr>
          <p:spPr>
            <a:xfrm>
              <a:off x="4237225" y="4474275"/>
              <a:ext cx="25" cy="71775"/>
            </a:xfrm>
            <a:custGeom>
              <a:avLst/>
              <a:gdLst/>
              <a:ahLst/>
              <a:cxnLst/>
              <a:rect l="l" t="t" r="r" b="b"/>
              <a:pathLst>
                <a:path w="1" h="2871" fill="none" extrusionOk="0">
                  <a:moveTo>
                    <a:pt x="0" y="2871"/>
                  </a:moveTo>
                  <a:lnTo>
                    <a:pt x="0" y="0"/>
                  </a:lnTo>
                </a:path>
              </a:pathLst>
            </a:custGeom>
            <a:solidFill>
              <a:schemeClr val="accent6"/>
            </a:solid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3945;p80">
              <a:extLst>
                <a:ext uri="{FF2B5EF4-FFF2-40B4-BE49-F238E27FC236}">
                  <a16:creationId xmlns:a16="http://schemas.microsoft.com/office/drawing/2014/main" id="{9DC7D8D1-0BA0-A35D-31FF-510B9B336668}"/>
                </a:ext>
              </a:extLst>
            </p:cNvPr>
            <p:cNvSpPr/>
            <p:nvPr/>
          </p:nvSpPr>
          <p:spPr>
            <a:xfrm>
              <a:off x="4237225" y="4601900"/>
              <a:ext cx="25" cy="17975"/>
            </a:xfrm>
            <a:custGeom>
              <a:avLst/>
              <a:gdLst/>
              <a:ahLst/>
              <a:cxnLst/>
              <a:rect l="l" t="t" r="r" b="b"/>
              <a:pathLst>
                <a:path w="1" h="719" fill="none" extrusionOk="0">
                  <a:moveTo>
                    <a:pt x="0" y="0"/>
                  </a:moveTo>
                  <a:lnTo>
                    <a:pt x="0" y="718"/>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3946;p80">
              <a:extLst>
                <a:ext uri="{FF2B5EF4-FFF2-40B4-BE49-F238E27FC236}">
                  <a16:creationId xmlns:a16="http://schemas.microsoft.com/office/drawing/2014/main" id="{A5AC6AE8-785B-EAE2-A389-191EC654E6C8}"/>
                </a:ext>
              </a:extLst>
            </p:cNvPr>
            <p:cNvSpPr/>
            <p:nvPr/>
          </p:nvSpPr>
          <p:spPr>
            <a:xfrm>
              <a:off x="4261575" y="4507075"/>
              <a:ext cx="17950" cy="121250"/>
            </a:xfrm>
            <a:custGeom>
              <a:avLst/>
              <a:gdLst/>
              <a:ahLst/>
              <a:cxnLst/>
              <a:rect l="l" t="t" r="r" b="b"/>
              <a:pathLst>
                <a:path w="718" h="4850" extrusionOk="0">
                  <a:moveTo>
                    <a:pt x="0" y="0"/>
                  </a:moveTo>
                  <a:lnTo>
                    <a:pt x="0" y="4849"/>
                  </a:lnTo>
                  <a:lnTo>
                    <a:pt x="718" y="4849"/>
                  </a:lnTo>
                  <a:lnTo>
                    <a:pt x="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3947;p80">
              <a:extLst>
                <a:ext uri="{FF2B5EF4-FFF2-40B4-BE49-F238E27FC236}">
                  <a16:creationId xmlns:a16="http://schemas.microsoft.com/office/drawing/2014/main" id="{F32CFAD5-4ACE-295F-9E53-8A0C7B209187}"/>
                </a:ext>
              </a:extLst>
            </p:cNvPr>
            <p:cNvSpPr/>
            <p:nvPr/>
          </p:nvSpPr>
          <p:spPr>
            <a:xfrm>
              <a:off x="4270525" y="4471975"/>
              <a:ext cx="25" cy="37675"/>
            </a:xfrm>
            <a:custGeom>
              <a:avLst/>
              <a:gdLst/>
              <a:ahLst/>
              <a:cxnLst/>
              <a:rect l="l" t="t" r="r" b="b"/>
              <a:pathLst>
                <a:path w="1" h="1507" fill="none" extrusionOk="0">
                  <a:moveTo>
                    <a:pt x="1" y="1507"/>
                  </a:moveTo>
                  <a:lnTo>
                    <a:pt x="1" y="0"/>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3948;p80">
              <a:extLst>
                <a:ext uri="{FF2B5EF4-FFF2-40B4-BE49-F238E27FC236}">
                  <a16:creationId xmlns:a16="http://schemas.microsoft.com/office/drawing/2014/main" id="{0418DA4F-D35C-8FAD-9510-A147125DF973}"/>
                </a:ext>
              </a:extLst>
            </p:cNvPr>
            <p:cNvSpPr/>
            <p:nvPr/>
          </p:nvSpPr>
          <p:spPr>
            <a:xfrm>
              <a:off x="4270525" y="4623175"/>
              <a:ext cx="25" cy="18225"/>
            </a:xfrm>
            <a:custGeom>
              <a:avLst/>
              <a:gdLst/>
              <a:ahLst/>
              <a:cxnLst/>
              <a:rect l="l" t="t" r="r" b="b"/>
              <a:pathLst>
                <a:path w="1" h="729" fill="none" extrusionOk="0">
                  <a:moveTo>
                    <a:pt x="1" y="0"/>
                  </a:moveTo>
                  <a:lnTo>
                    <a:pt x="1" y="728"/>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3949;p80">
              <a:extLst>
                <a:ext uri="{FF2B5EF4-FFF2-40B4-BE49-F238E27FC236}">
                  <a16:creationId xmlns:a16="http://schemas.microsoft.com/office/drawing/2014/main" id="{328DEC9D-3C5B-3945-C5FD-F2954694B4BA}"/>
                </a:ext>
              </a:extLst>
            </p:cNvPr>
            <p:cNvSpPr/>
            <p:nvPr/>
          </p:nvSpPr>
          <p:spPr>
            <a:xfrm>
              <a:off x="4294875" y="4426075"/>
              <a:ext cx="17975" cy="80250"/>
            </a:xfrm>
            <a:custGeom>
              <a:avLst/>
              <a:gdLst/>
              <a:ahLst/>
              <a:cxnLst/>
              <a:rect l="l" t="t" r="r" b="b"/>
              <a:pathLst>
                <a:path w="719" h="3210" extrusionOk="0">
                  <a:moveTo>
                    <a:pt x="1" y="1"/>
                  </a:moveTo>
                  <a:lnTo>
                    <a:pt x="1" y="3210"/>
                  </a:lnTo>
                  <a:lnTo>
                    <a:pt x="718" y="3210"/>
                  </a:lnTo>
                  <a:lnTo>
                    <a:pt x="7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3950;p80">
              <a:extLst>
                <a:ext uri="{FF2B5EF4-FFF2-40B4-BE49-F238E27FC236}">
                  <a16:creationId xmlns:a16="http://schemas.microsoft.com/office/drawing/2014/main" id="{D67AF53B-A79C-8D6D-1E1A-1E670C6ED439}"/>
                </a:ext>
              </a:extLst>
            </p:cNvPr>
            <p:cNvSpPr/>
            <p:nvPr/>
          </p:nvSpPr>
          <p:spPr>
            <a:xfrm>
              <a:off x="4303850" y="4413275"/>
              <a:ext cx="25" cy="18225"/>
            </a:xfrm>
            <a:custGeom>
              <a:avLst/>
              <a:gdLst/>
              <a:ahLst/>
              <a:cxnLst/>
              <a:rect l="l" t="t" r="r" b="b"/>
              <a:pathLst>
                <a:path w="1" h="729" fill="none" extrusionOk="0">
                  <a:moveTo>
                    <a:pt x="1" y="728"/>
                  </a:moveTo>
                  <a:lnTo>
                    <a:pt x="1"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3951;p80">
              <a:extLst>
                <a:ext uri="{FF2B5EF4-FFF2-40B4-BE49-F238E27FC236}">
                  <a16:creationId xmlns:a16="http://schemas.microsoft.com/office/drawing/2014/main" id="{05F236DF-5F3D-CFB3-53CC-C38CAA6C5353}"/>
                </a:ext>
              </a:extLst>
            </p:cNvPr>
            <p:cNvSpPr/>
            <p:nvPr/>
          </p:nvSpPr>
          <p:spPr>
            <a:xfrm>
              <a:off x="4303850" y="4501175"/>
              <a:ext cx="25" cy="36925"/>
            </a:xfrm>
            <a:custGeom>
              <a:avLst/>
              <a:gdLst/>
              <a:ahLst/>
              <a:cxnLst/>
              <a:rect l="l" t="t" r="r" b="b"/>
              <a:pathLst>
                <a:path w="1" h="1477" fill="none" extrusionOk="0">
                  <a:moveTo>
                    <a:pt x="1" y="1"/>
                  </a:moveTo>
                  <a:lnTo>
                    <a:pt x="1" y="1477"/>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3952;p80">
              <a:extLst>
                <a:ext uri="{FF2B5EF4-FFF2-40B4-BE49-F238E27FC236}">
                  <a16:creationId xmlns:a16="http://schemas.microsoft.com/office/drawing/2014/main" id="{75EB4D13-F00F-E40E-F50A-A60FF1AFBC76}"/>
                </a:ext>
              </a:extLst>
            </p:cNvPr>
            <p:cNvSpPr/>
            <p:nvPr/>
          </p:nvSpPr>
          <p:spPr>
            <a:xfrm>
              <a:off x="4328200" y="4392525"/>
              <a:ext cx="17975" cy="83050"/>
            </a:xfrm>
            <a:custGeom>
              <a:avLst/>
              <a:gdLst/>
              <a:ahLst/>
              <a:cxnLst/>
              <a:rect l="l" t="t" r="r" b="b"/>
              <a:pathLst>
                <a:path w="719" h="3322" extrusionOk="0">
                  <a:moveTo>
                    <a:pt x="1" y="0"/>
                  </a:moveTo>
                  <a:lnTo>
                    <a:pt x="1" y="3322"/>
                  </a:lnTo>
                  <a:lnTo>
                    <a:pt x="718" y="3322"/>
                  </a:lnTo>
                  <a:lnTo>
                    <a:pt x="7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3953;p80">
              <a:extLst>
                <a:ext uri="{FF2B5EF4-FFF2-40B4-BE49-F238E27FC236}">
                  <a16:creationId xmlns:a16="http://schemas.microsoft.com/office/drawing/2014/main" id="{405CF0F2-CDCC-72D5-19C7-9673339E834E}"/>
                </a:ext>
              </a:extLst>
            </p:cNvPr>
            <p:cNvSpPr/>
            <p:nvPr/>
          </p:nvSpPr>
          <p:spPr>
            <a:xfrm>
              <a:off x="4337175" y="4379700"/>
              <a:ext cx="25" cy="17975"/>
            </a:xfrm>
            <a:custGeom>
              <a:avLst/>
              <a:gdLst/>
              <a:ahLst/>
              <a:cxnLst/>
              <a:rect l="l" t="t" r="r" b="b"/>
              <a:pathLst>
                <a:path w="1" h="719" fill="none" extrusionOk="0">
                  <a:moveTo>
                    <a:pt x="0" y="718"/>
                  </a:moveTo>
                  <a:lnTo>
                    <a:pt x="0" y="0"/>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3954;p80">
              <a:extLst>
                <a:ext uri="{FF2B5EF4-FFF2-40B4-BE49-F238E27FC236}">
                  <a16:creationId xmlns:a16="http://schemas.microsoft.com/office/drawing/2014/main" id="{D68E68E9-4A46-5B46-3B28-B918D6FFDCCE}"/>
                </a:ext>
              </a:extLst>
            </p:cNvPr>
            <p:cNvSpPr/>
            <p:nvPr/>
          </p:nvSpPr>
          <p:spPr>
            <a:xfrm>
              <a:off x="4337175" y="4465300"/>
              <a:ext cx="25" cy="60000"/>
            </a:xfrm>
            <a:custGeom>
              <a:avLst/>
              <a:gdLst/>
              <a:ahLst/>
              <a:cxnLst/>
              <a:rect l="l" t="t" r="r" b="b"/>
              <a:pathLst>
                <a:path w="1" h="2400" fill="none" extrusionOk="0">
                  <a:moveTo>
                    <a:pt x="0" y="0"/>
                  </a:moveTo>
                  <a:lnTo>
                    <a:pt x="0" y="2399"/>
                  </a:lnTo>
                </a:path>
              </a:pathLst>
            </a:custGeom>
            <a:noFill/>
            <a:ln w="775" cap="rnd" cmpd="sng">
              <a:solidFill>
                <a:srgbClr val="60EABC"/>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3955;p80">
              <a:extLst>
                <a:ext uri="{FF2B5EF4-FFF2-40B4-BE49-F238E27FC236}">
                  <a16:creationId xmlns:a16="http://schemas.microsoft.com/office/drawing/2014/main" id="{E22AF202-C5AE-9F8D-4F6B-819E3C3FDD99}"/>
                </a:ext>
              </a:extLst>
            </p:cNvPr>
            <p:cNvSpPr/>
            <p:nvPr/>
          </p:nvSpPr>
          <p:spPr>
            <a:xfrm>
              <a:off x="3051125" y="4730800"/>
              <a:ext cx="14625" cy="163300"/>
            </a:xfrm>
            <a:custGeom>
              <a:avLst/>
              <a:gdLst/>
              <a:ahLst/>
              <a:cxnLst/>
              <a:rect l="l" t="t" r="r" b="b"/>
              <a:pathLst>
                <a:path w="585" h="6532" extrusionOk="0">
                  <a:moveTo>
                    <a:pt x="0" y="1"/>
                  </a:moveTo>
                  <a:lnTo>
                    <a:pt x="0" y="6531"/>
                  </a:lnTo>
                  <a:lnTo>
                    <a:pt x="585" y="6531"/>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3956;p80">
              <a:extLst>
                <a:ext uri="{FF2B5EF4-FFF2-40B4-BE49-F238E27FC236}">
                  <a16:creationId xmlns:a16="http://schemas.microsoft.com/office/drawing/2014/main" id="{7602A4F2-AAEB-9550-6837-64DB99D8F47D}"/>
                </a:ext>
              </a:extLst>
            </p:cNvPr>
            <p:cNvSpPr/>
            <p:nvPr/>
          </p:nvSpPr>
          <p:spPr>
            <a:xfrm>
              <a:off x="3076500" y="4790025"/>
              <a:ext cx="14875" cy="104075"/>
            </a:xfrm>
            <a:custGeom>
              <a:avLst/>
              <a:gdLst/>
              <a:ahLst/>
              <a:cxnLst/>
              <a:rect l="l" t="t" r="r" b="b"/>
              <a:pathLst>
                <a:path w="595" h="4163" extrusionOk="0">
                  <a:moveTo>
                    <a:pt x="0" y="0"/>
                  </a:moveTo>
                  <a:lnTo>
                    <a:pt x="0" y="4162"/>
                  </a:lnTo>
                  <a:lnTo>
                    <a:pt x="595" y="4162"/>
                  </a:lnTo>
                  <a:lnTo>
                    <a:pt x="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3957;p80">
              <a:extLst>
                <a:ext uri="{FF2B5EF4-FFF2-40B4-BE49-F238E27FC236}">
                  <a16:creationId xmlns:a16="http://schemas.microsoft.com/office/drawing/2014/main" id="{0D0A3B6D-B29F-9AAF-E79A-98D9F7AFBC87}"/>
                </a:ext>
              </a:extLst>
            </p:cNvPr>
            <p:cNvSpPr/>
            <p:nvPr/>
          </p:nvSpPr>
          <p:spPr>
            <a:xfrm>
              <a:off x="3102125" y="4798975"/>
              <a:ext cx="14625" cy="95125"/>
            </a:xfrm>
            <a:custGeom>
              <a:avLst/>
              <a:gdLst/>
              <a:ahLst/>
              <a:cxnLst/>
              <a:rect l="l" t="t" r="r" b="b"/>
              <a:pathLst>
                <a:path w="585" h="3805" extrusionOk="0">
                  <a:moveTo>
                    <a:pt x="0" y="1"/>
                  </a:moveTo>
                  <a:lnTo>
                    <a:pt x="0" y="3804"/>
                  </a:lnTo>
                  <a:lnTo>
                    <a:pt x="585" y="3804"/>
                  </a:lnTo>
                  <a:lnTo>
                    <a:pt x="585" y="1"/>
                  </a:lnTo>
                  <a:close/>
                </a:path>
              </a:pathLst>
            </a:custGeom>
            <a:solidFill>
              <a:srgbClr val="5C8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3958;p80">
              <a:extLst>
                <a:ext uri="{FF2B5EF4-FFF2-40B4-BE49-F238E27FC236}">
                  <a16:creationId xmlns:a16="http://schemas.microsoft.com/office/drawing/2014/main" id="{D7B15A46-AAE7-FF13-8711-7443298854C2}"/>
                </a:ext>
              </a:extLst>
            </p:cNvPr>
            <p:cNvSpPr/>
            <p:nvPr/>
          </p:nvSpPr>
          <p:spPr>
            <a:xfrm>
              <a:off x="3127500" y="4800525"/>
              <a:ext cx="14875" cy="93575"/>
            </a:xfrm>
            <a:custGeom>
              <a:avLst/>
              <a:gdLst/>
              <a:ahLst/>
              <a:cxnLst/>
              <a:rect l="l" t="t" r="r" b="b"/>
              <a:pathLst>
                <a:path w="595" h="3743" extrusionOk="0">
                  <a:moveTo>
                    <a:pt x="0" y="0"/>
                  </a:moveTo>
                  <a:lnTo>
                    <a:pt x="0" y="3742"/>
                  </a:lnTo>
                  <a:lnTo>
                    <a:pt x="595" y="3742"/>
                  </a:lnTo>
                  <a:lnTo>
                    <a:pt x="595" y="0"/>
                  </a:lnTo>
                  <a:close/>
                </a:path>
              </a:pathLst>
            </a:custGeom>
            <a:solidFill>
              <a:srgbClr val="5C8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3959;p80">
              <a:extLst>
                <a:ext uri="{FF2B5EF4-FFF2-40B4-BE49-F238E27FC236}">
                  <a16:creationId xmlns:a16="http://schemas.microsoft.com/office/drawing/2014/main" id="{81347245-B934-FC9F-ECCF-6367A63EAE49}"/>
                </a:ext>
              </a:extLst>
            </p:cNvPr>
            <p:cNvSpPr/>
            <p:nvPr/>
          </p:nvSpPr>
          <p:spPr>
            <a:xfrm>
              <a:off x="3153125" y="4812575"/>
              <a:ext cx="14625" cy="81525"/>
            </a:xfrm>
            <a:custGeom>
              <a:avLst/>
              <a:gdLst/>
              <a:ahLst/>
              <a:cxnLst/>
              <a:rect l="l" t="t" r="r" b="b"/>
              <a:pathLst>
                <a:path w="585" h="3261" extrusionOk="0">
                  <a:moveTo>
                    <a:pt x="0" y="0"/>
                  </a:moveTo>
                  <a:lnTo>
                    <a:pt x="0" y="3260"/>
                  </a:lnTo>
                  <a:lnTo>
                    <a:pt x="585" y="3260"/>
                  </a:lnTo>
                  <a:lnTo>
                    <a:pt x="585" y="0"/>
                  </a:lnTo>
                  <a:close/>
                </a:path>
              </a:pathLst>
            </a:custGeom>
            <a:solidFill>
              <a:srgbClr val="5C8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3960;p80">
              <a:extLst>
                <a:ext uri="{FF2B5EF4-FFF2-40B4-BE49-F238E27FC236}">
                  <a16:creationId xmlns:a16="http://schemas.microsoft.com/office/drawing/2014/main" id="{BE18EDBB-2357-2BE2-EDAD-3F97D9E9F7A5}"/>
                </a:ext>
              </a:extLst>
            </p:cNvPr>
            <p:cNvSpPr/>
            <p:nvPr/>
          </p:nvSpPr>
          <p:spPr>
            <a:xfrm>
              <a:off x="3178500" y="4823075"/>
              <a:ext cx="14625" cy="71025"/>
            </a:xfrm>
            <a:custGeom>
              <a:avLst/>
              <a:gdLst/>
              <a:ahLst/>
              <a:cxnLst/>
              <a:rect l="l" t="t" r="r" b="b"/>
              <a:pathLst>
                <a:path w="585" h="2841" extrusionOk="0">
                  <a:moveTo>
                    <a:pt x="0" y="0"/>
                  </a:moveTo>
                  <a:lnTo>
                    <a:pt x="0" y="2840"/>
                  </a:lnTo>
                  <a:lnTo>
                    <a:pt x="585" y="2840"/>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3961;p80">
              <a:extLst>
                <a:ext uri="{FF2B5EF4-FFF2-40B4-BE49-F238E27FC236}">
                  <a16:creationId xmlns:a16="http://schemas.microsoft.com/office/drawing/2014/main" id="{AE2C291C-7469-F680-B010-3955CFEAD972}"/>
                </a:ext>
              </a:extLst>
            </p:cNvPr>
            <p:cNvSpPr/>
            <p:nvPr/>
          </p:nvSpPr>
          <p:spPr>
            <a:xfrm>
              <a:off x="3204125" y="4834875"/>
              <a:ext cx="14625" cy="59225"/>
            </a:xfrm>
            <a:custGeom>
              <a:avLst/>
              <a:gdLst/>
              <a:ahLst/>
              <a:cxnLst/>
              <a:rect l="l" t="t" r="r" b="b"/>
              <a:pathLst>
                <a:path w="585" h="2369" extrusionOk="0">
                  <a:moveTo>
                    <a:pt x="0" y="0"/>
                  </a:moveTo>
                  <a:lnTo>
                    <a:pt x="0" y="2368"/>
                  </a:lnTo>
                  <a:lnTo>
                    <a:pt x="585" y="2368"/>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3962;p80">
              <a:extLst>
                <a:ext uri="{FF2B5EF4-FFF2-40B4-BE49-F238E27FC236}">
                  <a16:creationId xmlns:a16="http://schemas.microsoft.com/office/drawing/2014/main" id="{FAE653B7-064A-6425-DC83-FE81E36F4E4A}"/>
                </a:ext>
              </a:extLst>
            </p:cNvPr>
            <p:cNvSpPr/>
            <p:nvPr/>
          </p:nvSpPr>
          <p:spPr>
            <a:xfrm>
              <a:off x="3229500" y="4839225"/>
              <a:ext cx="14625" cy="54875"/>
            </a:xfrm>
            <a:custGeom>
              <a:avLst/>
              <a:gdLst/>
              <a:ahLst/>
              <a:cxnLst/>
              <a:rect l="l" t="t" r="r" b="b"/>
              <a:pathLst>
                <a:path w="585" h="2195" extrusionOk="0">
                  <a:moveTo>
                    <a:pt x="0" y="0"/>
                  </a:moveTo>
                  <a:lnTo>
                    <a:pt x="0" y="2194"/>
                  </a:lnTo>
                  <a:lnTo>
                    <a:pt x="585" y="2194"/>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3963;p80">
              <a:extLst>
                <a:ext uri="{FF2B5EF4-FFF2-40B4-BE49-F238E27FC236}">
                  <a16:creationId xmlns:a16="http://schemas.microsoft.com/office/drawing/2014/main" id="{7F06AC34-38D4-6DF5-B0C6-FC139AA59CD8}"/>
                </a:ext>
              </a:extLst>
            </p:cNvPr>
            <p:cNvSpPr/>
            <p:nvPr/>
          </p:nvSpPr>
          <p:spPr>
            <a:xfrm>
              <a:off x="3255125" y="4824350"/>
              <a:ext cx="14625" cy="69750"/>
            </a:xfrm>
            <a:custGeom>
              <a:avLst/>
              <a:gdLst/>
              <a:ahLst/>
              <a:cxnLst/>
              <a:rect l="l" t="t" r="r" b="b"/>
              <a:pathLst>
                <a:path w="585" h="2790" extrusionOk="0">
                  <a:moveTo>
                    <a:pt x="1" y="1"/>
                  </a:moveTo>
                  <a:lnTo>
                    <a:pt x="1" y="2789"/>
                  </a:lnTo>
                  <a:lnTo>
                    <a:pt x="585" y="2789"/>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3964;p80">
              <a:extLst>
                <a:ext uri="{FF2B5EF4-FFF2-40B4-BE49-F238E27FC236}">
                  <a16:creationId xmlns:a16="http://schemas.microsoft.com/office/drawing/2014/main" id="{34F494A7-CDE3-0181-803B-3A15F0B73F33}"/>
                </a:ext>
              </a:extLst>
            </p:cNvPr>
            <p:cNvSpPr/>
            <p:nvPr/>
          </p:nvSpPr>
          <p:spPr>
            <a:xfrm>
              <a:off x="3280500" y="4826675"/>
              <a:ext cx="14625" cy="67425"/>
            </a:xfrm>
            <a:custGeom>
              <a:avLst/>
              <a:gdLst/>
              <a:ahLst/>
              <a:cxnLst/>
              <a:rect l="l" t="t" r="r" b="b"/>
              <a:pathLst>
                <a:path w="585" h="2697" extrusionOk="0">
                  <a:moveTo>
                    <a:pt x="0" y="0"/>
                  </a:moveTo>
                  <a:lnTo>
                    <a:pt x="0" y="2696"/>
                  </a:lnTo>
                  <a:lnTo>
                    <a:pt x="585" y="2696"/>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3965;p80">
              <a:extLst>
                <a:ext uri="{FF2B5EF4-FFF2-40B4-BE49-F238E27FC236}">
                  <a16:creationId xmlns:a16="http://schemas.microsoft.com/office/drawing/2014/main" id="{87984043-963A-9F17-E4C8-016B189AA347}"/>
                </a:ext>
              </a:extLst>
            </p:cNvPr>
            <p:cNvSpPr/>
            <p:nvPr/>
          </p:nvSpPr>
          <p:spPr>
            <a:xfrm>
              <a:off x="3306125" y="4836400"/>
              <a:ext cx="14625" cy="57700"/>
            </a:xfrm>
            <a:custGeom>
              <a:avLst/>
              <a:gdLst/>
              <a:ahLst/>
              <a:cxnLst/>
              <a:rect l="l" t="t" r="r" b="b"/>
              <a:pathLst>
                <a:path w="585" h="2308" extrusionOk="0">
                  <a:moveTo>
                    <a:pt x="1" y="1"/>
                  </a:moveTo>
                  <a:lnTo>
                    <a:pt x="1" y="2307"/>
                  </a:lnTo>
                  <a:lnTo>
                    <a:pt x="585" y="2307"/>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3966;p80">
              <a:extLst>
                <a:ext uri="{FF2B5EF4-FFF2-40B4-BE49-F238E27FC236}">
                  <a16:creationId xmlns:a16="http://schemas.microsoft.com/office/drawing/2014/main" id="{AB566A1A-9394-AA49-98CB-E9A9568E7138}"/>
                </a:ext>
              </a:extLst>
            </p:cNvPr>
            <p:cNvSpPr/>
            <p:nvPr/>
          </p:nvSpPr>
          <p:spPr>
            <a:xfrm>
              <a:off x="3331500" y="4851000"/>
              <a:ext cx="14625" cy="43100"/>
            </a:xfrm>
            <a:custGeom>
              <a:avLst/>
              <a:gdLst/>
              <a:ahLst/>
              <a:cxnLst/>
              <a:rect l="l" t="t" r="r" b="b"/>
              <a:pathLst>
                <a:path w="585" h="1724" extrusionOk="0">
                  <a:moveTo>
                    <a:pt x="0" y="1"/>
                  </a:moveTo>
                  <a:lnTo>
                    <a:pt x="0" y="1723"/>
                  </a:lnTo>
                  <a:lnTo>
                    <a:pt x="585" y="1723"/>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3967;p80">
              <a:extLst>
                <a:ext uri="{FF2B5EF4-FFF2-40B4-BE49-F238E27FC236}">
                  <a16:creationId xmlns:a16="http://schemas.microsoft.com/office/drawing/2014/main" id="{00AB5873-A409-3794-C103-052492788E8F}"/>
                </a:ext>
              </a:extLst>
            </p:cNvPr>
            <p:cNvSpPr/>
            <p:nvPr/>
          </p:nvSpPr>
          <p:spPr>
            <a:xfrm>
              <a:off x="3356875" y="4859200"/>
              <a:ext cx="14875" cy="34900"/>
            </a:xfrm>
            <a:custGeom>
              <a:avLst/>
              <a:gdLst/>
              <a:ahLst/>
              <a:cxnLst/>
              <a:rect l="l" t="t" r="r" b="b"/>
              <a:pathLst>
                <a:path w="595" h="1396" extrusionOk="0">
                  <a:moveTo>
                    <a:pt x="0" y="1"/>
                  </a:moveTo>
                  <a:lnTo>
                    <a:pt x="0" y="1395"/>
                  </a:lnTo>
                  <a:lnTo>
                    <a:pt x="595" y="1395"/>
                  </a:lnTo>
                  <a:lnTo>
                    <a:pt x="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3968;p80">
              <a:extLst>
                <a:ext uri="{FF2B5EF4-FFF2-40B4-BE49-F238E27FC236}">
                  <a16:creationId xmlns:a16="http://schemas.microsoft.com/office/drawing/2014/main" id="{F9F4E6DF-5CA5-FAA5-0F44-C4693829E2CE}"/>
                </a:ext>
              </a:extLst>
            </p:cNvPr>
            <p:cNvSpPr/>
            <p:nvPr/>
          </p:nvSpPr>
          <p:spPr>
            <a:xfrm>
              <a:off x="3382500" y="4874325"/>
              <a:ext cx="14625" cy="19775"/>
            </a:xfrm>
            <a:custGeom>
              <a:avLst/>
              <a:gdLst/>
              <a:ahLst/>
              <a:cxnLst/>
              <a:rect l="l" t="t" r="r" b="b"/>
              <a:pathLst>
                <a:path w="585" h="791" extrusionOk="0">
                  <a:moveTo>
                    <a:pt x="1" y="1"/>
                  </a:moveTo>
                  <a:lnTo>
                    <a:pt x="1" y="790"/>
                  </a:lnTo>
                  <a:lnTo>
                    <a:pt x="585" y="790"/>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3969;p80">
              <a:extLst>
                <a:ext uri="{FF2B5EF4-FFF2-40B4-BE49-F238E27FC236}">
                  <a16:creationId xmlns:a16="http://schemas.microsoft.com/office/drawing/2014/main" id="{DA550F21-60B6-7058-A3EC-A5AE044CA870}"/>
                </a:ext>
              </a:extLst>
            </p:cNvPr>
            <p:cNvSpPr/>
            <p:nvPr/>
          </p:nvSpPr>
          <p:spPr>
            <a:xfrm>
              <a:off x="3407875" y="4862800"/>
              <a:ext cx="14875" cy="31300"/>
            </a:xfrm>
            <a:custGeom>
              <a:avLst/>
              <a:gdLst/>
              <a:ahLst/>
              <a:cxnLst/>
              <a:rect l="l" t="t" r="r" b="b"/>
              <a:pathLst>
                <a:path w="595" h="1252" extrusionOk="0">
                  <a:moveTo>
                    <a:pt x="0" y="0"/>
                  </a:moveTo>
                  <a:lnTo>
                    <a:pt x="0" y="1251"/>
                  </a:lnTo>
                  <a:lnTo>
                    <a:pt x="595" y="1251"/>
                  </a:lnTo>
                  <a:lnTo>
                    <a:pt x="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3970;p80">
              <a:extLst>
                <a:ext uri="{FF2B5EF4-FFF2-40B4-BE49-F238E27FC236}">
                  <a16:creationId xmlns:a16="http://schemas.microsoft.com/office/drawing/2014/main" id="{0630F5F0-1B54-4BA7-3B6E-00D99B7A65B5}"/>
                </a:ext>
              </a:extLst>
            </p:cNvPr>
            <p:cNvSpPr/>
            <p:nvPr/>
          </p:nvSpPr>
          <p:spPr>
            <a:xfrm>
              <a:off x="3433500" y="4845625"/>
              <a:ext cx="14625" cy="48475"/>
            </a:xfrm>
            <a:custGeom>
              <a:avLst/>
              <a:gdLst/>
              <a:ahLst/>
              <a:cxnLst/>
              <a:rect l="l" t="t" r="r" b="b"/>
              <a:pathLst>
                <a:path w="585" h="1939" extrusionOk="0">
                  <a:moveTo>
                    <a:pt x="1" y="1"/>
                  </a:moveTo>
                  <a:lnTo>
                    <a:pt x="1" y="1938"/>
                  </a:lnTo>
                  <a:lnTo>
                    <a:pt x="585" y="1938"/>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3971;p80">
              <a:extLst>
                <a:ext uri="{FF2B5EF4-FFF2-40B4-BE49-F238E27FC236}">
                  <a16:creationId xmlns:a16="http://schemas.microsoft.com/office/drawing/2014/main" id="{9A3723DD-FA61-7856-1BE7-B956AC2A0A57}"/>
                </a:ext>
              </a:extLst>
            </p:cNvPr>
            <p:cNvSpPr/>
            <p:nvPr/>
          </p:nvSpPr>
          <p:spPr>
            <a:xfrm>
              <a:off x="3458875" y="4868175"/>
              <a:ext cx="14900" cy="25925"/>
            </a:xfrm>
            <a:custGeom>
              <a:avLst/>
              <a:gdLst/>
              <a:ahLst/>
              <a:cxnLst/>
              <a:rect l="l" t="t" r="r" b="b"/>
              <a:pathLst>
                <a:path w="596" h="1037" extrusionOk="0">
                  <a:moveTo>
                    <a:pt x="0" y="1"/>
                  </a:moveTo>
                  <a:lnTo>
                    <a:pt x="0" y="1036"/>
                  </a:lnTo>
                  <a:lnTo>
                    <a:pt x="595" y="1036"/>
                  </a:lnTo>
                  <a:lnTo>
                    <a:pt x="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3972;p80">
              <a:extLst>
                <a:ext uri="{FF2B5EF4-FFF2-40B4-BE49-F238E27FC236}">
                  <a16:creationId xmlns:a16="http://schemas.microsoft.com/office/drawing/2014/main" id="{6781FF17-E54C-3005-C5C3-EA3B4C60F734}"/>
                </a:ext>
              </a:extLst>
            </p:cNvPr>
            <p:cNvSpPr/>
            <p:nvPr/>
          </p:nvSpPr>
          <p:spPr>
            <a:xfrm>
              <a:off x="3484500" y="4798975"/>
              <a:ext cx="14625" cy="95125"/>
            </a:xfrm>
            <a:custGeom>
              <a:avLst/>
              <a:gdLst/>
              <a:ahLst/>
              <a:cxnLst/>
              <a:rect l="l" t="t" r="r" b="b"/>
              <a:pathLst>
                <a:path w="585" h="3805" extrusionOk="0">
                  <a:moveTo>
                    <a:pt x="1" y="1"/>
                  </a:moveTo>
                  <a:lnTo>
                    <a:pt x="1" y="3804"/>
                  </a:lnTo>
                  <a:lnTo>
                    <a:pt x="585" y="3804"/>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3973;p80">
              <a:extLst>
                <a:ext uri="{FF2B5EF4-FFF2-40B4-BE49-F238E27FC236}">
                  <a16:creationId xmlns:a16="http://schemas.microsoft.com/office/drawing/2014/main" id="{C79E208D-23DA-73BA-5F17-7CC5A8B7DCD5}"/>
                </a:ext>
              </a:extLst>
            </p:cNvPr>
            <p:cNvSpPr/>
            <p:nvPr/>
          </p:nvSpPr>
          <p:spPr>
            <a:xfrm>
              <a:off x="3509875" y="4748250"/>
              <a:ext cx="14900" cy="145850"/>
            </a:xfrm>
            <a:custGeom>
              <a:avLst/>
              <a:gdLst/>
              <a:ahLst/>
              <a:cxnLst/>
              <a:rect l="l" t="t" r="r" b="b"/>
              <a:pathLst>
                <a:path w="596" h="5834" extrusionOk="0">
                  <a:moveTo>
                    <a:pt x="1" y="0"/>
                  </a:moveTo>
                  <a:lnTo>
                    <a:pt x="1" y="5833"/>
                  </a:lnTo>
                  <a:lnTo>
                    <a:pt x="595" y="5833"/>
                  </a:lnTo>
                  <a:lnTo>
                    <a:pt x="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3974;p80">
              <a:extLst>
                <a:ext uri="{FF2B5EF4-FFF2-40B4-BE49-F238E27FC236}">
                  <a16:creationId xmlns:a16="http://schemas.microsoft.com/office/drawing/2014/main" id="{B06AB1B9-E775-0142-9BB1-595017244B09}"/>
                </a:ext>
              </a:extLst>
            </p:cNvPr>
            <p:cNvSpPr/>
            <p:nvPr/>
          </p:nvSpPr>
          <p:spPr>
            <a:xfrm>
              <a:off x="3535500" y="4802825"/>
              <a:ext cx="14625" cy="91525"/>
            </a:xfrm>
            <a:custGeom>
              <a:avLst/>
              <a:gdLst/>
              <a:ahLst/>
              <a:cxnLst/>
              <a:rect l="l" t="t" r="r" b="b"/>
              <a:pathLst>
                <a:path w="585" h="3661" extrusionOk="0">
                  <a:moveTo>
                    <a:pt x="1" y="1"/>
                  </a:moveTo>
                  <a:lnTo>
                    <a:pt x="1" y="3660"/>
                  </a:lnTo>
                  <a:lnTo>
                    <a:pt x="585" y="3660"/>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3975;p80">
              <a:extLst>
                <a:ext uri="{FF2B5EF4-FFF2-40B4-BE49-F238E27FC236}">
                  <a16:creationId xmlns:a16="http://schemas.microsoft.com/office/drawing/2014/main" id="{39B2CC85-62BC-ECB1-5F6E-69B14888090A}"/>
                </a:ext>
              </a:extLst>
            </p:cNvPr>
            <p:cNvSpPr/>
            <p:nvPr/>
          </p:nvSpPr>
          <p:spPr>
            <a:xfrm>
              <a:off x="3560875" y="4788225"/>
              <a:ext cx="14625" cy="105875"/>
            </a:xfrm>
            <a:custGeom>
              <a:avLst/>
              <a:gdLst/>
              <a:ahLst/>
              <a:cxnLst/>
              <a:rect l="l" t="t" r="r" b="b"/>
              <a:pathLst>
                <a:path w="585" h="4235" extrusionOk="0">
                  <a:moveTo>
                    <a:pt x="1" y="0"/>
                  </a:moveTo>
                  <a:lnTo>
                    <a:pt x="1" y="4234"/>
                  </a:lnTo>
                  <a:lnTo>
                    <a:pt x="585" y="4234"/>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3976;p80">
              <a:extLst>
                <a:ext uri="{FF2B5EF4-FFF2-40B4-BE49-F238E27FC236}">
                  <a16:creationId xmlns:a16="http://schemas.microsoft.com/office/drawing/2014/main" id="{633B0E36-B402-CC97-0D63-9AF4445A9B94}"/>
                </a:ext>
              </a:extLst>
            </p:cNvPr>
            <p:cNvSpPr/>
            <p:nvPr/>
          </p:nvSpPr>
          <p:spPr>
            <a:xfrm>
              <a:off x="3586500" y="4782075"/>
              <a:ext cx="14650" cy="112025"/>
            </a:xfrm>
            <a:custGeom>
              <a:avLst/>
              <a:gdLst/>
              <a:ahLst/>
              <a:cxnLst/>
              <a:rect l="l" t="t" r="r" b="b"/>
              <a:pathLst>
                <a:path w="586" h="4481" extrusionOk="0">
                  <a:moveTo>
                    <a:pt x="1" y="0"/>
                  </a:moveTo>
                  <a:lnTo>
                    <a:pt x="1" y="4480"/>
                  </a:lnTo>
                  <a:lnTo>
                    <a:pt x="585" y="4480"/>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3977;p80">
              <a:extLst>
                <a:ext uri="{FF2B5EF4-FFF2-40B4-BE49-F238E27FC236}">
                  <a16:creationId xmlns:a16="http://schemas.microsoft.com/office/drawing/2014/main" id="{31C828A9-3F19-E2F5-0BF4-E815B31A9176}"/>
                </a:ext>
              </a:extLst>
            </p:cNvPr>
            <p:cNvSpPr/>
            <p:nvPr/>
          </p:nvSpPr>
          <p:spPr>
            <a:xfrm>
              <a:off x="3611875" y="4773100"/>
              <a:ext cx="14900" cy="121000"/>
            </a:xfrm>
            <a:custGeom>
              <a:avLst/>
              <a:gdLst/>
              <a:ahLst/>
              <a:cxnLst/>
              <a:rect l="l" t="t" r="r" b="b"/>
              <a:pathLst>
                <a:path w="596" h="4840" extrusionOk="0">
                  <a:moveTo>
                    <a:pt x="1" y="0"/>
                  </a:moveTo>
                  <a:lnTo>
                    <a:pt x="1" y="4839"/>
                  </a:lnTo>
                  <a:lnTo>
                    <a:pt x="595" y="4839"/>
                  </a:lnTo>
                  <a:lnTo>
                    <a:pt x="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3978;p80">
              <a:extLst>
                <a:ext uri="{FF2B5EF4-FFF2-40B4-BE49-F238E27FC236}">
                  <a16:creationId xmlns:a16="http://schemas.microsoft.com/office/drawing/2014/main" id="{FA4AEE78-ABE9-3F9B-764A-31193D2FFA6B}"/>
                </a:ext>
              </a:extLst>
            </p:cNvPr>
            <p:cNvSpPr/>
            <p:nvPr/>
          </p:nvSpPr>
          <p:spPr>
            <a:xfrm>
              <a:off x="3637500" y="4763625"/>
              <a:ext cx="14650" cy="130475"/>
            </a:xfrm>
            <a:custGeom>
              <a:avLst/>
              <a:gdLst/>
              <a:ahLst/>
              <a:cxnLst/>
              <a:rect l="l" t="t" r="r" b="b"/>
              <a:pathLst>
                <a:path w="586" h="5219" extrusionOk="0">
                  <a:moveTo>
                    <a:pt x="1" y="0"/>
                  </a:moveTo>
                  <a:lnTo>
                    <a:pt x="1" y="5218"/>
                  </a:lnTo>
                  <a:lnTo>
                    <a:pt x="585" y="5218"/>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3979;p80">
              <a:extLst>
                <a:ext uri="{FF2B5EF4-FFF2-40B4-BE49-F238E27FC236}">
                  <a16:creationId xmlns:a16="http://schemas.microsoft.com/office/drawing/2014/main" id="{F3721E20-D654-8C8E-EAF7-EADB5A73F5E9}"/>
                </a:ext>
              </a:extLst>
            </p:cNvPr>
            <p:cNvSpPr/>
            <p:nvPr/>
          </p:nvSpPr>
          <p:spPr>
            <a:xfrm>
              <a:off x="3662875" y="4740050"/>
              <a:ext cx="14625" cy="154050"/>
            </a:xfrm>
            <a:custGeom>
              <a:avLst/>
              <a:gdLst/>
              <a:ahLst/>
              <a:cxnLst/>
              <a:rect l="l" t="t" r="r" b="b"/>
              <a:pathLst>
                <a:path w="585" h="6162" extrusionOk="0">
                  <a:moveTo>
                    <a:pt x="1" y="0"/>
                  </a:moveTo>
                  <a:lnTo>
                    <a:pt x="1" y="6161"/>
                  </a:lnTo>
                  <a:lnTo>
                    <a:pt x="585" y="6161"/>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3980;p80">
              <a:extLst>
                <a:ext uri="{FF2B5EF4-FFF2-40B4-BE49-F238E27FC236}">
                  <a16:creationId xmlns:a16="http://schemas.microsoft.com/office/drawing/2014/main" id="{708251FB-1E1F-ABAD-20DA-4B6602907F39}"/>
                </a:ext>
              </a:extLst>
            </p:cNvPr>
            <p:cNvSpPr/>
            <p:nvPr/>
          </p:nvSpPr>
          <p:spPr>
            <a:xfrm>
              <a:off x="3688500" y="4730800"/>
              <a:ext cx="14650" cy="163300"/>
            </a:xfrm>
            <a:custGeom>
              <a:avLst/>
              <a:gdLst/>
              <a:ahLst/>
              <a:cxnLst/>
              <a:rect l="l" t="t" r="r" b="b"/>
              <a:pathLst>
                <a:path w="586" h="6532" extrusionOk="0">
                  <a:moveTo>
                    <a:pt x="1" y="1"/>
                  </a:moveTo>
                  <a:lnTo>
                    <a:pt x="1" y="6531"/>
                  </a:lnTo>
                  <a:lnTo>
                    <a:pt x="585" y="6531"/>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3981;p80">
              <a:extLst>
                <a:ext uri="{FF2B5EF4-FFF2-40B4-BE49-F238E27FC236}">
                  <a16:creationId xmlns:a16="http://schemas.microsoft.com/office/drawing/2014/main" id="{62DE2146-E2F6-CF99-D8F6-9DE605F82332}"/>
                </a:ext>
              </a:extLst>
            </p:cNvPr>
            <p:cNvSpPr/>
            <p:nvPr/>
          </p:nvSpPr>
          <p:spPr>
            <a:xfrm>
              <a:off x="3713875" y="4717750"/>
              <a:ext cx="14650" cy="176350"/>
            </a:xfrm>
            <a:custGeom>
              <a:avLst/>
              <a:gdLst/>
              <a:ahLst/>
              <a:cxnLst/>
              <a:rect l="l" t="t" r="r" b="b"/>
              <a:pathLst>
                <a:path w="586" h="7054" extrusionOk="0">
                  <a:moveTo>
                    <a:pt x="1" y="0"/>
                  </a:moveTo>
                  <a:lnTo>
                    <a:pt x="1" y="7053"/>
                  </a:lnTo>
                  <a:lnTo>
                    <a:pt x="585" y="7053"/>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3982;p80">
              <a:extLst>
                <a:ext uri="{FF2B5EF4-FFF2-40B4-BE49-F238E27FC236}">
                  <a16:creationId xmlns:a16="http://schemas.microsoft.com/office/drawing/2014/main" id="{052481E7-0F16-3A43-BB56-7D7077565259}"/>
                </a:ext>
              </a:extLst>
            </p:cNvPr>
            <p:cNvSpPr/>
            <p:nvPr/>
          </p:nvSpPr>
          <p:spPr>
            <a:xfrm>
              <a:off x="3739500" y="4709275"/>
              <a:ext cx="14650" cy="184825"/>
            </a:xfrm>
            <a:custGeom>
              <a:avLst/>
              <a:gdLst/>
              <a:ahLst/>
              <a:cxnLst/>
              <a:rect l="l" t="t" r="r" b="b"/>
              <a:pathLst>
                <a:path w="586" h="7393" extrusionOk="0">
                  <a:moveTo>
                    <a:pt x="1" y="1"/>
                  </a:moveTo>
                  <a:lnTo>
                    <a:pt x="1" y="7392"/>
                  </a:lnTo>
                  <a:lnTo>
                    <a:pt x="585" y="7392"/>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3983;p80">
              <a:extLst>
                <a:ext uri="{FF2B5EF4-FFF2-40B4-BE49-F238E27FC236}">
                  <a16:creationId xmlns:a16="http://schemas.microsoft.com/office/drawing/2014/main" id="{71B2E0B7-01B1-7E09-0EC4-CC78E5B8CB04}"/>
                </a:ext>
              </a:extLst>
            </p:cNvPr>
            <p:cNvSpPr/>
            <p:nvPr/>
          </p:nvSpPr>
          <p:spPr>
            <a:xfrm>
              <a:off x="3764875" y="4715950"/>
              <a:ext cx="14650" cy="178150"/>
            </a:xfrm>
            <a:custGeom>
              <a:avLst/>
              <a:gdLst/>
              <a:ahLst/>
              <a:cxnLst/>
              <a:rect l="l" t="t" r="r" b="b"/>
              <a:pathLst>
                <a:path w="586" h="7126" extrusionOk="0">
                  <a:moveTo>
                    <a:pt x="1" y="0"/>
                  </a:moveTo>
                  <a:lnTo>
                    <a:pt x="1" y="7125"/>
                  </a:lnTo>
                  <a:lnTo>
                    <a:pt x="585" y="7125"/>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3984;p80">
              <a:extLst>
                <a:ext uri="{FF2B5EF4-FFF2-40B4-BE49-F238E27FC236}">
                  <a16:creationId xmlns:a16="http://schemas.microsoft.com/office/drawing/2014/main" id="{0C7AF247-7618-84C0-8EAB-E8B0E882297F}"/>
                </a:ext>
              </a:extLst>
            </p:cNvPr>
            <p:cNvSpPr/>
            <p:nvPr/>
          </p:nvSpPr>
          <p:spPr>
            <a:xfrm>
              <a:off x="3790250" y="4705950"/>
              <a:ext cx="14900" cy="188150"/>
            </a:xfrm>
            <a:custGeom>
              <a:avLst/>
              <a:gdLst/>
              <a:ahLst/>
              <a:cxnLst/>
              <a:rect l="l" t="t" r="r" b="b"/>
              <a:pathLst>
                <a:path w="596" h="7526" extrusionOk="0">
                  <a:moveTo>
                    <a:pt x="1" y="1"/>
                  </a:moveTo>
                  <a:lnTo>
                    <a:pt x="1" y="7525"/>
                  </a:lnTo>
                  <a:lnTo>
                    <a:pt x="595" y="7525"/>
                  </a:lnTo>
                  <a:lnTo>
                    <a:pt x="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3985;p80">
              <a:extLst>
                <a:ext uri="{FF2B5EF4-FFF2-40B4-BE49-F238E27FC236}">
                  <a16:creationId xmlns:a16="http://schemas.microsoft.com/office/drawing/2014/main" id="{2796E331-A9DB-31A9-A891-767B232C21F7}"/>
                </a:ext>
              </a:extLst>
            </p:cNvPr>
            <p:cNvSpPr/>
            <p:nvPr/>
          </p:nvSpPr>
          <p:spPr>
            <a:xfrm>
              <a:off x="3815875" y="4694425"/>
              <a:ext cx="14650" cy="199675"/>
            </a:xfrm>
            <a:custGeom>
              <a:avLst/>
              <a:gdLst/>
              <a:ahLst/>
              <a:cxnLst/>
              <a:rect l="l" t="t" r="r" b="b"/>
              <a:pathLst>
                <a:path w="586" h="7987" extrusionOk="0">
                  <a:moveTo>
                    <a:pt x="1" y="0"/>
                  </a:moveTo>
                  <a:lnTo>
                    <a:pt x="1" y="7986"/>
                  </a:lnTo>
                  <a:lnTo>
                    <a:pt x="585" y="7986"/>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3986;p80">
              <a:extLst>
                <a:ext uri="{FF2B5EF4-FFF2-40B4-BE49-F238E27FC236}">
                  <a16:creationId xmlns:a16="http://schemas.microsoft.com/office/drawing/2014/main" id="{9C6A4157-46BC-8A94-8150-5F8BDB29598D}"/>
                </a:ext>
              </a:extLst>
            </p:cNvPr>
            <p:cNvSpPr/>
            <p:nvPr/>
          </p:nvSpPr>
          <p:spPr>
            <a:xfrm>
              <a:off x="3841500" y="4685450"/>
              <a:ext cx="14650" cy="208650"/>
            </a:xfrm>
            <a:custGeom>
              <a:avLst/>
              <a:gdLst/>
              <a:ahLst/>
              <a:cxnLst/>
              <a:rect l="l" t="t" r="r" b="b"/>
              <a:pathLst>
                <a:path w="586" h="8346" extrusionOk="0">
                  <a:moveTo>
                    <a:pt x="1" y="0"/>
                  </a:moveTo>
                  <a:lnTo>
                    <a:pt x="1" y="8345"/>
                  </a:lnTo>
                  <a:lnTo>
                    <a:pt x="585" y="8345"/>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3987;p80">
              <a:extLst>
                <a:ext uri="{FF2B5EF4-FFF2-40B4-BE49-F238E27FC236}">
                  <a16:creationId xmlns:a16="http://schemas.microsoft.com/office/drawing/2014/main" id="{0CD9438C-AB56-9C56-3438-8DDF92309BF8}"/>
                </a:ext>
              </a:extLst>
            </p:cNvPr>
            <p:cNvSpPr/>
            <p:nvPr/>
          </p:nvSpPr>
          <p:spPr>
            <a:xfrm>
              <a:off x="3866875" y="4675450"/>
              <a:ext cx="14650" cy="218900"/>
            </a:xfrm>
            <a:custGeom>
              <a:avLst/>
              <a:gdLst/>
              <a:ahLst/>
              <a:cxnLst/>
              <a:rect l="l" t="t" r="r" b="b"/>
              <a:pathLst>
                <a:path w="586" h="8756" extrusionOk="0">
                  <a:moveTo>
                    <a:pt x="1" y="1"/>
                  </a:moveTo>
                  <a:lnTo>
                    <a:pt x="1" y="8755"/>
                  </a:lnTo>
                  <a:lnTo>
                    <a:pt x="585" y="8755"/>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3988;p80">
              <a:extLst>
                <a:ext uri="{FF2B5EF4-FFF2-40B4-BE49-F238E27FC236}">
                  <a16:creationId xmlns:a16="http://schemas.microsoft.com/office/drawing/2014/main" id="{64DDB94F-8AAC-D829-8DFB-531EEFEF572E}"/>
                </a:ext>
              </a:extLst>
            </p:cNvPr>
            <p:cNvSpPr/>
            <p:nvPr/>
          </p:nvSpPr>
          <p:spPr>
            <a:xfrm>
              <a:off x="3892250" y="4649825"/>
              <a:ext cx="14900" cy="244275"/>
            </a:xfrm>
            <a:custGeom>
              <a:avLst/>
              <a:gdLst/>
              <a:ahLst/>
              <a:cxnLst/>
              <a:rect l="l" t="t" r="r" b="b"/>
              <a:pathLst>
                <a:path w="596" h="9771" extrusionOk="0">
                  <a:moveTo>
                    <a:pt x="1" y="1"/>
                  </a:moveTo>
                  <a:lnTo>
                    <a:pt x="1" y="9770"/>
                  </a:lnTo>
                  <a:lnTo>
                    <a:pt x="595" y="9770"/>
                  </a:lnTo>
                  <a:lnTo>
                    <a:pt x="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3989;p80">
              <a:extLst>
                <a:ext uri="{FF2B5EF4-FFF2-40B4-BE49-F238E27FC236}">
                  <a16:creationId xmlns:a16="http://schemas.microsoft.com/office/drawing/2014/main" id="{4C6FBA54-E1F7-7B3B-77D7-FE7B8A071F74}"/>
                </a:ext>
              </a:extLst>
            </p:cNvPr>
            <p:cNvSpPr/>
            <p:nvPr/>
          </p:nvSpPr>
          <p:spPr>
            <a:xfrm>
              <a:off x="3917875" y="4707225"/>
              <a:ext cx="14650" cy="186875"/>
            </a:xfrm>
            <a:custGeom>
              <a:avLst/>
              <a:gdLst/>
              <a:ahLst/>
              <a:cxnLst/>
              <a:rect l="l" t="t" r="r" b="b"/>
              <a:pathLst>
                <a:path w="586" h="7475" extrusionOk="0">
                  <a:moveTo>
                    <a:pt x="1" y="1"/>
                  </a:moveTo>
                  <a:lnTo>
                    <a:pt x="1" y="7474"/>
                  </a:lnTo>
                  <a:lnTo>
                    <a:pt x="585" y="7474"/>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3990;p80">
              <a:extLst>
                <a:ext uri="{FF2B5EF4-FFF2-40B4-BE49-F238E27FC236}">
                  <a16:creationId xmlns:a16="http://schemas.microsoft.com/office/drawing/2014/main" id="{F8000D7C-D23E-7324-6D20-AE3DD1D31AFA}"/>
                </a:ext>
              </a:extLst>
            </p:cNvPr>
            <p:cNvSpPr/>
            <p:nvPr/>
          </p:nvSpPr>
          <p:spPr>
            <a:xfrm>
              <a:off x="3943250" y="4681350"/>
              <a:ext cx="14900" cy="212750"/>
            </a:xfrm>
            <a:custGeom>
              <a:avLst/>
              <a:gdLst/>
              <a:ahLst/>
              <a:cxnLst/>
              <a:rect l="l" t="t" r="r" b="b"/>
              <a:pathLst>
                <a:path w="596" h="8510" extrusionOk="0">
                  <a:moveTo>
                    <a:pt x="1" y="0"/>
                  </a:moveTo>
                  <a:lnTo>
                    <a:pt x="1" y="8509"/>
                  </a:lnTo>
                  <a:lnTo>
                    <a:pt x="595" y="8509"/>
                  </a:lnTo>
                  <a:lnTo>
                    <a:pt x="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3991;p80">
              <a:extLst>
                <a:ext uri="{FF2B5EF4-FFF2-40B4-BE49-F238E27FC236}">
                  <a16:creationId xmlns:a16="http://schemas.microsoft.com/office/drawing/2014/main" id="{ED85CB84-E335-A593-3CF4-444406C8A6B6}"/>
                </a:ext>
              </a:extLst>
            </p:cNvPr>
            <p:cNvSpPr/>
            <p:nvPr/>
          </p:nvSpPr>
          <p:spPr>
            <a:xfrm>
              <a:off x="3968875" y="4707225"/>
              <a:ext cx="14650" cy="186875"/>
            </a:xfrm>
            <a:custGeom>
              <a:avLst/>
              <a:gdLst/>
              <a:ahLst/>
              <a:cxnLst/>
              <a:rect l="l" t="t" r="r" b="b"/>
              <a:pathLst>
                <a:path w="586" h="7475" extrusionOk="0">
                  <a:moveTo>
                    <a:pt x="1" y="1"/>
                  </a:moveTo>
                  <a:lnTo>
                    <a:pt x="1" y="7474"/>
                  </a:lnTo>
                  <a:lnTo>
                    <a:pt x="585" y="7474"/>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3992;p80">
              <a:extLst>
                <a:ext uri="{FF2B5EF4-FFF2-40B4-BE49-F238E27FC236}">
                  <a16:creationId xmlns:a16="http://schemas.microsoft.com/office/drawing/2014/main" id="{68CF1B9E-1739-324B-BF26-C012FFC08FF1}"/>
                </a:ext>
              </a:extLst>
            </p:cNvPr>
            <p:cNvSpPr/>
            <p:nvPr/>
          </p:nvSpPr>
          <p:spPr>
            <a:xfrm>
              <a:off x="3994250" y="4757975"/>
              <a:ext cx="14900" cy="136125"/>
            </a:xfrm>
            <a:custGeom>
              <a:avLst/>
              <a:gdLst/>
              <a:ahLst/>
              <a:cxnLst/>
              <a:rect l="l" t="t" r="r" b="b"/>
              <a:pathLst>
                <a:path w="596" h="5445" extrusionOk="0">
                  <a:moveTo>
                    <a:pt x="1" y="1"/>
                  </a:moveTo>
                  <a:lnTo>
                    <a:pt x="1" y="5444"/>
                  </a:lnTo>
                  <a:lnTo>
                    <a:pt x="595" y="5444"/>
                  </a:lnTo>
                  <a:lnTo>
                    <a:pt x="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3993;p80">
              <a:extLst>
                <a:ext uri="{FF2B5EF4-FFF2-40B4-BE49-F238E27FC236}">
                  <a16:creationId xmlns:a16="http://schemas.microsoft.com/office/drawing/2014/main" id="{374ECA47-9725-7B2B-D672-BB2C31CA8F39}"/>
                </a:ext>
              </a:extLst>
            </p:cNvPr>
            <p:cNvSpPr/>
            <p:nvPr/>
          </p:nvSpPr>
          <p:spPr>
            <a:xfrm>
              <a:off x="4019875" y="4782575"/>
              <a:ext cx="14650" cy="111525"/>
            </a:xfrm>
            <a:custGeom>
              <a:avLst/>
              <a:gdLst/>
              <a:ahLst/>
              <a:cxnLst/>
              <a:rect l="l" t="t" r="r" b="b"/>
              <a:pathLst>
                <a:path w="586" h="4461" extrusionOk="0">
                  <a:moveTo>
                    <a:pt x="1" y="1"/>
                  </a:moveTo>
                  <a:lnTo>
                    <a:pt x="1" y="4460"/>
                  </a:lnTo>
                  <a:lnTo>
                    <a:pt x="585" y="4460"/>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3994;p80">
              <a:extLst>
                <a:ext uri="{FF2B5EF4-FFF2-40B4-BE49-F238E27FC236}">
                  <a16:creationId xmlns:a16="http://schemas.microsoft.com/office/drawing/2014/main" id="{18B74561-8AEF-B1EE-3D3F-463CD39F444E}"/>
                </a:ext>
              </a:extLst>
            </p:cNvPr>
            <p:cNvSpPr/>
            <p:nvPr/>
          </p:nvSpPr>
          <p:spPr>
            <a:xfrm>
              <a:off x="4045250" y="4784125"/>
              <a:ext cx="14900" cy="109975"/>
            </a:xfrm>
            <a:custGeom>
              <a:avLst/>
              <a:gdLst/>
              <a:ahLst/>
              <a:cxnLst/>
              <a:rect l="l" t="t" r="r" b="b"/>
              <a:pathLst>
                <a:path w="596" h="4399" extrusionOk="0">
                  <a:moveTo>
                    <a:pt x="1" y="0"/>
                  </a:moveTo>
                  <a:lnTo>
                    <a:pt x="1" y="4398"/>
                  </a:lnTo>
                  <a:lnTo>
                    <a:pt x="595" y="4398"/>
                  </a:lnTo>
                  <a:lnTo>
                    <a:pt x="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3995;p80">
              <a:extLst>
                <a:ext uri="{FF2B5EF4-FFF2-40B4-BE49-F238E27FC236}">
                  <a16:creationId xmlns:a16="http://schemas.microsoft.com/office/drawing/2014/main" id="{8E63970E-0323-2BBA-B8EC-17BACAFE5FB9}"/>
                </a:ext>
              </a:extLst>
            </p:cNvPr>
            <p:cNvSpPr/>
            <p:nvPr/>
          </p:nvSpPr>
          <p:spPr>
            <a:xfrm>
              <a:off x="4070900" y="4765675"/>
              <a:ext cx="14625" cy="128425"/>
            </a:xfrm>
            <a:custGeom>
              <a:avLst/>
              <a:gdLst/>
              <a:ahLst/>
              <a:cxnLst/>
              <a:rect l="l" t="t" r="r" b="b"/>
              <a:pathLst>
                <a:path w="585" h="5137" extrusionOk="0">
                  <a:moveTo>
                    <a:pt x="0" y="0"/>
                  </a:moveTo>
                  <a:lnTo>
                    <a:pt x="0" y="5136"/>
                  </a:lnTo>
                  <a:lnTo>
                    <a:pt x="584" y="5136"/>
                  </a:lnTo>
                  <a:lnTo>
                    <a:pt x="5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3996;p80">
              <a:extLst>
                <a:ext uri="{FF2B5EF4-FFF2-40B4-BE49-F238E27FC236}">
                  <a16:creationId xmlns:a16="http://schemas.microsoft.com/office/drawing/2014/main" id="{180F86B5-BDAF-823B-4A9B-80272BF56AAA}"/>
                </a:ext>
              </a:extLst>
            </p:cNvPr>
            <p:cNvSpPr/>
            <p:nvPr/>
          </p:nvSpPr>
          <p:spPr>
            <a:xfrm>
              <a:off x="4096250" y="4730800"/>
              <a:ext cx="14650" cy="163300"/>
            </a:xfrm>
            <a:custGeom>
              <a:avLst/>
              <a:gdLst/>
              <a:ahLst/>
              <a:cxnLst/>
              <a:rect l="l" t="t" r="r" b="b"/>
              <a:pathLst>
                <a:path w="586" h="6532" extrusionOk="0">
                  <a:moveTo>
                    <a:pt x="1" y="1"/>
                  </a:moveTo>
                  <a:lnTo>
                    <a:pt x="1" y="6531"/>
                  </a:lnTo>
                  <a:lnTo>
                    <a:pt x="585" y="6531"/>
                  </a:lnTo>
                  <a:lnTo>
                    <a:pt x="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3997;p80">
              <a:extLst>
                <a:ext uri="{FF2B5EF4-FFF2-40B4-BE49-F238E27FC236}">
                  <a16:creationId xmlns:a16="http://schemas.microsoft.com/office/drawing/2014/main" id="{263D1AAE-DBA2-5E26-76FA-D3F4057991ED}"/>
                </a:ext>
              </a:extLst>
            </p:cNvPr>
            <p:cNvSpPr/>
            <p:nvPr/>
          </p:nvSpPr>
          <p:spPr>
            <a:xfrm>
              <a:off x="4121900" y="4715425"/>
              <a:ext cx="14625" cy="178675"/>
            </a:xfrm>
            <a:custGeom>
              <a:avLst/>
              <a:gdLst/>
              <a:ahLst/>
              <a:cxnLst/>
              <a:rect l="l" t="t" r="r" b="b"/>
              <a:pathLst>
                <a:path w="585" h="7147" extrusionOk="0">
                  <a:moveTo>
                    <a:pt x="0" y="1"/>
                  </a:moveTo>
                  <a:lnTo>
                    <a:pt x="0" y="7146"/>
                  </a:lnTo>
                  <a:lnTo>
                    <a:pt x="584" y="7146"/>
                  </a:lnTo>
                  <a:lnTo>
                    <a:pt x="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3998;p80">
              <a:extLst>
                <a:ext uri="{FF2B5EF4-FFF2-40B4-BE49-F238E27FC236}">
                  <a16:creationId xmlns:a16="http://schemas.microsoft.com/office/drawing/2014/main" id="{CF4C75B3-3B17-9611-BBB1-C23B17AECE4C}"/>
                </a:ext>
              </a:extLst>
            </p:cNvPr>
            <p:cNvSpPr/>
            <p:nvPr/>
          </p:nvSpPr>
          <p:spPr>
            <a:xfrm>
              <a:off x="4147250" y="4744150"/>
              <a:ext cx="14650" cy="149950"/>
            </a:xfrm>
            <a:custGeom>
              <a:avLst/>
              <a:gdLst/>
              <a:ahLst/>
              <a:cxnLst/>
              <a:rect l="l" t="t" r="r" b="b"/>
              <a:pathLst>
                <a:path w="586" h="5998" extrusionOk="0">
                  <a:moveTo>
                    <a:pt x="1" y="0"/>
                  </a:moveTo>
                  <a:lnTo>
                    <a:pt x="1" y="5997"/>
                  </a:lnTo>
                  <a:lnTo>
                    <a:pt x="585" y="5997"/>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3999;p80">
              <a:extLst>
                <a:ext uri="{FF2B5EF4-FFF2-40B4-BE49-F238E27FC236}">
                  <a16:creationId xmlns:a16="http://schemas.microsoft.com/office/drawing/2014/main" id="{767DEA41-A6BD-87E6-9FCA-0844F719C6F5}"/>
                </a:ext>
              </a:extLst>
            </p:cNvPr>
            <p:cNvSpPr/>
            <p:nvPr/>
          </p:nvSpPr>
          <p:spPr>
            <a:xfrm>
              <a:off x="4172900" y="4748250"/>
              <a:ext cx="14625" cy="145850"/>
            </a:xfrm>
            <a:custGeom>
              <a:avLst/>
              <a:gdLst/>
              <a:ahLst/>
              <a:cxnLst/>
              <a:rect l="l" t="t" r="r" b="b"/>
              <a:pathLst>
                <a:path w="585" h="5834" extrusionOk="0">
                  <a:moveTo>
                    <a:pt x="0" y="0"/>
                  </a:moveTo>
                  <a:lnTo>
                    <a:pt x="0" y="5833"/>
                  </a:lnTo>
                  <a:lnTo>
                    <a:pt x="584" y="5833"/>
                  </a:lnTo>
                  <a:lnTo>
                    <a:pt x="5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4000;p80">
              <a:extLst>
                <a:ext uri="{FF2B5EF4-FFF2-40B4-BE49-F238E27FC236}">
                  <a16:creationId xmlns:a16="http://schemas.microsoft.com/office/drawing/2014/main" id="{F92B338A-6C66-E820-0B67-282E772D7AEF}"/>
                </a:ext>
              </a:extLst>
            </p:cNvPr>
            <p:cNvSpPr/>
            <p:nvPr/>
          </p:nvSpPr>
          <p:spPr>
            <a:xfrm>
              <a:off x="4198275" y="4757975"/>
              <a:ext cx="14625" cy="136125"/>
            </a:xfrm>
            <a:custGeom>
              <a:avLst/>
              <a:gdLst/>
              <a:ahLst/>
              <a:cxnLst/>
              <a:rect l="l" t="t" r="r" b="b"/>
              <a:pathLst>
                <a:path w="585" h="5445" extrusionOk="0">
                  <a:moveTo>
                    <a:pt x="0" y="1"/>
                  </a:moveTo>
                  <a:lnTo>
                    <a:pt x="0" y="5444"/>
                  </a:lnTo>
                  <a:lnTo>
                    <a:pt x="584" y="5444"/>
                  </a:lnTo>
                  <a:lnTo>
                    <a:pt x="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4001;p80">
              <a:extLst>
                <a:ext uri="{FF2B5EF4-FFF2-40B4-BE49-F238E27FC236}">
                  <a16:creationId xmlns:a16="http://schemas.microsoft.com/office/drawing/2014/main" id="{D7494A7B-2C52-C810-453A-91BA6800D5F0}"/>
                </a:ext>
              </a:extLst>
            </p:cNvPr>
            <p:cNvSpPr/>
            <p:nvPr/>
          </p:nvSpPr>
          <p:spPr>
            <a:xfrm>
              <a:off x="4223900" y="4730800"/>
              <a:ext cx="14625" cy="163300"/>
            </a:xfrm>
            <a:custGeom>
              <a:avLst/>
              <a:gdLst/>
              <a:ahLst/>
              <a:cxnLst/>
              <a:rect l="l" t="t" r="r" b="b"/>
              <a:pathLst>
                <a:path w="585" h="6532" extrusionOk="0">
                  <a:moveTo>
                    <a:pt x="0" y="1"/>
                  </a:moveTo>
                  <a:lnTo>
                    <a:pt x="0" y="6531"/>
                  </a:lnTo>
                  <a:lnTo>
                    <a:pt x="584" y="6531"/>
                  </a:lnTo>
                  <a:lnTo>
                    <a:pt x="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4002;p80">
              <a:extLst>
                <a:ext uri="{FF2B5EF4-FFF2-40B4-BE49-F238E27FC236}">
                  <a16:creationId xmlns:a16="http://schemas.microsoft.com/office/drawing/2014/main" id="{BF2C329B-D685-E145-586E-49964C844C32}"/>
                </a:ext>
              </a:extLst>
            </p:cNvPr>
            <p:cNvSpPr/>
            <p:nvPr/>
          </p:nvSpPr>
          <p:spPr>
            <a:xfrm>
              <a:off x="4249275" y="4761300"/>
              <a:ext cx="14625" cy="132800"/>
            </a:xfrm>
            <a:custGeom>
              <a:avLst/>
              <a:gdLst/>
              <a:ahLst/>
              <a:cxnLst/>
              <a:rect l="l" t="t" r="r" b="b"/>
              <a:pathLst>
                <a:path w="585" h="5312" extrusionOk="0">
                  <a:moveTo>
                    <a:pt x="0" y="1"/>
                  </a:moveTo>
                  <a:lnTo>
                    <a:pt x="0" y="5311"/>
                  </a:lnTo>
                  <a:lnTo>
                    <a:pt x="584" y="5311"/>
                  </a:lnTo>
                  <a:lnTo>
                    <a:pt x="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4003;p80">
              <a:extLst>
                <a:ext uri="{FF2B5EF4-FFF2-40B4-BE49-F238E27FC236}">
                  <a16:creationId xmlns:a16="http://schemas.microsoft.com/office/drawing/2014/main" id="{F377C7E8-D4BD-FE99-F1DB-4BCCB6F09F37}"/>
                </a:ext>
              </a:extLst>
            </p:cNvPr>
            <p:cNvSpPr/>
            <p:nvPr/>
          </p:nvSpPr>
          <p:spPr>
            <a:xfrm>
              <a:off x="4274900" y="4784125"/>
              <a:ext cx="14625" cy="109975"/>
            </a:xfrm>
            <a:custGeom>
              <a:avLst/>
              <a:gdLst/>
              <a:ahLst/>
              <a:cxnLst/>
              <a:rect l="l" t="t" r="r" b="b"/>
              <a:pathLst>
                <a:path w="585" h="4399" extrusionOk="0">
                  <a:moveTo>
                    <a:pt x="0" y="0"/>
                  </a:moveTo>
                  <a:lnTo>
                    <a:pt x="0" y="4398"/>
                  </a:lnTo>
                  <a:lnTo>
                    <a:pt x="585" y="4398"/>
                  </a:lnTo>
                  <a:lnTo>
                    <a:pt x="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4004;p80">
              <a:extLst>
                <a:ext uri="{FF2B5EF4-FFF2-40B4-BE49-F238E27FC236}">
                  <a16:creationId xmlns:a16="http://schemas.microsoft.com/office/drawing/2014/main" id="{D6C8C062-4972-C788-2E09-0C59735074C1}"/>
                </a:ext>
              </a:extLst>
            </p:cNvPr>
            <p:cNvSpPr/>
            <p:nvPr/>
          </p:nvSpPr>
          <p:spPr>
            <a:xfrm>
              <a:off x="4300275" y="4730800"/>
              <a:ext cx="14625" cy="163300"/>
            </a:xfrm>
            <a:custGeom>
              <a:avLst/>
              <a:gdLst/>
              <a:ahLst/>
              <a:cxnLst/>
              <a:rect l="l" t="t" r="r" b="b"/>
              <a:pathLst>
                <a:path w="585" h="6532" extrusionOk="0">
                  <a:moveTo>
                    <a:pt x="0" y="1"/>
                  </a:moveTo>
                  <a:lnTo>
                    <a:pt x="0" y="6531"/>
                  </a:lnTo>
                  <a:lnTo>
                    <a:pt x="584" y="6531"/>
                  </a:lnTo>
                  <a:lnTo>
                    <a:pt x="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4005;p80">
              <a:extLst>
                <a:ext uri="{FF2B5EF4-FFF2-40B4-BE49-F238E27FC236}">
                  <a16:creationId xmlns:a16="http://schemas.microsoft.com/office/drawing/2014/main" id="{EDB36960-4ADC-0207-17F9-96ACD15E958A}"/>
                </a:ext>
              </a:extLst>
            </p:cNvPr>
            <p:cNvSpPr/>
            <p:nvPr/>
          </p:nvSpPr>
          <p:spPr>
            <a:xfrm>
              <a:off x="4102150" y="4778725"/>
              <a:ext cx="193025" cy="87950"/>
            </a:xfrm>
            <a:custGeom>
              <a:avLst/>
              <a:gdLst/>
              <a:ahLst/>
              <a:cxnLst/>
              <a:rect l="l" t="t" r="r" b="b"/>
              <a:pathLst>
                <a:path w="7721" h="3518" extrusionOk="0">
                  <a:moveTo>
                    <a:pt x="1754" y="1"/>
                  </a:moveTo>
                  <a:cubicBezTo>
                    <a:pt x="780" y="1"/>
                    <a:pt x="1" y="780"/>
                    <a:pt x="1" y="1754"/>
                  </a:cubicBezTo>
                  <a:cubicBezTo>
                    <a:pt x="1" y="2728"/>
                    <a:pt x="780" y="3517"/>
                    <a:pt x="1754" y="3517"/>
                  </a:cubicBezTo>
                  <a:lnTo>
                    <a:pt x="5967" y="3517"/>
                  </a:lnTo>
                  <a:cubicBezTo>
                    <a:pt x="6931" y="3517"/>
                    <a:pt x="7720" y="2728"/>
                    <a:pt x="7720" y="1754"/>
                  </a:cubicBezTo>
                  <a:cubicBezTo>
                    <a:pt x="7720" y="790"/>
                    <a:pt x="6931" y="1"/>
                    <a:pt x="59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4006;p80">
              <a:extLst>
                <a:ext uri="{FF2B5EF4-FFF2-40B4-BE49-F238E27FC236}">
                  <a16:creationId xmlns:a16="http://schemas.microsoft.com/office/drawing/2014/main" id="{CF038957-A000-8E11-1EF8-92BE00309819}"/>
                </a:ext>
              </a:extLst>
            </p:cNvPr>
            <p:cNvSpPr/>
            <p:nvPr/>
          </p:nvSpPr>
          <p:spPr>
            <a:xfrm>
              <a:off x="4091650" y="4768225"/>
              <a:ext cx="193275" cy="88200"/>
            </a:xfrm>
            <a:custGeom>
              <a:avLst/>
              <a:gdLst/>
              <a:ahLst/>
              <a:cxnLst/>
              <a:rect l="l" t="t" r="r" b="b"/>
              <a:pathLst>
                <a:path w="7731" h="3528" extrusionOk="0">
                  <a:moveTo>
                    <a:pt x="1764" y="1"/>
                  </a:moveTo>
                  <a:cubicBezTo>
                    <a:pt x="790" y="1"/>
                    <a:pt x="0" y="790"/>
                    <a:pt x="0" y="1764"/>
                  </a:cubicBezTo>
                  <a:cubicBezTo>
                    <a:pt x="0" y="2738"/>
                    <a:pt x="790" y="3527"/>
                    <a:pt x="1764" y="3527"/>
                  </a:cubicBezTo>
                  <a:lnTo>
                    <a:pt x="5967" y="3527"/>
                  </a:lnTo>
                  <a:cubicBezTo>
                    <a:pt x="6941" y="3527"/>
                    <a:pt x="7730" y="2738"/>
                    <a:pt x="7730" y="1764"/>
                  </a:cubicBezTo>
                  <a:cubicBezTo>
                    <a:pt x="7730" y="790"/>
                    <a:pt x="6941" y="1"/>
                    <a:pt x="5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4007;p80">
              <a:extLst>
                <a:ext uri="{FF2B5EF4-FFF2-40B4-BE49-F238E27FC236}">
                  <a16:creationId xmlns:a16="http://schemas.microsoft.com/office/drawing/2014/main" id="{0D86D80E-8CC8-A964-CE51-46B3B0BCCA02}"/>
                </a:ext>
              </a:extLst>
            </p:cNvPr>
            <p:cNvSpPr/>
            <p:nvPr/>
          </p:nvSpPr>
          <p:spPr>
            <a:xfrm>
              <a:off x="4100100" y="4775650"/>
              <a:ext cx="176350" cy="73325"/>
            </a:xfrm>
            <a:custGeom>
              <a:avLst/>
              <a:gdLst/>
              <a:ahLst/>
              <a:cxnLst/>
              <a:rect l="l" t="t" r="r" b="b"/>
              <a:pathLst>
                <a:path w="7054" h="2933" extrusionOk="0">
                  <a:moveTo>
                    <a:pt x="1477" y="1"/>
                  </a:moveTo>
                  <a:cubicBezTo>
                    <a:pt x="667" y="1"/>
                    <a:pt x="1" y="657"/>
                    <a:pt x="11" y="1467"/>
                  </a:cubicBezTo>
                  <a:cubicBezTo>
                    <a:pt x="11" y="2277"/>
                    <a:pt x="667" y="2933"/>
                    <a:pt x="1477" y="2933"/>
                  </a:cubicBezTo>
                  <a:lnTo>
                    <a:pt x="5588" y="2933"/>
                  </a:lnTo>
                  <a:cubicBezTo>
                    <a:pt x="6398" y="2933"/>
                    <a:pt x="7054" y="2277"/>
                    <a:pt x="7054" y="1467"/>
                  </a:cubicBezTo>
                  <a:cubicBezTo>
                    <a:pt x="7054" y="657"/>
                    <a:pt x="6398" y="1"/>
                    <a:pt x="55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4008;p80">
              <a:extLst>
                <a:ext uri="{FF2B5EF4-FFF2-40B4-BE49-F238E27FC236}">
                  <a16:creationId xmlns:a16="http://schemas.microsoft.com/office/drawing/2014/main" id="{B7AFADD4-90DE-3DE4-214C-BB963F3B9CE5}"/>
                </a:ext>
              </a:extLst>
            </p:cNvPr>
            <p:cNvSpPr/>
            <p:nvPr/>
          </p:nvSpPr>
          <p:spPr>
            <a:xfrm>
              <a:off x="3873025" y="4778725"/>
              <a:ext cx="193025" cy="87950"/>
            </a:xfrm>
            <a:custGeom>
              <a:avLst/>
              <a:gdLst/>
              <a:ahLst/>
              <a:cxnLst/>
              <a:rect l="l" t="t" r="r" b="b"/>
              <a:pathLst>
                <a:path w="7721" h="3518" extrusionOk="0">
                  <a:moveTo>
                    <a:pt x="1764" y="1"/>
                  </a:moveTo>
                  <a:cubicBezTo>
                    <a:pt x="790" y="1"/>
                    <a:pt x="1" y="780"/>
                    <a:pt x="1" y="1754"/>
                  </a:cubicBezTo>
                  <a:cubicBezTo>
                    <a:pt x="1" y="2728"/>
                    <a:pt x="790" y="3517"/>
                    <a:pt x="1764" y="3517"/>
                  </a:cubicBezTo>
                  <a:lnTo>
                    <a:pt x="5967" y="3517"/>
                  </a:lnTo>
                  <a:cubicBezTo>
                    <a:pt x="6941" y="3517"/>
                    <a:pt x="7720" y="2728"/>
                    <a:pt x="7720" y="1754"/>
                  </a:cubicBezTo>
                  <a:cubicBezTo>
                    <a:pt x="7720" y="790"/>
                    <a:pt x="6941" y="1"/>
                    <a:pt x="59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4009;p80">
              <a:extLst>
                <a:ext uri="{FF2B5EF4-FFF2-40B4-BE49-F238E27FC236}">
                  <a16:creationId xmlns:a16="http://schemas.microsoft.com/office/drawing/2014/main" id="{FB214507-D475-CCAD-B5FF-850836B02E49}"/>
                </a:ext>
              </a:extLst>
            </p:cNvPr>
            <p:cNvSpPr/>
            <p:nvPr/>
          </p:nvSpPr>
          <p:spPr>
            <a:xfrm>
              <a:off x="3861000" y="4768225"/>
              <a:ext cx="193250" cy="88200"/>
            </a:xfrm>
            <a:custGeom>
              <a:avLst/>
              <a:gdLst/>
              <a:ahLst/>
              <a:cxnLst/>
              <a:rect l="l" t="t" r="r" b="b"/>
              <a:pathLst>
                <a:path w="7730" h="3528" extrusionOk="0">
                  <a:moveTo>
                    <a:pt x="1763" y="1"/>
                  </a:moveTo>
                  <a:cubicBezTo>
                    <a:pt x="789" y="1"/>
                    <a:pt x="0" y="790"/>
                    <a:pt x="0" y="1764"/>
                  </a:cubicBezTo>
                  <a:cubicBezTo>
                    <a:pt x="0" y="2738"/>
                    <a:pt x="789" y="3527"/>
                    <a:pt x="1763" y="3527"/>
                  </a:cubicBezTo>
                  <a:lnTo>
                    <a:pt x="5966" y="3527"/>
                  </a:lnTo>
                  <a:cubicBezTo>
                    <a:pt x="6940" y="3527"/>
                    <a:pt x="7730" y="2738"/>
                    <a:pt x="7730" y="1764"/>
                  </a:cubicBezTo>
                  <a:cubicBezTo>
                    <a:pt x="7730" y="790"/>
                    <a:pt x="6940" y="1"/>
                    <a:pt x="59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4010;p80">
              <a:extLst>
                <a:ext uri="{FF2B5EF4-FFF2-40B4-BE49-F238E27FC236}">
                  <a16:creationId xmlns:a16="http://schemas.microsoft.com/office/drawing/2014/main" id="{EFDDF410-D82F-369B-96D8-B01C6B8342B3}"/>
                </a:ext>
              </a:extLst>
            </p:cNvPr>
            <p:cNvSpPr/>
            <p:nvPr/>
          </p:nvSpPr>
          <p:spPr>
            <a:xfrm>
              <a:off x="3869450" y="4775650"/>
              <a:ext cx="176350" cy="73325"/>
            </a:xfrm>
            <a:custGeom>
              <a:avLst/>
              <a:gdLst/>
              <a:ahLst/>
              <a:cxnLst/>
              <a:rect l="l" t="t" r="r" b="b"/>
              <a:pathLst>
                <a:path w="7054" h="2933" extrusionOk="0">
                  <a:moveTo>
                    <a:pt x="1477" y="1"/>
                  </a:moveTo>
                  <a:cubicBezTo>
                    <a:pt x="667" y="1"/>
                    <a:pt x="0" y="657"/>
                    <a:pt x="11" y="1467"/>
                  </a:cubicBezTo>
                  <a:cubicBezTo>
                    <a:pt x="11" y="2277"/>
                    <a:pt x="667" y="2933"/>
                    <a:pt x="1477" y="2933"/>
                  </a:cubicBezTo>
                  <a:lnTo>
                    <a:pt x="5587" y="2933"/>
                  </a:lnTo>
                  <a:cubicBezTo>
                    <a:pt x="6397" y="2933"/>
                    <a:pt x="7053" y="2277"/>
                    <a:pt x="7053" y="1467"/>
                  </a:cubicBezTo>
                  <a:cubicBezTo>
                    <a:pt x="7053" y="657"/>
                    <a:pt x="6397" y="1"/>
                    <a:pt x="55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4011;p80">
              <a:extLst>
                <a:ext uri="{FF2B5EF4-FFF2-40B4-BE49-F238E27FC236}">
                  <a16:creationId xmlns:a16="http://schemas.microsoft.com/office/drawing/2014/main" id="{087F40BC-0B9C-F2FE-B098-13F296036BBE}"/>
                </a:ext>
              </a:extLst>
            </p:cNvPr>
            <p:cNvSpPr/>
            <p:nvPr/>
          </p:nvSpPr>
          <p:spPr>
            <a:xfrm>
              <a:off x="3917625" y="4802050"/>
              <a:ext cx="21050" cy="25150"/>
            </a:xfrm>
            <a:custGeom>
              <a:avLst/>
              <a:gdLst/>
              <a:ahLst/>
              <a:cxnLst/>
              <a:rect l="l" t="t" r="r" b="b"/>
              <a:pathLst>
                <a:path w="842" h="1006" extrusionOk="0">
                  <a:moveTo>
                    <a:pt x="452" y="1"/>
                  </a:moveTo>
                  <a:cubicBezTo>
                    <a:pt x="380" y="1"/>
                    <a:pt x="308" y="11"/>
                    <a:pt x="247" y="32"/>
                  </a:cubicBezTo>
                  <a:cubicBezTo>
                    <a:pt x="195" y="62"/>
                    <a:pt x="144" y="93"/>
                    <a:pt x="113" y="134"/>
                  </a:cubicBezTo>
                  <a:cubicBezTo>
                    <a:pt x="83" y="185"/>
                    <a:pt x="62" y="237"/>
                    <a:pt x="62" y="298"/>
                  </a:cubicBezTo>
                  <a:cubicBezTo>
                    <a:pt x="62" y="360"/>
                    <a:pt x="83" y="411"/>
                    <a:pt x="113" y="452"/>
                  </a:cubicBezTo>
                  <a:cubicBezTo>
                    <a:pt x="144" y="493"/>
                    <a:pt x="185" y="513"/>
                    <a:pt x="226" y="534"/>
                  </a:cubicBezTo>
                  <a:cubicBezTo>
                    <a:pt x="267" y="554"/>
                    <a:pt x="318" y="575"/>
                    <a:pt x="390" y="595"/>
                  </a:cubicBezTo>
                  <a:cubicBezTo>
                    <a:pt x="431" y="606"/>
                    <a:pt x="462" y="616"/>
                    <a:pt x="493" y="626"/>
                  </a:cubicBezTo>
                  <a:cubicBezTo>
                    <a:pt x="513" y="636"/>
                    <a:pt x="534" y="647"/>
                    <a:pt x="554" y="657"/>
                  </a:cubicBezTo>
                  <a:cubicBezTo>
                    <a:pt x="564" y="677"/>
                    <a:pt x="575" y="688"/>
                    <a:pt x="575" y="718"/>
                  </a:cubicBezTo>
                  <a:cubicBezTo>
                    <a:pt x="575" y="739"/>
                    <a:pt x="564" y="759"/>
                    <a:pt x="544" y="770"/>
                  </a:cubicBezTo>
                  <a:cubicBezTo>
                    <a:pt x="523" y="790"/>
                    <a:pt x="493" y="790"/>
                    <a:pt x="452" y="790"/>
                  </a:cubicBezTo>
                  <a:cubicBezTo>
                    <a:pt x="400" y="790"/>
                    <a:pt x="339" y="780"/>
                    <a:pt x="277" y="749"/>
                  </a:cubicBezTo>
                  <a:cubicBezTo>
                    <a:pt x="206" y="729"/>
                    <a:pt x="154" y="688"/>
                    <a:pt x="103" y="647"/>
                  </a:cubicBezTo>
                  <a:lnTo>
                    <a:pt x="1" y="841"/>
                  </a:lnTo>
                  <a:cubicBezTo>
                    <a:pt x="62" y="893"/>
                    <a:pt x="134" y="934"/>
                    <a:pt x="216" y="965"/>
                  </a:cubicBezTo>
                  <a:cubicBezTo>
                    <a:pt x="288" y="985"/>
                    <a:pt x="370" y="1006"/>
                    <a:pt x="452" y="1006"/>
                  </a:cubicBezTo>
                  <a:cubicBezTo>
                    <a:pt x="523" y="1006"/>
                    <a:pt x="595" y="995"/>
                    <a:pt x="646" y="965"/>
                  </a:cubicBezTo>
                  <a:cubicBezTo>
                    <a:pt x="708" y="944"/>
                    <a:pt x="759" y="913"/>
                    <a:pt x="790" y="862"/>
                  </a:cubicBezTo>
                  <a:cubicBezTo>
                    <a:pt x="821" y="821"/>
                    <a:pt x="841" y="759"/>
                    <a:pt x="841" y="698"/>
                  </a:cubicBezTo>
                  <a:cubicBezTo>
                    <a:pt x="841" y="636"/>
                    <a:pt x="831" y="585"/>
                    <a:pt x="790" y="544"/>
                  </a:cubicBezTo>
                  <a:cubicBezTo>
                    <a:pt x="759" y="503"/>
                    <a:pt x="728" y="472"/>
                    <a:pt x="677" y="452"/>
                  </a:cubicBezTo>
                  <a:cubicBezTo>
                    <a:pt x="636" y="431"/>
                    <a:pt x="585" y="411"/>
                    <a:pt x="513" y="390"/>
                  </a:cubicBezTo>
                  <a:cubicBezTo>
                    <a:pt x="472" y="380"/>
                    <a:pt x="431" y="370"/>
                    <a:pt x="411" y="360"/>
                  </a:cubicBezTo>
                  <a:cubicBezTo>
                    <a:pt x="390" y="349"/>
                    <a:pt x="370" y="339"/>
                    <a:pt x="359" y="329"/>
                  </a:cubicBezTo>
                  <a:cubicBezTo>
                    <a:pt x="339" y="308"/>
                    <a:pt x="329" y="298"/>
                    <a:pt x="329" y="278"/>
                  </a:cubicBezTo>
                  <a:cubicBezTo>
                    <a:pt x="329" y="247"/>
                    <a:pt x="339" y="237"/>
                    <a:pt x="359" y="226"/>
                  </a:cubicBezTo>
                  <a:cubicBezTo>
                    <a:pt x="380" y="216"/>
                    <a:pt x="400" y="206"/>
                    <a:pt x="431" y="206"/>
                  </a:cubicBezTo>
                  <a:cubicBezTo>
                    <a:pt x="472" y="206"/>
                    <a:pt x="523" y="216"/>
                    <a:pt x="575" y="237"/>
                  </a:cubicBezTo>
                  <a:cubicBezTo>
                    <a:pt x="636" y="257"/>
                    <a:pt x="698" y="278"/>
                    <a:pt x="749" y="308"/>
                  </a:cubicBezTo>
                  <a:lnTo>
                    <a:pt x="841" y="103"/>
                  </a:lnTo>
                  <a:cubicBezTo>
                    <a:pt x="790" y="73"/>
                    <a:pt x="728" y="52"/>
                    <a:pt x="657" y="32"/>
                  </a:cubicBezTo>
                  <a:cubicBezTo>
                    <a:pt x="595" y="11"/>
                    <a:pt x="523"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4012;p80">
              <a:extLst>
                <a:ext uri="{FF2B5EF4-FFF2-40B4-BE49-F238E27FC236}">
                  <a16:creationId xmlns:a16="http://schemas.microsoft.com/office/drawing/2014/main" id="{8A8993FE-D8A7-D7D0-AF97-EE6DEFF59C48}"/>
                </a:ext>
              </a:extLst>
            </p:cNvPr>
            <p:cNvSpPr/>
            <p:nvPr/>
          </p:nvSpPr>
          <p:spPr>
            <a:xfrm>
              <a:off x="3941975" y="4802575"/>
              <a:ext cx="19500" cy="24100"/>
            </a:xfrm>
            <a:custGeom>
              <a:avLst/>
              <a:gdLst/>
              <a:ahLst/>
              <a:cxnLst/>
              <a:rect l="l" t="t" r="r" b="b"/>
              <a:pathLst>
                <a:path w="780" h="964" extrusionOk="0">
                  <a:moveTo>
                    <a:pt x="1" y="0"/>
                  </a:moveTo>
                  <a:lnTo>
                    <a:pt x="1" y="964"/>
                  </a:lnTo>
                  <a:lnTo>
                    <a:pt x="780" y="964"/>
                  </a:lnTo>
                  <a:lnTo>
                    <a:pt x="780" y="769"/>
                  </a:lnTo>
                  <a:lnTo>
                    <a:pt x="247" y="769"/>
                  </a:lnTo>
                  <a:lnTo>
                    <a:pt x="247" y="585"/>
                  </a:lnTo>
                  <a:lnTo>
                    <a:pt x="708" y="585"/>
                  </a:lnTo>
                  <a:lnTo>
                    <a:pt x="708" y="380"/>
                  </a:lnTo>
                  <a:lnTo>
                    <a:pt x="247" y="380"/>
                  </a:lnTo>
                  <a:lnTo>
                    <a:pt x="247" y="195"/>
                  </a:lnTo>
                  <a:lnTo>
                    <a:pt x="759" y="195"/>
                  </a:lnTo>
                  <a:lnTo>
                    <a:pt x="7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4013;p80">
              <a:extLst>
                <a:ext uri="{FF2B5EF4-FFF2-40B4-BE49-F238E27FC236}">
                  <a16:creationId xmlns:a16="http://schemas.microsoft.com/office/drawing/2014/main" id="{E1ED4A26-0E18-DA4E-F625-01A22E2CDCC9}"/>
                </a:ext>
              </a:extLst>
            </p:cNvPr>
            <p:cNvSpPr/>
            <p:nvPr/>
          </p:nvSpPr>
          <p:spPr>
            <a:xfrm>
              <a:off x="3965300" y="4802575"/>
              <a:ext cx="16675" cy="24100"/>
            </a:xfrm>
            <a:custGeom>
              <a:avLst/>
              <a:gdLst/>
              <a:ahLst/>
              <a:cxnLst/>
              <a:rect l="l" t="t" r="r" b="b"/>
              <a:pathLst>
                <a:path w="667" h="964" extrusionOk="0">
                  <a:moveTo>
                    <a:pt x="0" y="0"/>
                  </a:moveTo>
                  <a:lnTo>
                    <a:pt x="0" y="964"/>
                  </a:lnTo>
                  <a:lnTo>
                    <a:pt x="667" y="964"/>
                  </a:lnTo>
                  <a:lnTo>
                    <a:pt x="667" y="749"/>
                  </a:lnTo>
                  <a:lnTo>
                    <a:pt x="246" y="749"/>
                  </a:lnTo>
                  <a:lnTo>
                    <a:pt x="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4014;p80">
              <a:extLst>
                <a:ext uri="{FF2B5EF4-FFF2-40B4-BE49-F238E27FC236}">
                  <a16:creationId xmlns:a16="http://schemas.microsoft.com/office/drawing/2014/main" id="{0237BF4C-2962-9EA1-55AD-BAC1CFF60405}"/>
                </a:ext>
              </a:extLst>
            </p:cNvPr>
            <p:cNvSpPr/>
            <p:nvPr/>
          </p:nvSpPr>
          <p:spPr>
            <a:xfrm>
              <a:off x="3984775" y="4802575"/>
              <a:ext cx="16675" cy="24100"/>
            </a:xfrm>
            <a:custGeom>
              <a:avLst/>
              <a:gdLst/>
              <a:ahLst/>
              <a:cxnLst/>
              <a:rect l="l" t="t" r="r" b="b"/>
              <a:pathLst>
                <a:path w="667" h="964" extrusionOk="0">
                  <a:moveTo>
                    <a:pt x="1" y="0"/>
                  </a:moveTo>
                  <a:lnTo>
                    <a:pt x="1" y="964"/>
                  </a:lnTo>
                  <a:lnTo>
                    <a:pt x="667" y="964"/>
                  </a:lnTo>
                  <a:lnTo>
                    <a:pt x="667" y="749"/>
                  </a:lnTo>
                  <a:lnTo>
                    <a:pt x="247" y="749"/>
                  </a:lnTo>
                  <a:lnTo>
                    <a:pt x="2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4015;p80">
              <a:extLst>
                <a:ext uri="{FF2B5EF4-FFF2-40B4-BE49-F238E27FC236}">
                  <a16:creationId xmlns:a16="http://schemas.microsoft.com/office/drawing/2014/main" id="{B0F7D341-5714-B480-EB01-62040D2FC947}"/>
                </a:ext>
              </a:extLst>
            </p:cNvPr>
            <p:cNvSpPr/>
            <p:nvPr/>
          </p:nvSpPr>
          <p:spPr>
            <a:xfrm>
              <a:off x="4156225" y="4802575"/>
              <a:ext cx="21300" cy="24100"/>
            </a:xfrm>
            <a:custGeom>
              <a:avLst/>
              <a:gdLst/>
              <a:ahLst/>
              <a:cxnLst/>
              <a:rect l="l" t="t" r="r" b="b"/>
              <a:pathLst>
                <a:path w="852" h="964" extrusionOk="0">
                  <a:moveTo>
                    <a:pt x="442" y="195"/>
                  </a:moveTo>
                  <a:cubicBezTo>
                    <a:pt x="483" y="195"/>
                    <a:pt x="503" y="205"/>
                    <a:pt x="524" y="216"/>
                  </a:cubicBezTo>
                  <a:cubicBezTo>
                    <a:pt x="544" y="236"/>
                    <a:pt x="554" y="257"/>
                    <a:pt x="554" y="287"/>
                  </a:cubicBezTo>
                  <a:cubicBezTo>
                    <a:pt x="554" y="318"/>
                    <a:pt x="544" y="339"/>
                    <a:pt x="524" y="359"/>
                  </a:cubicBezTo>
                  <a:cubicBezTo>
                    <a:pt x="503" y="369"/>
                    <a:pt x="483" y="380"/>
                    <a:pt x="442" y="380"/>
                  </a:cubicBezTo>
                  <a:lnTo>
                    <a:pt x="247" y="380"/>
                  </a:lnTo>
                  <a:lnTo>
                    <a:pt x="247" y="195"/>
                  </a:lnTo>
                  <a:close/>
                  <a:moveTo>
                    <a:pt x="442" y="564"/>
                  </a:moveTo>
                  <a:cubicBezTo>
                    <a:pt x="493" y="564"/>
                    <a:pt x="524" y="574"/>
                    <a:pt x="554" y="595"/>
                  </a:cubicBezTo>
                  <a:cubicBezTo>
                    <a:pt x="575" y="615"/>
                    <a:pt x="585" y="636"/>
                    <a:pt x="585" y="667"/>
                  </a:cubicBezTo>
                  <a:cubicBezTo>
                    <a:pt x="585" y="697"/>
                    <a:pt x="575" y="728"/>
                    <a:pt x="554" y="738"/>
                  </a:cubicBezTo>
                  <a:cubicBezTo>
                    <a:pt x="524" y="759"/>
                    <a:pt x="493" y="769"/>
                    <a:pt x="442" y="769"/>
                  </a:cubicBezTo>
                  <a:lnTo>
                    <a:pt x="247" y="769"/>
                  </a:lnTo>
                  <a:lnTo>
                    <a:pt x="247" y="564"/>
                  </a:lnTo>
                  <a:close/>
                  <a:moveTo>
                    <a:pt x="1" y="0"/>
                  </a:moveTo>
                  <a:lnTo>
                    <a:pt x="1" y="964"/>
                  </a:lnTo>
                  <a:lnTo>
                    <a:pt x="472" y="964"/>
                  </a:lnTo>
                  <a:cubicBezTo>
                    <a:pt x="554" y="964"/>
                    <a:pt x="616" y="954"/>
                    <a:pt x="677" y="933"/>
                  </a:cubicBezTo>
                  <a:cubicBezTo>
                    <a:pt x="729" y="913"/>
                    <a:pt x="770" y="882"/>
                    <a:pt x="800" y="841"/>
                  </a:cubicBezTo>
                  <a:cubicBezTo>
                    <a:pt x="831" y="800"/>
                    <a:pt x="852" y="749"/>
                    <a:pt x="852" y="697"/>
                  </a:cubicBezTo>
                  <a:cubicBezTo>
                    <a:pt x="852" y="636"/>
                    <a:pt x="831" y="585"/>
                    <a:pt x="800" y="533"/>
                  </a:cubicBezTo>
                  <a:cubicBezTo>
                    <a:pt x="759" y="492"/>
                    <a:pt x="708" y="462"/>
                    <a:pt x="647" y="451"/>
                  </a:cubicBezTo>
                  <a:cubicBezTo>
                    <a:pt x="698" y="441"/>
                    <a:pt x="739" y="410"/>
                    <a:pt x="770" y="369"/>
                  </a:cubicBezTo>
                  <a:cubicBezTo>
                    <a:pt x="800" y="339"/>
                    <a:pt x="821" y="287"/>
                    <a:pt x="821" y="246"/>
                  </a:cubicBezTo>
                  <a:cubicBezTo>
                    <a:pt x="821" y="195"/>
                    <a:pt x="800" y="144"/>
                    <a:pt x="770" y="113"/>
                  </a:cubicBezTo>
                  <a:cubicBezTo>
                    <a:pt x="749" y="72"/>
                    <a:pt x="698" y="41"/>
                    <a:pt x="647" y="31"/>
                  </a:cubicBezTo>
                  <a:cubicBezTo>
                    <a:pt x="595" y="11"/>
                    <a:pt x="534"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4016;p80">
              <a:extLst>
                <a:ext uri="{FF2B5EF4-FFF2-40B4-BE49-F238E27FC236}">
                  <a16:creationId xmlns:a16="http://schemas.microsoft.com/office/drawing/2014/main" id="{326C4039-C700-3026-610A-A7B87398401E}"/>
                </a:ext>
              </a:extLst>
            </p:cNvPr>
            <p:cNvSpPr/>
            <p:nvPr/>
          </p:nvSpPr>
          <p:spPr>
            <a:xfrm>
              <a:off x="4180575" y="4802575"/>
              <a:ext cx="22075" cy="24625"/>
            </a:xfrm>
            <a:custGeom>
              <a:avLst/>
              <a:gdLst/>
              <a:ahLst/>
              <a:cxnLst/>
              <a:rect l="l" t="t" r="r" b="b"/>
              <a:pathLst>
                <a:path w="883" h="985" extrusionOk="0">
                  <a:moveTo>
                    <a:pt x="1" y="0"/>
                  </a:moveTo>
                  <a:lnTo>
                    <a:pt x="1" y="564"/>
                  </a:lnTo>
                  <a:cubicBezTo>
                    <a:pt x="1" y="646"/>
                    <a:pt x="11" y="728"/>
                    <a:pt x="52" y="790"/>
                  </a:cubicBezTo>
                  <a:cubicBezTo>
                    <a:pt x="93" y="851"/>
                    <a:pt x="144" y="902"/>
                    <a:pt x="206" y="933"/>
                  </a:cubicBezTo>
                  <a:cubicBezTo>
                    <a:pt x="277" y="964"/>
                    <a:pt x="349" y="985"/>
                    <a:pt x="441" y="985"/>
                  </a:cubicBezTo>
                  <a:cubicBezTo>
                    <a:pt x="534" y="985"/>
                    <a:pt x="605" y="964"/>
                    <a:pt x="667" y="933"/>
                  </a:cubicBezTo>
                  <a:cubicBezTo>
                    <a:pt x="739" y="902"/>
                    <a:pt x="790" y="851"/>
                    <a:pt x="821" y="790"/>
                  </a:cubicBezTo>
                  <a:cubicBezTo>
                    <a:pt x="862" y="728"/>
                    <a:pt x="882" y="646"/>
                    <a:pt x="882" y="564"/>
                  </a:cubicBezTo>
                  <a:lnTo>
                    <a:pt x="882" y="0"/>
                  </a:lnTo>
                  <a:lnTo>
                    <a:pt x="626" y="0"/>
                  </a:lnTo>
                  <a:lnTo>
                    <a:pt x="626" y="564"/>
                  </a:lnTo>
                  <a:cubicBezTo>
                    <a:pt x="626" y="626"/>
                    <a:pt x="605" y="677"/>
                    <a:pt x="575" y="718"/>
                  </a:cubicBezTo>
                  <a:cubicBezTo>
                    <a:pt x="544" y="749"/>
                    <a:pt x="493" y="769"/>
                    <a:pt x="441" y="769"/>
                  </a:cubicBezTo>
                  <a:cubicBezTo>
                    <a:pt x="390" y="769"/>
                    <a:pt x="339" y="749"/>
                    <a:pt x="308" y="718"/>
                  </a:cubicBezTo>
                  <a:cubicBezTo>
                    <a:pt x="267" y="677"/>
                    <a:pt x="247" y="626"/>
                    <a:pt x="247" y="564"/>
                  </a:cubicBezTo>
                  <a:lnTo>
                    <a:pt x="2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4017;p80">
              <a:extLst>
                <a:ext uri="{FF2B5EF4-FFF2-40B4-BE49-F238E27FC236}">
                  <a16:creationId xmlns:a16="http://schemas.microsoft.com/office/drawing/2014/main" id="{46920E43-D7F8-DCF8-BD0E-D50BC46465A5}"/>
                </a:ext>
              </a:extLst>
            </p:cNvPr>
            <p:cNvSpPr/>
            <p:nvPr/>
          </p:nvSpPr>
          <p:spPr>
            <a:xfrm>
              <a:off x="4204425" y="4802575"/>
              <a:ext cx="23850" cy="24100"/>
            </a:xfrm>
            <a:custGeom>
              <a:avLst/>
              <a:gdLst/>
              <a:ahLst/>
              <a:cxnLst/>
              <a:rect l="l" t="t" r="r" b="b"/>
              <a:pathLst>
                <a:path w="954" h="964" extrusionOk="0">
                  <a:moveTo>
                    <a:pt x="0" y="0"/>
                  </a:moveTo>
                  <a:lnTo>
                    <a:pt x="349" y="667"/>
                  </a:lnTo>
                  <a:lnTo>
                    <a:pt x="349" y="964"/>
                  </a:lnTo>
                  <a:lnTo>
                    <a:pt x="605" y="964"/>
                  </a:lnTo>
                  <a:lnTo>
                    <a:pt x="605" y="656"/>
                  </a:lnTo>
                  <a:lnTo>
                    <a:pt x="953" y="0"/>
                  </a:lnTo>
                  <a:lnTo>
                    <a:pt x="707" y="0"/>
                  </a:lnTo>
                  <a:lnTo>
                    <a:pt x="482" y="410"/>
                  </a:lnTo>
                  <a:lnTo>
                    <a:pt x="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4018;p80">
              <a:extLst>
                <a:ext uri="{FF2B5EF4-FFF2-40B4-BE49-F238E27FC236}">
                  <a16:creationId xmlns:a16="http://schemas.microsoft.com/office/drawing/2014/main" id="{95975B44-383B-0E5D-8EC6-49AC3915323F}"/>
                </a:ext>
              </a:extLst>
            </p:cNvPr>
            <p:cNvSpPr/>
            <p:nvPr/>
          </p:nvSpPr>
          <p:spPr>
            <a:xfrm>
              <a:off x="3937425" y="4728250"/>
              <a:ext cx="43975" cy="31925"/>
            </a:xfrm>
            <a:custGeom>
              <a:avLst/>
              <a:gdLst/>
              <a:ahLst/>
              <a:cxnLst/>
              <a:rect l="l" t="t" r="r" b="b"/>
              <a:pathLst>
                <a:path w="1759" h="1277" extrusionOk="0">
                  <a:moveTo>
                    <a:pt x="232" y="0"/>
                  </a:moveTo>
                  <a:cubicBezTo>
                    <a:pt x="85" y="0"/>
                    <a:pt x="0" y="178"/>
                    <a:pt x="90" y="298"/>
                  </a:cubicBezTo>
                  <a:lnTo>
                    <a:pt x="716" y="1200"/>
                  </a:lnTo>
                  <a:cubicBezTo>
                    <a:pt x="757" y="1251"/>
                    <a:pt x="818" y="1277"/>
                    <a:pt x="878" y="1277"/>
                  </a:cubicBezTo>
                  <a:cubicBezTo>
                    <a:pt x="939" y="1277"/>
                    <a:pt x="998" y="1251"/>
                    <a:pt x="1033" y="1200"/>
                  </a:cubicBezTo>
                  <a:lnTo>
                    <a:pt x="1669" y="298"/>
                  </a:lnTo>
                  <a:cubicBezTo>
                    <a:pt x="1759" y="178"/>
                    <a:pt x="1674" y="0"/>
                    <a:pt x="1518" y="0"/>
                  </a:cubicBezTo>
                  <a:cubicBezTo>
                    <a:pt x="1514" y="0"/>
                    <a:pt x="1509" y="0"/>
                    <a:pt x="1505" y="0"/>
                  </a:cubicBezTo>
                  <a:lnTo>
                    <a:pt x="244" y="0"/>
                  </a:lnTo>
                  <a:cubicBezTo>
                    <a:pt x="240" y="0"/>
                    <a:pt x="236"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4019;p80">
              <a:extLst>
                <a:ext uri="{FF2B5EF4-FFF2-40B4-BE49-F238E27FC236}">
                  <a16:creationId xmlns:a16="http://schemas.microsoft.com/office/drawing/2014/main" id="{81AD5358-ABF2-5843-A7C8-BB5A2516FAA7}"/>
                </a:ext>
              </a:extLst>
            </p:cNvPr>
            <p:cNvSpPr/>
            <p:nvPr/>
          </p:nvSpPr>
          <p:spPr>
            <a:xfrm>
              <a:off x="4172900" y="4728175"/>
              <a:ext cx="43850" cy="32125"/>
            </a:xfrm>
            <a:custGeom>
              <a:avLst/>
              <a:gdLst/>
              <a:ahLst/>
              <a:cxnLst/>
              <a:rect l="l" t="t" r="r" b="b"/>
              <a:pathLst>
                <a:path w="1754" h="1285" extrusionOk="0">
                  <a:moveTo>
                    <a:pt x="877" y="1"/>
                  </a:moveTo>
                  <a:cubicBezTo>
                    <a:pt x="818" y="1"/>
                    <a:pt x="759" y="29"/>
                    <a:pt x="718" y="85"/>
                  </a:cubicBezTo>
                  <a:lnTo>
                    <a:pt x="92" y="977"/>
                  </a:lnTo>
                  <a:cubicBezTo>
                    <a:pt x="0" y="1111"/>
                    <a:pt x="92" y="1285"/>
                    <a:pt x="246" y="1285"/>
                  </a:cubicBezTo>
                  <a:lnTo>
                    <a:pt x="1507" y="1285"/>
                  </a:lnTo>
                  <a:cubicBezTo>
                    <a:pt x="1661" y="1285"/>
                    <a:pt x="1753" y="1111"/>
                    <a:pt x="1661" y="977"/>
                  </a:cubicBezTo>
                  <a:lnTo>
                    <a:pt x="1036" y="85"/>
                  </a:lnTo>
                  <a:cubicBezTo>
                    <a:pt x="995" y="29"/>
                    <a:pt x="936" y="1"/>
                    <a:pt x="8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4020;p80">
              <a:extLst>
                <a:ext uri="{FF2B5EF4-FFF2-40B4-BE49-F238E27FC236}">
                  <a16:creationId xmlns:a16="http://schemas.microsoft.com/office/drawing/2014/main" id="{4F2D52D2-B570-9192-0525-FD7DAA90E00A}"/>
                </a:ext>
              </a:extLst>
            </p:cNvPr>
            <p:cNvSpPr/>
            <p:nvPr/>
          </p:nvSpPr>
          <p:spPr>
            <a:xfrm>
              <a:off x="3221300" y="4478375"/>
              <a:ext cx="322425" cy="320650"/>
            </a:xfrm>
            <a:custGeom>
              <a:avLst/>
              <a:gdLst/>
              <a:ahLst/>
              <a:cxnLst/>
              <a:rect l="l" t="t" r="r" b="b"/>
              <a:pathLst>
                <a:path w="12897" h="12826" extrusionOk="0">
                  <a:moveTo>
                    <a:pt x="6434" y="0"/>
                  </a:moveTo>
                  <a:cubicBezTo>
                    <a:pt x="6415" y="0"/>
                    <a:pt x="6396" y="0"/>
                    <a:pt x="6377" y="0"/>
                  </a:cubicBezTo>
                  <a:cubicBezTo>
                    <a:pt x="2840" y="41"/>
                    <a:pt x="0" y="2932"/>
                    <a:pt x="31" y="6479"/>
                  </a:cubicBezTo>
                  <a:cubicBezTo>
                    <a:pt x="72" y="9991"/>
                    <a:pt x="2932" y="12825"/>
                    <a:pt x="6435" y="12825"/>
                  </a:cubicBezTo>
                  <a:cubicBezTo>
                    <a:pt x="6460" y="12825"/>
                    <a:pt x="6485" y="12825"/>
                    <a:pt x="6510" y="12825"/>
                  </a:cubicBezTo>
                  <a:cubicBezTo>
                    <a:pt x="10047" y="12794"/>
                    <a:pt x="12897" y="9893"/>
                    <a:pt x="12856" y="6346"/>
                  </a:cubicBezTo>
                  <a:cubicBezTo>
                    <a:pt x="12825" y="2828"/>
                    <a:pt x="9955" y="0"/>
                    <a:pt x="64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4021;p80">
              <a:extLst>
                <a:ext uri="{FF2B5EF4-FFF2-40B4-BE49-F238E27FC236}">
                  <a16:creationId xmlns:a16="http://schemas.microsoft.com/office/drawing/2014/main" id="{CDF5766C-D14C-A9C4-E53D-6527A483DF46}"/>
                </a:ext>
              </a:extLst>
            </p:cNvPr>
            <p:cNvSpPr/>
            <p:nvPr/>
          </p:nvSpPr>
          <p:spPr>
            <a:xfrm>
              <a:off x="3180300" y="4442400"/>
              <a:ext cx="422125" cy="392525"/>
            </a:xfrm>
            <a:custGeom>
              <a:avLst/>
              <a:gdLst/>
              <a:ahLst/>
              <a:cxnLst/>
              <a:rect l="l" t="t" r="r" b="b"/>
              <a:pathLst>
                <a:path w="16885" h="15701" extrusionOk="0">
                  <a:moveTo>
                    <a:pt x="8114" y="1789"/>
                  </a:moveTo>
                  <a:cubicBezTo>
                    <a:pt x="8275" y="1789"/>
                    <a:pt x="8438" y="1795"/>
                    <a:pt x="8601" y="1808"/>
                  </a:cubicBezTo>
                  <a:cubicBezTo>
                    <a:pt x="11041" y="2013"/>
                    <a:pt x="13112" y="3674"/>
                    <a:pt x="13860" y="6001"/>
                  </a:cubicBezTo>
                  <a:cubicBezTo>
                    <a:pt x="14598" y="8339"/>
                    <a:pt x="13870" y="10891"/>
                    <a:pt x="11994" y="12470"/>
                  </a:cubicBezTo>
                  <a:cubicBezTo>
                    <a:pt x="10858" y="13428"/>
                    <a:pt x="9472" y="13897"/>
                    <a:pt x="8093" y="13897"/>
                  </a:cubicBezTo>
                  <a:cubicBezTo>
                    <a:pt x="6374" y="13897"/>
                    <a:pt x="4665" y="13169"/>
                    <a:pt x="3465" y="11752"/>
                  </a:cubicBezTo>
                  <a:cubicBezTo>
                    <a:pt x="1886" y="9876"/>
                    <a:pt x="1589" y="7242"/>
                    <a:pt x="2717" y="5068"/>
                  </a:cubicBezTo>
                  <a:cubicBezTo>
                    <a:pt x="3759" y="3040"/>
                    <a:pt x="5855" y="1789"/>
                    <a:pt x="8114" y="1789"/>
                  </a:cubicBezTo>
                  <a:close/>
                  <a:moveTo>
                    <a:pt x="8091" y="1"/>
                  </a:moveTo>
                  <a:cubicBezTo>
                    <a:pt x="7293" y="1"/>
                    <a:pt x="6487" y="122"/>
                    <a:pt x="5700" y="373"/>
                  </a:cubicBezTo>
                  <a:cubicBezTo>
                    <a:pt x="2676" y="1337"/>
                    <a:pt x="533" y="4033"/>
                    <a:pt x="267" y="7190"/>
                  </a:cubicBezTo>
                  <a:cubicBezTo>
                    <a:pt x="0" y="10358"/>
                    <a:pt x="1671" y="13372"/>
                    <a:pt x="4490" y="14828"/>
                  </a:cubicBezTo>
                  <a:cubicBezTo>
                    <a:pt x="5625" y="15414"/>
                    <a:pt x="6858" y="15701"/>
                    <a:pt x="8084" y="15701"/>
                  </a:cubicBezTo>
                  <a:cubicBezTo>
                    <a:pt x="9905" y="15701"/>
                    <a:pt x="11711" y="15068"/>
                    <a:pt x="13163" y="13844"/>
                  </a:cubicBezTo>
                  <a:cubicBezTo>
                    <a:pt x="16474" y="11045"/>
                    <a:pt x="16884" y="6093"/>
                    <a:pt x="14086" y="2782"/>
                  </a:cubicBezTo>
                  <a:cubicBezTo>
                    <a:pt x="12569" y="985"/>
                    <a:pt x="10362" y="1"/>
                    <a:pt x="8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4022;p80">
              <a:extLst>
                <a:ext uri="{FF2B5EF4-FFF2-40B4-BE49-F238E27FC236}">
                  <a16:creationId xmlns:a16="http://schemas.microsoft.com/office/drawing/2014/main" id="{FF90B6F8-55F3-976C-8976-FF46253F364C}"/>
                </a:ext>
              </a:extLst>
            </p:cNvPr>
            <p:cNvSpPr/>
            <p:nvPr/>
          </p:nvSpPr>
          <p:spPr>
            <a:xfrm>
              <a:off x="3203100" y="4475075"/>
              <a:ext cx="313975" cy="220400"/>
            </a:xfrm>
            <a:custGeom>
              <a:avLst/>
              <a:gdLst/>
              <a:ahLst/>
              <a:cxnLst/>
              <a:rect l="l" t="t" r="r" b="b"/>
              <a:pathLst>
                <a:path w="12559" h="8816" extrusionOk="0">
                  <a:moveTo>
                    <a:pt x="6948" y="1"/>
                  </a:moveTo>
                  <a:cubicBezTo>
                    <a:pt x="6106" y="1"/>
                    <a:pt x="5249" y="178"/>
                    <a:pt x="4429" y="553"/>
                  </a:cubicBezTo>
                  <a:cubicBezTo>
                    <a:pt x="1302" y="1988"/>
                    <a:pt x="0" y="5750"/>
                    <a:pt x="1569" y="8815"/>
                  </a:cubicBezTo>
                  <a:cubicBezTo>
                    <a:pt x="585" y="6386"/>
                    <a:pt x="1272" y="3608"/>
                    <a:pt x="3271" y="1916"/>
                  </a:cubicBezTo>
                  <a:cubicBezTo>
                    <a:pt x="4420" y="945"/>
                    <a:pt x="5801" y="485"/>
                    <a:pt x="7167" y="485"/>
                  </a:cubicBezTo>
                  <a:cubicBezTo>
                    <a:pt x="9336" y="485"/>
                    <a:pt x="11464" y="1646"/>
                    <a:pt x="12559" y="3772"/>
                  </a:cubicBezTo>
                  <a:cubicBezTo>
                    <a:pt x="11597" y="1416"/>
                    <a:pt x="9331" y="1"/>
                    <a:pt x="6948" y="1"/>
                  </a:cubicBezTo>
                  <a:close/>
                </a:path>
              </a:pathLst>
            </a:custGeom>
            <a:solidFill>
              <a:srgbClr val="499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4023;p80">
              <a:extLst>
                <a:ext uri="{FF2B5EF4-FFF2-40B4-BE49-F238E27FC236}">
                  <a16:creationId xmlns:a16="http://schemas.microsoft.com/office/drawing/2014/main" id="{2E046DDA-7FFD-A41A-4B66-3BC0C668D63C}"/>
                </a:ext>
              </a:extLst>
            </p:cNvPr>
            <p:cNvSpPr/>
            <p:nvPr/>
          </p:nvSpPr>
          <p:spPr>
            <a:xfrm>
              <a:off x="3201550" y="4550900"/>
              <a:ext cx="407275" cy="285400"/>
            </a:xfrm>
            <a:custGeom>
              <a:avLst/>
              <a:gdLst/>
              <a:ahLst/>
              <a:cxnLst/>
              <a:rect l="l" t="t" r="r" b="b"/>
              <a:pathLst>
                <a:path w="16291" h="11416" extrusionOk="0">
                  <a:moveTo>
                    <a:pt x="14261" y="0"/>
                  </a:moveTo>
                  <a:lnTo>
                    <a:pt x="14261" y="0"/>
                  </a:lnTo>
                  <a:cubicBezTo>
                    <a:pt x="15850" y="3896"/>
                    <a:pt x="14087" y="8345"/>
                    <a:pt x="10263" y="10098"/>
                  </a:cubicBezTo>
                  <a:cubicBezTo>
                    <a:pt x="9203" y="10583"/>
                    <a:pt x="8091" y="10813"/>
                    <a:pt x="6996" y="10813"/>
                  </a:cubicBezTo>
                  <a:cubicBezTo>
                    <a:pt x="4130" y="10813"/>
                    <a:pt x="1381" y="9236"/>
                    <a:pt x="1" y="6520"/>
                  </a:cubicBezTo>
                  <a:lnTo>
                    <a:pt x="1" y="6520"/>
                  </a:lnTo>
                  <a:cubicBezTo>
                    <a:pt x="1244" y="9581"/>
                    <a:pt x="4183" y="11416"/>
                    <a:pt x="7271" y="11416"/>
                  </a:cubicBezTo>
                  <a:cubicBezTo>
                    <a:pt x="8361" y="11416"/>
                    <a:pt x="9470" y="11187"/>
                    <a:pt x="10529" y="10703"/>
                  </a:cubicBezTo>
                  <a:cubicBezTo>
                    <a:pt x="14599" y="8837"/>
                    <a:pt x="16291" y="3978"/>
                    <a:pt x="14261" y="0"/>
                  </a:cubicBezTo>
                  <a:close/>
                </a:path>
              </a:pathLst>
            </a:custGeom>
            <a:solidFill>
              <a:srgbClr val="499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4024;p80">
              <a:extLst>
                <a:ext uri="{FF2B5EF4-FFF2-40B4-BE49-F238E27FC236}">
                  <a16:creationId xmlns:a16="http://schemas.microsoft.com/office/drawing/2014/main" id="{747B14AA-1CB9-807E-CD96-2E6C466542ED}"/>
                </a:ext>
              </a:extLst>
            </p:cNvPr>
            <p:cNvSpPr/>
            <p:nvPr/>
          </p:nvSpPr>
          <p:spPr>
            <a:xfrm>
              <a:off x="3117750" y="4722600"/>
              <a:ext cx="156100" cy="147150"/>
            </a:xfrm>
            <a:custGeom>
              <a:avLst/>
              <a:gdLst/>
              <a:ahLst/>
              <a:cxnLst/>
              <a:rect l="l" t="t" r="r" b="b"/>
              <a:pathLst>
                <a:path w="6244" h="5886" extrusionOk="0">
                  <a:moveTo>
                    <a:pt x="4450" y="1"/>
                  </a:moveTo>
                  <a:lnTo>
                    <a:pt x="1" y="3763"/>
                  </a:lnTo>
                  <a:lnTo>
                    <a:pt x="1805" y="5885"/>
                  </a:lnTo>
                  <a:lnTo>
                    <a:pt x="6244" y="2133"/>
                  </a:lnTo>
                  <a:lnTo>
                    <a:pt x="4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4025;p80">
              <a:extLst>
                <a:ext uri="{FF2B5EF4-FFF2-40B4-BE49-F238E27FC236}">
                  <a16:creationId xmlns:a16="http://schemas.microsoft.com/office/drawing/2014/main" id="{DB20CD1B-A8E5-764F-F6FB-953281245F3B}"/>
                </a:ext>
              </a:extLst>
            </p:cNvPr>
            <p:cNvSpPr/>
            <p:nvPr/>
          </p:nvSpPr>
          <p:spPr>
            <a:xfrm>
              <a:off x="3154400" y="4782525"/>
              <a:ext cx="108175" cy="87225"/>
            </a:xfrm>
            <a:custGeom>
              <a:avLst/>
              <a:gdLst/>
              <a:ahLst/>
              <a:cxnLst/>
              <a:rect l="l" t="t" r="r" b="b"/>
              <a:pathLst>
                <a:path w="4327" h="3489" extrusionOk="0">
                  <a:moveTo>
                    <a:pt x="3959" y="0"/>
                  </a:moveTo>
                  <a:cubicBezTo>
                    <a:pt x="3822" y="0"/>
                    <a:pt x="3684" y="46"/>
                    <a:pt x="3568" y="136"/>
                  </a:cubicBezTo>
                  <a:lnTo>
                    <a:pt x="1" y="3088"/>
                  </a:lnTo>
                  <a:lnTo>
                    <a:pt x="349" y="3488"/>
                  </a:lnTo>
                  <a:lnTo>
                    <a:pt x="4327" y="126"/>
                  </a:lnTo>
                  <a:cubicBezTo>
                    <a:pt x="4217" y="41"/>
                    <a:pt x="4089" y="0"/>
                    <a:pt x="3959" y="0"/>
                  </a:cubicBezTo>
                  <a:close/>
                </a:path>
              </a:pathLst>
            </a:custGeom>
            <a:solidFill>
              <a:srgbClr val="499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4026;p80">
              <a:extLst>
                <a:ext uri="{FF2B5EF4-FFF2-40B4-BE49-F238E27FC236}">
                  <a16:creationId xmlns:a16="http://schemas.microsoft.com/office/drawing/2014/main" id="{19984A02-B377-DEF8-E905-2F248ECBCF94}"/>
                </a:ext>
              </a:extLst>
            </p:cNvPr>
            <p:cNvSpPr/>
            <p:nvPr/>
          </p:nvSpPr>
          <p:spPr>
            <a:xfrm>
              <a:off x="2844050" y="4799725"/>
              <a:ext cx="335250" cy="304575"/>
            </a:xfrm>
            <a:custGeom>
              <a:avLst/>
              <a:gdLst/>
              <a:ahLst/>
              <a:cxnLst/>
              <a:rect l="l" t="t" r="r" b="b"/>
              <a:pathLst>
                <a:path w="13410" h="12183" extrusionOk="0">
                  <a:moveTo>
                    <a:pt x="10692" y="1"/>
                  </a:moveTo>
                  <a:cubicBezTo>
                    <a:pt x="10633" y="1"/>
                    <a:pt x="10575" y="22"/>
                    <a:pt x="10528" y="63"/>
                  </a:cubicBezTo>
                  <a:lnTo>
                    <a:pt x="113" y="8859"/>
                  </a:lnTo>
                  <a:cubicBezTo>
                    <a:pt x="10" y="8951"/>
                    <a:pt x="0" y="9105"/>
                    <a:pt x="82" y="9218"/>
                  </a:cubicBezTo>
                  <a:lnTo>
                    <a:pt x="2522" y="12098"/>
                  </a:lnTo>
                  <a:cubicBezTo>
                    <a:pt x="2572" y="12154"/>
                    <a:pt x="2639" y="12182"/>
                    <a:pt x="2707" y="12182"/>
                  </a:cubicBezTo>
                  <a:cubicBezTo>
                    <a:pt x="2765" y="12182"/>
                    <a:pt x="2823" y="12161"/>
                    <a:pt x="2871" y="12119"/>
                  </a:cubicBezTo>
                  <a:lnTo>
                    <a:pt x="13286" y="3323"/>
                  </a:lnTo>
                  <a:cubicBezTo>
                    <a:pt x="13389" y="3231"/>
                    <a:pt x="13409" y="3077"/>
                    <a:pt x="13317" y="2975"/>
                  </a:cubicBezTo>
                  <a:lnTo>
                    <a:pt x="10887" y="94"/>
                  </a:lnTo>
                  <a:cubicBezTo>
                    <a:pt x="10836" y="32"/>
                    <a:pt x="10764" y="1"/>
                    <a:pt x="10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4027;p80">
              <a:extLst>
                <a:ext uri="{FF2B5EF4-FFF2-40B4-BE49-F238E27FC236}">
                  <a16:creationId xmlns:a16="http://schemas.microsoft.com/office/drawing/2014/main" id="{6939152B-F065-74D7-D661-57CBA0225049}"/>
                </a:ext>
              </a:extLst>
            </p:cNvPr>
            <p:cNvSpPr/>
            <p:nvPr/>
          </p:nvSpPr>
          <p:spPr>
            <a:xfrm>
              <a:off x="2992175" y="4834875"/>
              <a:ext cx="105625" cy="89200"/>
            </a:xfrm>
            <a:custGeom>
              <a:avLst/>
              <a:gdLst/>
              <a:ahLst/>
              <a:cxnLst/>
              <a:rect l="l" t="t" r="r" b="b"/>
              <a:pathLst>
                <a:path w="4225" h="3568" fill="none" extrusionOk="0">
                  <a:moveTo>
                    <a:pt x="4224" y="0"/>
                  </a:moveTo>
                  <a:lnTo>
                    <a:pt x="1" y="3568"/>
                  </a:lnTo>
                </a:path>
              </a:pathLst>
            </a:custGeom>
            <a:noFill/>
            <a:ln w="4875" cap="rnd" cmpd="sng">
              <a:solidFill>
                <a:srgbClr val="FFFFFF"/>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4028;p80">
              <a:extLst>
                <a:ext uri="{FF2B5EF4-FFF2-40B4-BE49-F238E27FC236}">
                  <a16:creationId xmlns:a16="http://schemas.microsoft.com/office/drawing/2014/main" id="{E4B4DB76-BCB3-933B-E896-9DAAFDBAA0E8}"/>
                </a:ext>
              </a:extLst>
            </p:cNvPr>
            <p:cNvSpPr/>
            <p:nvPr/>
          </p:nvSpPr>
          <p:spPr>
            <a:xfrm>
              <a:off x="2939375" y="4921500"/>
              <a:ext cx="169425" cy="143275"/>
            </a:xfrm>
            <a:custGeom>
              <a:avLst/>
              <a:gdLst/>
              <a:ahLst/>
              <a:cxnLst/>
              <a:rect l="l" t="t" r="r" b="b"/>
              <a:pathLst>
                <a:path w="6777" h="5731" fill="none" extrusionOk="0">
                  <a:moveTo>
                    <a:pt x="6777" y="0"/>
                  </a:moveTo>
                  <a:lnTo>
                    <a:pt x="1" y="5731"/>
                  </a:lnTo>
                </a:path>
              </a:pathLst>
            </a:custGeom>
            <a:noFill/>
            <a:ln w="4875" cap="rnd" cmpd="sng">
              <a:solidFill>
                <a:schemeClr val="accent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4029;p80">
              <a:extLst>
                <a:ext uri="{FF2B5EF4-FFF2-40B4-BE49-F238E27FC236}">
                  <a16:creationId xmlns:a16="http://schemas.microsoft.com/office/drawing/2014/main" id="{8A6CF715-974F-0093-BC60-9995482623AC}"/>
                </a:ext>
              </a:extLst>
            </p:cNvPr>
            <p:cNvSpPr/>
            <p:nvPr/>
          </p:nvSpPr>
          <p:spPr>
            <a:xfrm>
              <a:off x="3445025" y="4672625"/>
              <a:ext cx="37450" cy="32025"/>
            </a:xfrm>
            <a:custGeom>
              <a:avLst/>
              <a:gdLst/>
              <a:ahLst/>
              <a:cxnLst/>
              <a:rect l="l" t="t" r="r" b="b"/>
              <a:pathLst>
                <a:path w="1498" h="1281" extrusionOk="0">
                  <a:moveTo>
                    <a:pt x="852" y="1"/>
                  </a:moveTo>
                  <a:cubicBezTo>
                    <a:pt x="278" y="1"/>
                    <a:pt x="1" y="688"/>
                    <a:pt x="401" y="1088"/>
                  </a:cubicBezTo>
                  <a:cubicBezTo>
                    <a:pt x="531" y="1221"/>
                    <a:pt x="692" y="1281"/>
                    <a:pt x="851" y="1281"/>
                  </a:cubicBezTo>
                  <a:cubicBezTo>
                    <a:pt x="1180" y="1281"/>
                    <a:pt x="1498" y="1024"/>
                    <a:pt x="1498" y="636"/>
                  </a:cubicBezTo>
                  <a:cubicBezTo>
                    <a:pt x="1498" y="278"/>
                    <a:pt x="1211" y="1"/>
                    <a:pt x="8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4030;p80">
              <a:extLst>
                <a:ext uri="{FF2B5EF4-FFF2-40B4-BE49-F238E27FC236}">
                  <a16:creationId xmlns:a16="http://schemas.microsoft.com/office/drawing/2014/main" id="{90AD3E71-B0F2-9BAA-5F73-E841949D0C79}"/>
                </a:ext>
              </a:extLst>
            </p:cNvPr>
            <p:cNvSpPr/>
            <p:nvPr/>
          </p:nvSpPr>
          <p:spPr>
            <a:xfrm>
              <a:off x="4311800" y="4548650"/>
              <a:ext cx="307300" cy="280025"/>
            </a:xfrm>
            <a:custGeom>
              <a:avLst/>
              <a:gdLst/>
              <a:ahLst/>
              <a:cxnLst/>
              <a:rect l="l" t="t" r="r" b="b"/>
              <a:pathLst>
                <a:path w="12292" h="11201" extrusionOk="0">
                  <a:moveTo>
                    <a:pt x="6142" y="1"/>
                  </a:moveTo>
                  <a:cubicBezTo>
                    <a:pt x="4708" y="1"/>
                    <a:pt x="3276" y="547"/>
                    <a:pt x="2184" y="1638"/>
                  </a:cubicBezTo>
                  <a:cubicBezTo>
                    <a:pt x="0" y="3822"/>
                    <a:pt x="0" y="7369"/>
                    <a:pt x="2184" y="9563"/>
                  </a:cubicBezTo>
                  <a:cubicBezTo>
                    <a:pt x="3276" y="10655"/>
                    <a:pt x="4708" y="11200"/>
                    <a:pt x="6142" y="11200"/>
                  </a:cubicBezTo>
                  <a:cubicBezTo>
                    <a:pt x="7576" y="11200"/>
                    <a:pt x="9011" y="10655"/>
                    <a:pt x="10108" y="9563"/>
                  </a:cubicBezTo>
                  <a:cubicBezTo>
                    <a:pt x="12292" y="7369"/>
                    <a:pt x="12292" y="3822"/>
                    <a:pt x="10108" y="1638"/>
                  </a:cubicBezTo>
                  <a:cubicBezTo>
                    <a:pt x="9011" y="547"/>
                    <a:pt x="7576" y="1"/>
                    <a:pt x="6142" y="1"/>
                  </a:cubicBezTo>
                  <a:close/>
                </a:path>
              </a:pathLst>
            </a:custGeom>
            <a:solidFill>
              <a:srgbClr val="FFFFFF"/>
            </a:solidFill>
            <a:ln w="7425"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4031;p80">
              <a:extLst>
                <a:ext uri="{FF2B5EF4-FFF2-40B4-BE49-F238E27FC236}">
                  <a16:creationId xmlns:a16="http://schemas.microsoft.com/office/drawing/2014/main" id="{CB44FB32-F1A2-2D7B-C748-DF47C47F4F5D}"/>
                </a:ext>
              </a:extLst>
            </p:cNvPr>
            <p:cNvSpPr/>
            <p:nvPr/>
          </p:nvSpPr>
          <p:spPr>
            <a:xfrm>
              <a:off x="4397650" y="4648550"/>
              <a:ext cx="27450" cy="112775"/>
            </a:xfrm>
            <a:custGeom>
              <a:avLst/>
              <a:gdLst/>
              <a:ahLst/>
              <a:cxnLst/>
              <a:rect l="l" t="t" r="r" b="b"/>
              <a:pathLst>
                <a:path w="1098" h="4511" extrusionOk="0">
                  <a:moveTo>
                    <a:pt x="1" y="0"/>
                  </a:moveTo>
                  <a:lnTo>
                    <a:pt x="1" y="4511"/>
                  </a:lnTo>
                  <a:lnTo>
                    <a:pt x="1098" y="4511"/>
                  </a:lnTo>
                  <a:lnTo>
                    <a:pt x="1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4032;p80">
              <a:extLst>
                <a:ext uri="{FF2B5EF4-FFF2-40B4-BE49-F238E27FC236}">
                  <a16:creationId xmlns:a16="http://schemas.microsoft.com/office/drawing/2014/main" id="{2BED878D-241E-55C7-8020-E2C0305EBE00}"/>
                </a:ext>
              </a:extLst>
            </p:cNvPr>
            <p:cNvSpPr/>
            <p:nvPr/>
          </p:nvSpPr>
          <p:spPr>
            <a:xfrm>
              <a:off x="4449925" y="4628800"/>
              <a:ext cx="27450" cy="132525"/>
            </a:xfrm>
            <a:custGeom>
              <a:avLst/>
              <a:gdLst/>
              <a:ahLst/>
              <a:cxnLst/>
              <a:rect l="l" t="t" r="r" b="b"/>
              <a:pathLst>
                <a:path w="1098" h="5301" extrusionOk="0">
                  <a:moveTo>
                    <a:pt x="1" y="1"/>
                  </a:moveTo>
                  <a:lnTo>
                    <a:pt x="1" y="5301"/>
                  </a:lnTo>
                  <a:lnTo>
                    <a:pt x="1098" y="5301"/>
                  </a:lnTo>
                  <a:lnTo>
                    <a:pt x="10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4033;p80">
              <a:extLst>
                <a:ext uri="{FF2B5EF4-FFF2-40B4-BE49-F238E27FC236}">
                  <a16:creationId xmlns:a16="http://schemas.microsoft.com/office/drawing/2014/main" id="{ECFBE51F-EE03-2434-4274-902F4D0E5DD6}"/>
                </a:ext>
              </a:extLst>
            </p:cNvPr>
            <p:cNvSpPr/>
            <p:nvPr/>
          </p:nvSpPr>
          <p:spPr>
            <a:xfrm>
              <a:off x="4502225" y="4601900"/>
              <a:ext cx="27175" cy="159425"/>
            </a:xfrm>
            <a:custGeom>
              <a:avLst/>
              <a:gdLst/>
              <a:ahLst/>
              <a:cxnLst/>
              <a:rect l="l" t="t" r="r" b="b"/>
              <a:pathLst>
                <a:path w="1087" h="6377" extrusionOk="0">
                  <a:moveTo>
                    <a:pt x="0" y="0"/>
                  </a:moveTo>
                  <a:lnTo>
                    <a:pt x="0" y="6377"/>
                  </a:lnTo>
                  <a:lnTo>
                    <a:pt x="1087" y="6377"/>
                  </a:lnTo>
                  <a:lnTo>
                    <a:pt x="10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4034;p80">
              <a:extLst>
                <a:ext uri="{FF2B5EF4-FFF2-40B4-BE49-F238E27FC236}">
                  <a16:creationId xmlns:a16="http://schemas.microsoft.com/office/drawing/2014/main" id="{61C14705-8EDD-A28B-EBBD-6A29F3BFF377}"/>
                </a:ext>
              </a:extLst>
            </p:cNvPr>
            <p:cNvSpPr/>
            <p:nvPr/>
          </p:nvSpPr>
          <p:spPr>
            <a:xfrm>
              <a:off x="3042150" y="3877900"/>
              <a:ext cx="154050" cy="154300"/>
            </a:xfrm>
            <a:custGeom>
              <a:avLst/>
              <a:gdLst/>
              <a:ahLst/>
              <a:cxnLst/>
              <a:rect l="l" t="t" r="r" b="b"/>
              <a:pathLst>
                <a:path w="6162" h="6172" extrusionOk="0">
                  <a:moveTo>
                    <a:pt x="3086" y="0"/>
                  </a:moveTo>
                  <a:cubicBezTo>
                    <a:pt x="1384" y="0"/>
                    <a:pt x="1" y="1384"/>
                    <a:pt x="1" y="3086"/>
                  </a:cubicBezTo>
                  <a:cubicBezTo>
                    <a:pt x="1" y="4788"/>
                    <a:pt x="1384" y="6172"/>
                    <a:pt x="3086" y="6172"/>
                  </a:cubicBezTo>
                  <a:cubicBezTo>
                    <a:pt x="4788" y="6172"/>
                    <a:pt x="6162" y="4788"/>
                    <a:pt x="6162" y="3086"/>
                  </a:cubicBezTo>
                  <a:cubicBezTo>
                    <a:pt x="6162" y="1384"/>
                    <a:pt x="4788" y="0"/>
                    <a:pt x="3086" y="0"/>
                  </a:cubicBezTo>
                  <a:close/>
                </a:path>
              </a:pathLst>
            </a:custGeom>
            <a:solidFill>
              <a:srgbClr val="FFFFFF"/>
            </a:solidFill>
            <a:ln w="4100" cap="flat" cmpd="sng">
              <a:solidFill>
                <a:srgbClr val="42AFE5"/>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4035;p80">
              <a:extLst>
                <a:ext uri="{FF2B5EF4-FFF2-40B4-BE49-F238E27FC236}">
                  <a16:creationId xmlns:a16="http://schemas.microsoft.com/office/drawing/2014/main" id="{42B9D6D3-8370-E896-B888-0E9EE15869F1}"/>
                </a:ext>
              </a:extLst>
            </p:cNvPr>
            <p:cNvSpPr/>
            <p:nvPr/>
          </p:nvSpPr>
          <p:spPr>
            <a:xfrm>
              <a:off x="3093400" y="3915575"/>
              <a:ext cx="17725" cy="85625"/>
            </a:xfrm>
            <a:custGeom>
              <a:avLst/>
              <a:gdLst/>
              <a:ahLst/>
              <a:cxnLst/>
              <a:rect l="l" t="t" r="r" b="b"/>
              <a:pathLst>
                <a:path w="709" h="3425" extrusionOk="0">
                  <a:moveTo>
                    <a:pt x="1" y="0"/>
                  </a:moveTo>
                  <a:lnTo>
                    <a:pt x="1" y="3424"/>
                  </a:lnTo>
                  <a:lnTo>
                    <a:pt x="708" y="3424"/>
                  </a:lnTo>
                  <a:lnTo>
                    <a:pt x="708" y="0"/>
                  </a:lnTo>
                  <a:close/>
                </a:path>
              </a:pathLst>
            </a:custGeom>
            <a:solidFill>
              <a:srgbClr val="358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4036;p80">
              <a:extLst>
                <a:ext uri="{FF2B5EF4-FFF2-40B4-BE49-F238E27FC236}">
                  <a16:creationId xmlns:a16="http://schemas.microsoft.com/office/drawing/2014/main" id="{0ACF1171-541C-E31C-B31B-07B95B74E7DB}"/>
                </a:ext>
              </a:extLst>
            </p:cNvPr>
            <p:cNvSpPr/>
            <p:nvPr/>
          </p:nvSpPr>
          <p:spPr>
            <a:xfrm>
              <a:off x="3127250" y="3915575"/>
              <a:ext cx="17700" cy="85625"/>
            </a:xfrm>
            <a:custGeom>
              <a:avLst/>
              <a:gdLst/>
              <a:ahLst/>
              <a:cxnLst/>
              <a:rect l="l" t="t" r="r" b="b"/>
              <a:pathLst>
                <a:path w="708" h="3425" extrusionOk="0">
                  <a:moveTo>
                    <a:pt x="0" y="0"/>
                  </a:moveTo>
                  <a:lnTo>
                    <a:pt x="0" y="3424"/>
                  </a:lnTo>
                  <a:lnTo>
                    <a:pt x="707" y="3424"/>
                  </a:lnTo>
                  <a:lnTo>
                    <a:pt x="707" y="0"/>
                  </a:lnTo>
                  <a:close/>
                </a:path>
              </a:pathLst>
            </a:custGeom>
            <a:solidFill>
              <a:srgbClr val="66B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4037;p80">
              <a:extLst>
                <a:ext uri="{FF2B5EF4-FFF2-40B4-BE49-F238E27FC236}">
                  <a16:creationId xmlns:a16="http://schemas.microsoft.com/office/drawing/2014/main" id="{9B10571A-680B-E758-AAB7-01275C5518B4}"/>
                </a:ext>
              </a:extLst>
            </p:cNvPr>
            <p:cNvSpPr/>
            <p:nvPr/>
          </p:nvSpPr>
          <p:spPr>
            <a:xfrm>
              <a:off x="3102375" y="3903000"/>
              <a:ext cx="25" cy="105625"/>
            </a:xfrm>
            <a:custGeom>
              <a:avLst/>
              <a:gdLst/>
              <a:ahLst/>
              <a:cxnLst/>
              <a:rect l="l" t="t" r="r" b="b"/>
              <a:pathLst>
                <a:path w="1" h="4225" fill="none" extrusionOk="0">
                  <a:moveTo>
                    <a:pt x="1" y="1"/>
                  </a:moveTo>
                  <a:lnTo>
                    <a:pt x="1" y="4224"/>
                  </a:lnTo>
                </a:path>
              </a:pathLst>
            </a:custGeom>
            <a:noFill/>
            <a:ln w="2825" cap="flat" cmpd="sng">
              <a:solidFill>
                <a:srgbClr val="358AD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4038;p80">
              <a:extLst>
                <a:ext uri="{FF2B5EF4-FFF2-40B4-BE49-F238E27FC236}">
                  <a16:creationId xmlns:a16="http://schemas.microsoft.com/office/drawing/2014/main" id="{B7EDFB9C-A356-D811-B606-7F8FE9AF8B2F}"/>
                </a:ext>
              </a:extLst>
            </p:cNvPr>
            <p:cNvSpPr/>
            <p:nvPr/>
          </p:nvSpPr>
          <p:spPr>
            <a:xfrm>
              <a:off x="3135950" y="3903000"/>
              <a:ext cx="25" cy="105625"/>
            </a:xfrm>
            <a:custGeom>
              <a:avLst/>
              <a:gdLst/>
              <a:ahLst/>
              <a:cxnLst/>
              <a:rect l="l" t="t" r="r" b="b"/>
              <a:pathLst>
                <a:path w="1" h="4225" fill="none" extrusionOk="0">
                  <a:moveTo>
                    <a:pt x="1" y="1"/>
                  </a:moveTo>
                  <a:lnTo>
                    <a:pt x="1" y="4224"/>
                  </a:lnTo>
                </a:path>
              </a:pathLst>
            </a:custGeom>
            <a:noFill/>
            <a:ln w="2825" cap="flat" cmpd="sng">
              <a:solidFill>
                <a:srgbClr val="66BAFF"/>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4039;p80">
              <a:extLst>
                <a:ext uri="{FF2B5EF4-FFF2-40B4-BE49-F238E27FC236}">
                  <a16:creationId xmlns:a16="http://schemas.microsoft.com/office/drawing/2014/main" id="{7111BC0E-470B-9DE5-B1F4-C4516D4A0EDC}"/>
                </a:ext>
              </a:extLst>
            </p:cNvPr>
            <p:cNvSpPr/>
            <p:nvPr/>
          </p:nvSpPr>
          <p:spPr>
            <a:xfrm>
              <a:off x="4476600" y="4334850"/>
              <a:ext cx="214275" cy="195250"/>
            </a:xfrm>
            <a:custGeom>
              <a:avLst/>
              <a:gdLst/>
              <a:ahLst/>
              <a:cxnLst/>
              <a:rect l="l" t="t" r="r" b="b"/>
              <a:pathLst>
                <a:path w="8571" h="7810" extrusionOk="0">
                  <a:moveTo>
                    <a:pt x="4285" y="0"/>
                  </a:moveTo>
                  <a:cubicBezTo>
                    <a:pt x="3286" y="0"/>
                    <a:pt x="2286" y="380"/>
                    <a:pt x="1528" y="1138"/>
                  </a:cubicBezTo>
                  <a:cubicBezTo>
                    <a:pt x="0" y="2666"/>
                    <a:pt x="0" y="5136"/>
                    <a:pt x="1528" y="6664"/>
                  </a:cubicBezTo>
                  <a:cubicBezTo>
                    <a:pt x="2286" y="7428"/>
                    <a:pt x="3286" y="7810"/>
                    <a:pt x="4285" y="7810"/>
                  </a:cubicBezTo>
                  <a:cubicBezTo>
                    <a:pt x="5285" y="7810"/>
                    <a:pt x="6284" y="7428"/>
                    <a:pt x="7043" y="6664"/>
                  </a:cubicBezTo>
                  <a:cubicBezTo>
                    <a:pt x="8570" y="5136"/>
                    <a:pt x="8570" y="2666"/>
                    <a:pt x="7043" y="1138"/>
                  </a:cubicBezTo>
                  <a:cubicBezTo>
                    <a:pt x="6284" y="380"/>
                    <a:pt x="5285" y="0"/>
                    <a:pt x="4285" y="0"/>
                  </a:cubicBezTo>
                  <a:close/>
                </a:path>
              </a:pathLst>
            </a:custGeom>
            <a:solidFill>
              <a:srgbClr val="FFFFFF"/>
            </a:solidFill>
            <a:ln w="7425"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4040;p80">
              <a:extLst>
                <a:ext uri="{FF2B5EF4-FFF2-40B4-BE49-F238E27FC236}">
                  <a16:creationId xmlns:a16="http://schemas.microsoft.com/office/drawing/2014/main" id="{3A0661D5-9E9F-DB78-14D3-0099BCDD81D5}"/>
                </a:ext>
              </a:extLst>
            </p:cNvPr>
            <p:cNvSpPr/>
            <p:nvPr/>
          </p:nvSpPr>
          <p:spPr>
            <a:xfrm>
              <a:off x="4552700" y="4364075"/>
              <a:ext cx="62050" cy="136625"/>
            </a:xfrm>
            <a:custGeom>
              <a:avLst/>
              <a:gdLst/>
              <a:ahLst/>
              <a:cxnLst/>
              <a:rect l="l" t="t" r="r" b="b"/>
              <a:pathLst>
                <a:path w="2482" h="5465" extrusionOk="0">
                  <a:moveTo>
                    <a:pt x="1057" y="0"/>
                  </a:moveTo>
                  <a:lnTo>
                    <a:pt x="1057" y="677"/>
                  </a:lnTo>
                  <a:cubicBezTo>
                    <a:pt x="452" y="769"/>
                    <a:pt x="52" y="1189"/>
                    <a:pt x="52" y="1743"/>
                  </a:cubicBezTo>
                  <a:cubicBezTo>
                    <a:pt x="52" y="2327"/>
                    <a:pt x="472" y="2635"/>
                    <a:pt x="1149" y="2901"/>
                  </a:cubicBezTo>
                  <a:cubicBezTo>
                    <a:pt x="1651" y="3096"/>
                    <a:pt x="1908" y="3311"/>
                    <a:pt x="1908" y="3691"/>
                  </a:cubicBezTo>
                  <a:cubicBezTo>
                    <a:pt x="1908" y="4070"/>
                    <a:pt x="1590" y="4337"/>
                    <a:pt x="1118" y="4337"/>
                  </a:cubicBezTo>
                  <a:cubicBezTo>
                    <a:pt x="770" y="4337"/>
                    <a:pt x="442" y="4234"/>
                    <a:pt x="155" y="4049"/>
                  </a:cubicBezTo>
                  <a:lnTo>
                    <a:pt x="1" y="4501"/>
                  </a:lnTo>
                  <a:cubicBezTo>
                    <a:pt x="298" y="4685"/>
                    <a:pt x="657" y="4788"/>
                    <a:pt x="1016" y="4788"/>
                  </a:cubicBezTo>
                  <a:lnTo>
                    <a:pt x="1016" y="5464"/>
                  </a:lnTo>
                  <a:lnTo>
                    <a:pt x="1426" y="5454"/>
                  </a:lnTo>
                  <a:lnTo>
                    <a:pt x="1426" y="4767"/>
                  </a:lnTo>
                  <a:cubicBezTo>
                    <a:pt x="2113" y="4654"/>
                    <a:pt x="2482" y="4162"/>
                    <a:pt x="2482" y="3629"/>
                  </a:cubicBezTo>
                  <a:cubicBezTo>
                    <a:pt x="2482" y="3045"/>
                    <a:pt x="2133" y="2696"/>
                    <a:pt x="1457" y="2419"/>
                  </a:cubicBezTo>
                  <a:cubicBezTo>
                    <a:pt x="872" y="2173"/>
                    <a:pt x="626" y="2009"/>
                    <a:pt x="626" y="1661"/>
                  </a:cubicBezTo>
                  <a:cubicBezTo>
                    <a:pt x="626" y="1394"/>
                    <a:pt x="821" y="1087"/>
                    <a:pt x="1334" y="1087"/>
                  </a:cubicBezTo>
                  <a:cubicBezTo>
                    <a:pt x="1631" y="1087"/>
                    <a:pt x="1918" y="1159"/>
                    <a:pt x="2174" y="1312"/>
                  </a:cubicBezTo>
                  <a:lnTo>
                    <a:pt x="2338" y="872"/>
                  </a:lnTo>
                  <a:cubicBezTo>
                    <a:pt x="2072" y="718"/>
                    <a:pt x="1774" y="646"/>
                    <a:pt x="1477" y="646"/>
                  </a:cubicBezTo>
                  <a:lnTo>
                    <a:pt x="14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4041;p80">
              <a:extLst>
                <a:ext uri="{FF2B5EF4-FFF2-40B4-BE49-F238E27FC236}">
                  <a16:creationId xmlns:a16="http://schemas.microsoft.com/office/drawing/2014/main" id="{EE1DBDCE-A3D8-4905-8469-380869267A4F}"/>
                </a:ext>
              </a:extLst>
            </p:cNvPr>
            <p:cNvSpPr/>
            <p:nvPr/>
          </p:nvSpPr>
          <p:spPr>
            <a:xfrm>
              <a:off x="2864550" y="4147825"/>
              <a:ext cx="243500" cy="226450"/>
            </a:xfrm>
            <a:custGeom>
              <a:avLst/>
              <a:gdLst/>
              <a:ahLst/>
              <a:cxnLst/>
              <a:rect l="l" t="t" r="r" b="b"/>
              <a:pathLst>
                <a:path w="9740" h="9058" extrusionOk="0">
                  <a:moveTo>
                    <a:pt x="4866" y="0"/>
                  </a:moveTo>
                  <a:cubicBezTo>
                    <a:pt x="2683" y="0"/>
                    <a:pt x="760" y="1577"/>
                    <a:pt x="400" y="3801"/>
                  </a:cubicBezTo>
                  <a:cubicBezTo>
                    <a:pt x="0" y="6272"/>
                    <a:pt x="1671" y="8599"/>
                    <a:pt x="4142" y="8999"/>
                  </a:cubicBezTo>
                  <a:cubicBezTo>
                    <a:pt x="4388" y="9039"/>
                    <a:pt x="4632" y="9058"/>
                    <a:pt x="4874" y="9058"/>
                  </a:cubicBezTo>
                  <a:cubicBezTo>
                    <a:pt x="7057" y="9058"/>
                    <a:pt x="8979" y="7481"/>
                    <a:pt x="9339" y="5257"/>
                  </a:cubicBezTo>
                  <a:cubicBezTo>
                    <a:pt x="9739" y="2786"/>
                    <a:pt x="8058" y="459"/>
                    <a:pt x="5598" y="59"/>
                  </a:cubicBezTo>
                  <a:cubicBezTo>
                    <a:pt x="5352" y="20"/>
                    <a:pt x="5107" y="0"/>
                    <a:pt x="4866" y="0"/>
                  </a:cubicBezTo>
                  <a:close/>
                </a:path>
              </a:pathLst>
            </a:custGeom>
            <a:solidFill>
              <a:srgbClr val="FFFFFF"/>
            </a:solidFill>
            <a:ln w="7425" cap="flat"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4042;p80">
              <a:extLst>
                <a:ext uri="{FF2B5EF4-FFF2-40B4-BE49-F238E27FC236}">
                  <a16:creationId xmlns:a16="http://schemas.microsoft.com/office/drawing/2014/main" id="{59739975-71EE-9F3E-C1C7-07DD857A3780}"/>
                </a:ext>
              </a:extLst>
            </p:cNvPr>
            <p:cNvSpPr/>
            <p:nvPr/>
          </p:nvSpPr>
          <p:spPr>
            <a:xfrm>
              <a:off x="2909150" y="4222600"/>
              <a:ext cx="138150" cy="86125"/>
            </a:xfrm>
            <a:custGeom>
              <a:avLst/>
              <a:gdLst/>
              <a:ahLst/>
              <a:cxnLst/>
              <a:rect l="l" t="t" r="r" b="b"/>
              <a:pathLst>
                <a:path w="5526" h="3445" fill="none" extrusionOk="0">
                  <a:moveTo>
                    <a:pt x="0" y="3445"/>
                  </a:moveTo>
                  <a:lnTo>
                    <a:pt x="974" y="1876"/>
                  </a:lnTo>
                  <a:lnTo>
                    <a:pt x="1979" y="2799"/>
                  </a:lnTo>
                  <a:lnTo>
                    <a:pt x="3178" y="964"/>
                  </a:lnTo>
                  <a:lnTo>
                    <a:pt x="4121" y="1876"/>
                  </a:lnTo>
                  <a:lnTo>
                    <a:pt x="5526" y="0"/>
                  </a:lnTo>
                </a:path>
              </a:pathLst>
            </a:custGeom>
            <a:solidFill>
              <a:schemeClr val="lt2"/>
            </a:solidFill>
            <a:ln w="4350" cap="rnd"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4043;p80">
              <a:extLst>
                <a:ext uri="{FF2B5EF4-FFF2-40B4-BE49-F238E27FC236}">
                  <a16:creationId xmlns:a16="http://schemas.microsoft.com/office/drawing/2014/main" id="{14307F35-9057-1E00-4480-CF07018B4A73}"/>
                </a:ext>
              </a:extLst>
            </p:cNvPr>
            <p:cNvSpPr/>
            <p:nvPr/>
          </p:nvSpPr>
          <p:spPr>
            <a:xfrm>
              <a:off x="2922200" y="4260525"/>
              <a:ext cx="22575" cy="22575"/>
            </a:xfrm>
            <a:custGeom>
              <a:avLst/>
              <a:gdLst/>
              <a:ahLst/>
              <a:cxnLst/>
              <a:rect l="l" t="t" r="r" b="b"/>
              <a:pathLst>
                <a:path w="903" h="903" extrusionOk="0">
                  <a:moveTo>
                    <a:pt x="452" y="1"/>
                  </a:moveTo>
                  <a:cubicBezTo>
                    <a:pt x="206" y="1"/>
                    <a:pt x="1" y="206"/>
                    <a:pt x="1" y="452"/>
                  </a:cubicBezTo>
                  <a:cubicBezTo>
                    <a:pt x="1" y="708"/>
                    <a:pt x="206" y="903"/>
                    <a:pt x="452" y="903"/>
                  </a:cubicBezTo>
                  <a:cubicBezTo>
                    <a:pt x="708" y="903"/>
                    <a:pt x="903" y="708"/>
                    <a:pt x="903" y="452"/>
                  </a:cubicBezTo>
                  <a:cubicBezTo>
                    <a:pt x="903" y="206"/>
                    <a:pt x="708" y="1"/>
                    <a:pt x="45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4044;p80">
              <a:extLst>
                <a:ext uri="{FF2B5EF4-FFF2-40B4-BE49-F238E27FC236}">
                  <a16:creationId xmlns:a16="http://schemas.microsoft.com/office/drawing/2014/main" id="{5F9687BC-7A69-3BCE-1FA0-DE6313E9A921}"/>
                </a:ext>
              </a:extLst>
            </p:cNvPr>
            <p:cNvSpPr/>
            <p:nvPr/>
          </p:nvSpPr>
          <p:spPr>
            <a:xfrm>
              <a:off x="2943475" y="4281275"/>
              <a:ext cx="26425" cy="22750"/>
            </a:xfrm>
            <a:custGeom>
              <a:avLst/>
              <a:gdLst/>
              <a:ahLst/>
              <a:cxnLst/>
              <a:rect l="l" t="t" r="r" b="b"/>
              <a:pathLst>
                <a:path w="1057" h="910" extrusionOk="0">
                  <a:moveTo>
                    <a:pt x="606" y="1"/>
                  </a:moveTo>
                  <a:cubicBezTo>
                    <a:pt x="206" y="1"/>
                    <a:pt x="1" y="493"/>
                    <a:pt x="288" y="780"/>
                  </a:cubicBezTo>
                  <a:cubicBezTo>
                    <a:pt x="380" y="869"/>
                    <a:pt x="493" y="909"/>
                    <a:pt x="603" y="909"/>
                  </a:cubicBezTo>
                  <a:cubicBezTo>
                    <a:pt x="835" y="909"/>
                    <a:pt x="1057" y="730"/>
                    <a:pt x="1057" y="452"/>
                  </a:cubicBezTo>
                  <a:cubicBezTo>
                    <a:pt x="1057" y="206"/>
                    <a:pt x="852" y="1"/>
                    <a:pt x="6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4045;p80">
              <a:extLst>
                <a:ext uri="{FF2B5EF4-FFF2-40B4-BE49-F238E27FC236}">
                  <a16:creationId xmlns:a16="http://schemas.microsoft.com/office/drawing/2014/main" id="{590E01DB-0AF7-F69B-9A5C-EA45F5A20F82}"/>
                </a:ext>
              </a:extLst>
            </p:cNvPr>
            <p:cNvSpPr/>
            <p:nvPr/>
          </p:nvSpPr>
          <p:spPr>
            <a:xfrm>
              <a:off x="2978075" y="4234125"/>
              <a:ext cx="22575" cy="22575"/>
            </a:xfrm>
            <a:custGeom>
              <a:avLst/>
              <a:gdLst/>
              <a:ahLst/>
              <a:cxnLst/>
              <a:rect l="l" t="t" r="r" b="b"/>
              <a:pathLst>
                <a:path w="903" h="903" extrusionOk="0">
                  <a:moveTo>
                    <a:pt x="452" y="1"/>
                  </a:moveTo>
                  <a:cubicBezTo>
                    <a:pt x="206" y="1"/>
                    <a:pt x="1" y="206"/>
                    <a:pt x="1" y="452"/>
                  </a:cubicBezTo>
                  <a:cubicBezTo>
                    <a:pt x="1" y="698"/>
                    <a:pt x="206" y="903"/>
                    <a:pt x="452" y="903"/>
                  </a:cubicBezTo>
                  <a:cubicBezTo>
                    <a:pt x="698" y="903"/>
                    <a:pt x="903" y="698"/>
                    <a:pt x="903" y="452"/>
                  </a:cubicBezTo>
                  <a:cubicBezTo>
                    <a:pt x="903" y="206"/>
                    <a:pt x="698" y="1"/>
                    <a:pt x="45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4046;p80">
              <a:extLst>
                <a:ext uri="{FF2B5EF4-FFF2-40B4-BE49-F238E27FC236}">
                  <a16:creationId xmlns:a16="http://schemas.microsoft.com/office/drawing/2014/main" id="{CBCA238D-35EC-8302-141E-63D85ED475B9}"/>
                </a:ext>
              </a:extLst>
            </p:cNvPr>
            <p:cNvSpPr/>
            <p:nvPr/>
          </p:nvSpPr>
          <p:spPr>
            <a:xfrm>
              <a:off x="3000625" y="4258725"/>
              <a:ext cx="22575" cy="22575"/>
            </a:xfrm>
            <a:custGeom>
              <a:avLst/>
              <a:gdLst/>
              <a:ahLst/>
              <a:cxnLst/>
              <a:rect l="l" t="t" r="r" b="b"/>
              <a:pathLst>
                <a:path w="903" h="903" extrusionOk="0">
                  <a:moveTo>
                    <a:pt x="452" y="1"/>
                  </a:moveTo>
                  <a:cubicBezTo>
                    <a:pt x="206" y="1"/>
                    <a:pt x="1" y="206"/>
                    <a:pt x="1" y="452"/>
                  </a:cubicBezTo>
                  <a:cubicBezTo>
                    <a:pt x="1" y="698"/>
                    <a:pt x="206" y="903"/>
                    <a:pt x="452" y="903"/>
                  </a:cubicBezTo>
                  <a:cubicBezTo>
                    <a:pt x="708" y="903"/>
                    <a:pt x="903" y="698"/>
                    <a:pt x="903" y="452"/>
                  </a:cubicBezTo>
                  <a:cubicBezTo>
                    <a:pt x="903" y="206"/>
                    <a:pt x="708" y="1"/>
                    <a:pt x="45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4047;p80">
              <a:extLst>
                <a:ext uri="{FF2B5EF4-FFF2-40B4-BE49-F238E27FC236}">
                  <a16:creationId xmlns:a16="http://schemas.microsoft.com/office/drawing/2014/main" id="{8BF9D46B-7E4D-E164-B95F-1937687F51B2}"/>
                </a:ext>
              </a:extLst>
            </p:cNvPr>
            <p:cNvSpPr/>
            <p:nvPr/>
          </p:nvSpPr>
          <p:spPr>
            <a:xfrm>
              <a:off x="3031650" y="4210300"/>
              <a:ext cx="27950" cy="28475"/>
            </a:xfrm>
            <a:custGeom>
              <a:avLst/>
              <a:gdLst/>
              <a:ahLst/>
              <a:cxnLst/>
              <a:rect l="l" t="t" r="r" b="b"/>
              <a:pathLst>
                <a:path w="1118" h="1139" extrusionOk="0">
                  <a:moveTo>
                    <a:pt x="1118" y="0"/>
                  </a:moveTo>
                  <a:lnTo>
                    <a:pt x="0" y="308"/>
                  </a:lnTo>
                  <a:lnTo>
                    <a:pt x="913" y="1138"/>
                  </a:lnTo>
                  <a:lnTo>
                    <a:pt x="111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4048;p80">
              <a:extLst>
                <a:ext uri="{FF2B5EF4-FFF2-40B4-BE49-F238E27FC236}">
                  <a16:creationId xmlns:a16="http://schemas.microsoft.com/office/drawing/2014/main" id="{27E9FDC6-A4AB-D547-E770-222996103D1D}"/>
                </a:ext>
              </a:extLst>
            </p:cNvPr>
            <p:cNvSpPr/>
            <p:nvPr/>
          </p:nvSpPr>
          <p:spPr>
            <a:xfrm>
              <a:off x="4039875" y="3915300"/>
              <a:ext cx="591275" cy="375750"/>
            </a:xfrm>
            <a:custGeom>
              <a:avLst/>
              <a:gdLst/>
              <a:ahLst/>
              <a:cxnLst/>
              <a:rect l="l" t="t" r="r" b="b"/>
              <a:pathLst>
                <a:path w="23651" h="15030" extrusionOk="0">
                  <a:moveTo>
                    <a:pt x="687" y="1"/>
                  </a:moveTo>
                  <a:cubicBezTo>
                    <a:pt x="308" y="1"/>
                    <a:pt x="1" y="308"/>
                    <a:pt x="1" y="688"/>
                  </a:cubicBezTo>
                  <a:lnTo>
                    <a:pt x="1" y="14343"/>
                  </a:lnTo>
                  <a:cubicBezTo>
                    <a:pt x="1" y="14722"/>
                    <a:pt x="308" y="15029"/>
                    <a:pt x="687" y="15029"/>
                  </a:cubicBezTo>
                  <a:lnTo>
                    <a:pt x="22964" y="15029"/>
                  </a:lnTo>
                  <a:cubicBezTo>
                    <a:pt x="23343" y="15029"/>
                    <a:pt x="23651" y="14722"/>
                    <a:pt x="23651" y="14343"/>
                  </a:cubicBezTo>
                  <a:lnTo>
                    <a:pt x="23651" y="688"/>
                  </a:lnTo>
                  <a:cubicBezTo>
                    <a:pt x="23651" y="308"/>
                    <a:pt x="23343" y="1"/>
                    <a:pt x="22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4049;p80">
              <a:extLst>
                <a:ext uri="{FF2B5EF4-FFF2-40B4-BE49-F238E27FC236}">
                  <a16:creationId xmlns:a16="http://schemas.microsoft.com/office/drawing/2014/main" id="{3B24CF2F-9930-A8FF-FEE1-B6D829967827}"/>
                </a:ext>
              </a:extLst>
            </p:cNvPr>
            <p:cNvSpPr/>
            <p:nvPr/>
          </p:nvSpPr>
          <p:spPr>
            <a:xfrm>
              <a:off x="4063200" y="3935300"/>
              <a:ext cx="544625" cy="335750"/>
            </a:xfrm>
            <a:custGeom>
              <a:avLst/>
              <a:gdLst/>
              <a:ahLst/>
              <a:cxnLst/>
              <a:rect l="l" t="t" r="r" b="b"/>
              <a:pathLst>
                <a:path w="21785" h="13430" fill="none" extrusionOk="0">
                  <a:moveTo>
                    <a:pt x="0" y="0"/>
                  </a:moveTo>
                  <a:lnTo>
                    <a:pt x="21785" y="0"/>
                  </a:lnTo>
                  <a:lnTo>
                    <a:pt x="21785" y="13430"/>
                  </a:lnTo>
                  <a:lnTo>
                    <a:pt x="0" y="13430"/>
                  </a:lnTo>
                  <a:close/>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4050;p80">
              <a:extLst>
                <a:ext uri="{FF2B5EF4-FFF2-40B4-BE49-F238E27FC236}">
                  <a16:creationId xmlns:a16="http://schemas.microsoft.com/office/drawing/2014/main" id="{76335F6D-C91A-FAC0-8D7A-DE67C7310E96}"/>
                </a:ext>
              </a:extLst>
            </p:cNvPr>
            <p:cNvSpPr/>
            <p:nvPr/>
          </p:nvSpPr>
          <p:spPr>
            <a:xfrm>
              <a:off x="4063200" y="3935300"/>
              <a:ext cx="544625" cy="25"/>
            </a:xfrm>
            <a:custGeom>
              <a:avLst/>
              <a:gdLst/>
              <a:ahLst/>
              <a:cxnLst/>
              <a:rect l="l" t="t" r="r" b="b"/>
              <a:pathLst>
                <a:path w="21785" h="1" fill="none" extrusionOk="0">
                  <a:moveTo>
                    <a:pt x="0" y="0"/>
                  </a:moveTo>
                  <a:lnTo>
                    <a:pt x="21785" y="0"/>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4051;p80">
              <a:extLst>
                <a:ext uri="{FF2B5EF4-FFF2-40B4-BE49-F238E27FC236}">
                  <a16:creationId xmlns:a16="http://schemas.microsoft.com/office/drawing/2014/main" id="{C1584FBB-5346-6756-1D52-60F238EAE385}"/>
                </a:ext>
              </a:extLst>
            </p:cNvPr>
            <p:cNvSpPr/>
            <p:nvPr/>
          </p:nvSpPr>
          <p:spPr>
            <a:xfrm>
              <a:off x="4063200" y="3955025"/>
              <a:ext cx="544625" cy="25"/>
            </a:xfrm>
            <a:custGeom>
              <a:avLst/>
              <a:gdLst/>
              <a:ahLst/>
              <a:cxnLst/>
              <a:rect l="l" t="t" r="r" b="b"/>
              <a:pathLst>
                <a:path w="21785" h="1" fill="none" extrusionOk="0">
                  <a:moveTo>
                    <a:pt x="0" y="1"/>
                  </a:moveTo>
                  <a:lnTo>
                    <a:pt x="21785" y="1"/>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4052;p80">
              <a:extLst>
                <a:ext uri="{FF2B5EF4-FFF2-40B4-BE49-F238E27FC236}">
                  <a16:creationId xmlns:a16="http://schemas.microsoft.com/office/drawing/2014/main" id="{2B00ED19-D708-FD19-0BEC-8094D157ECB9}"/>
                </a:ext>
              </a:extLst>
            </p:cNvPr>
            <p:cNvSpPr/>
            <p:nvPr/>
          </p:nvSpPr>
          <p:spPr>
            <a:xfrm>
              <a:off x="4063200" y="3974775"/>
              <a:ext cx="544625" cy="25"/>
            </a:xfrm>
            <a:custGeom>
              <a:avLst/>
              <a:gdLst/>
              <a:ahLst/>
              <a:cxnLst/>
              <a:rect l="l" t="t" r="r" b="b"/>
              <a:pathLst>
                <a:path w="21785" h="1" fill="none" extrusionOk="0">
                  <a:moveTo>
                    <a:pt x="0" y="0"/>
                  </a:moveTo>
                  <a:lnTo>
                    <a:pt x="21785" y="0"/>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4053;p80">
              <a:extLst>
                <a:ext uri="{FF2B5EF4-FFF2-40B4-BE49-F238E27FC236}">
                  <a16:creationId xmlns:a16="http://schemas.microsoft.com/office/drawing/2014/main" id="{C2767706-45E7-D7A2-43AA-2A2F3438151A}"/>
                </a:ext>
              </a:extLst>
            </p:cNvPr>
            <p:cNvSpPr/>
            <p:nvPr/>
          </p:nvSpPr>
          <p:spPr>
            <a:xfrm>
              <a:off x="4063200" y="3994500"/>
              <a:ext cx="544625" cy="25"/>
            </a:xfrm>
            <a:custGeom>
              <a:avLst/>
              <a:gdLst/>
              <a:ahLst/>
              <a:cxnLst/>
              <a:rect l="l" t="t" r="r" b="b"/>
              <a:pathLst>
                <a:path w="21785" h="1" fill="none" extrusionOk="0">
                  <a:moveTo>
                    <a:pt x="0" y="1"/>
                  </a:moveTo>
                  <a:lnTo>
                    <a:pt x="21785" y="1"/>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4054;p80">
              <a:extLst>
                <a:ext uri="{FF2B5EF4-FFF2-40B4-BE49-F238E27FC236}">
                  <a16:creationId xmlns:a16="http://schemas.microsoft.com/office/drawing/2014/main" id="{89DB8C15-9EA9-557A-38A4-5A918C28BF9C}"/>
                </a:ext>
              </a:extLst>
            </p:cNvPr>
            <p:cNvSpPr/>
            <p:nvPr/>
          </p:nvSpPr>
          <p:spPr>
            <a:xfrm>
              <a:off x="4063200" y="4014225"/>
              <a:ext cx="544625" cy="25"/>
            </a:xfrm>
            <a:custGeom>
              <a:avLst/>
              <a:gdLst/>
              <a:ahLst/>
              <a:cxnLst/>
              <a:rect l="l" t="t" r="r" b="b"/>
              <a:pathLst>
                <a:path w="21785" h="1" fill="none" extrusionOk="0">
                  <a:moveTo>
                    <a:pt x="0" y="1"/>
                  </a:moveTo>
                  <a:lnTo>
                    <a:pt x="21785" y="1"/>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4055;p80">
              <a:extLst>
                <a:ext uri="{FF2B5EF4-FFF2-40B4-BE49-F238E27FC236}">
                  <a16:creationId xmlns:a16="http://schemas.microsoft.com/office/drawing/2014/main" id="{A170CC14-02D7-E4BC-C25C-D594F3D8A072}"/>
                </a:ext>
              </a:extLst>
            </p:cNvPr>
            <p:cNvSpPr/>
            <p:nvPr/>
          </p:nvSpPr>
          <p:spPr>
            <a:xfrm>
              <a:off x="4063200" y="4033975"/>
              <a:ext cx="544625" cy="25"/>
            </a:xfrm>
            <a:custGeom>
              <a:avLst/>
              <a:gdLst/>
              <a:ahLst/>
              <a:cxnLst/>
              <a:rect l="l" t="t" r="r" b="b"/>
              <a:pathLst>
                <a:path w="21785" h="1" fill="none" extrusionOk="0">
                  <a:moveTo>
                    <a:pt x="0" y="0"/>
                  </a:moveTo>
                  <a:lnTo>
                    <a:pt x="21785" y="0"/>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4056;p80">
              <a:extLst>
                <a:ext uri="{FF2B5EF4-FFF2-40B4-BE49-F238E27FC236}">
                  <a16:creationId xmlns:a16="http://schemas.microsoft.com/office/drawing/2014/main" id="{FC675438-4DD6-0C9D-F48A-808B71D4237B}"/>
                </a:ext>
              </a:extLst>
            </p:cNvPr>
            <p:cNvSpPr/>
            <p:nvPr/>
          </p:nvSpPr>
          <p:spPr>
            <a:xfrm>
              <a:off x="4063200" y="4053700"/>
              <a:ext cx="544625" cy="25"/>
            </a:xfrm>
            <a:custGeom>
              <a:avLst/>
              <a:gdLst/>
              <a:ahLst/>
              <a:cxnLst/>
              <a:rect l="l" t="t" r="r" b="b"/>
              <a:pathLst>
                <a:path w="21785" h="1" fill="none" extrusionOk="0">
                  <a:moveTo>
                    <a:pt x="0" y="1"/>
                  </a:moveTo>
                  <a:lnTo>
                    <a:pt x="21785" y="1"/>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4057;p80">
              <a:extLst>
                <a:ext uri="{FF2B5EF4-FFF2-40B4-BE49-F238E27FC236}">
                  <a16:creationId xmlns:a16="http://schemas.microsoft.com/office/drawing/2014/main" id="{0E78E726-8455-59C1-F184-35F1439F363B}"/>
                </a:ext>
              </a:extLst>
            </p:cNvPr>
            <p:cNvSpPr/>
            <p:nvPr/>
          </p:nvSpPr>
          <p:spPr>
            <a:xfrm>
              <a:off x="4063200" y="4073175"/>
              <a:ext cx="544625" cy="25"/>
            </a:xfrm>
            <a:custGeom>
              <a:avLst/>
              <a:gdLst/>
              <a:ahLst/>
              <a:cxnLst/>
              <a:rect l="l" t="t" r="r" b="b"/>
              <a:pathLst>
                <a:path w="21785" h="1" fill="none" extrusionOk="0">
                  <a:moveTo>
                    <a:pt x="0" y="1"/>
                  </a:moveTo>
                  <a:lnTo>
                    <a:pt x="21785" y="1"/>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4058;p80">
              <a:extLst>
                <a:ext uri="{FF2B5EF4-FFF2-40B4-BE49-F238E27FC236}">
                  <a16:creationId xmlns:a16="http://schemas.microsoft.com/office/drawing/2014/main" id="{779425D4-8048-147C-1117-C29561FAA6D1}"/>
                </a:ext>
              </a:extLst>
            </p:cNvPr>
            <p:cNvSpPr/>
            <p:nvPr/>
          </p:nvSpPr>
          <p:spPr>
            <a:xfrm>
              <a:off x="4063200" y="4092925"/>
              <a:ext cx="544625" cy="25"/>
            </a:xfrm>
            <a:custGeom>
              <a:avLst/>
              <a:gdLst/>
              <a:ahLst/>
              <a:cxnLst/>
              <a:rect l="l" t="t" r="r" b="b"/>
              <a:pathLst>
                <a:path w="21785" h="1" fill="none" extrusionOk="0">
                  <a:moveTo>
                    <a:pt x="0" y="0"/>
                  </a:moveTo>
                  <a:lnTo>
                    <a:pt x="21785" y="0"/>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4059;p80">
              <a:extLst>
                <a:ext uri="{FF2B5EF4-FFF2-40B4-BE49-F238E27FC236}">
                  <a16:creationId xmlns:a16="http://schemas.microsoft.com/office/drawing/2014/main" id="{EDFD07F2-6E5B-32D0-BF12-C134E4355D4F}"/>
                </a:ext>
              </a:extLst>
            </p:cNvPr>
            <p:cNvSpPr/>
            <p:nvPr/>
          </p:nvSpPr>
          <p:spPr>
            <a:xfrm>
              <a:off x="4063200" y="4112650"/>
              <a:ext cx="544625" cy="25"/>
            </a:xfrm>
            <a:custGeom>
              <a:avLst/>
              <a:gdLst/>
              <a:ahLst/>
              <a:cxnLst/>
              <a:rect l="l" t="t" r="r" b="b"/>
              <a:pathLst>
                <a:path w="21785" h="1" fill="none" extrusionOk="0">
                  <a:moveTo>
                    <a:pt x="0" y="0"/>
                  </a:moveTo>
                  <a:lnTo>
                    <a:pt x="21785" y="0"/>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4060;p80">
              <a:extLst>
                <a:ext uri="{FF2B5EF4-FFF2-40B4-BE49-F238E27FC236}">
                  <a16:creationId xmlns:a16="http://schemas.microsoft.com/office/drawing/2014/main" id="{CCB22FCA-72F7-4C49-745B-4966723D8FD7}"/>
                </a:ext>
              </a:extLst>
            </p:cNvPr>
            <p:cNvSpPr/>
            <p:nvPr/>
          </p:nvSpPr>
          <p:spPr>
            <a:xfrm>
              <a:off x="4063200" y="4132375"/>
              <a:ext cx="544625" cy="25"/>
            </a:xfrm>
            <a:custGeom>
              <a:avLst/>
              <a:gdLst/>
              <a:ahLst/>
              <a:cxnLst/>
              <a:rect l="l" t="t" r="r" b="b"/>
              <a:pathLst>
                <a:path w="21785" h="1" fill="none" extrusionOk="0">
                  <a:moveTo>
                    <a:pt x="0" y="1"/>
                  </a:moveTo>
                  <a:lnTo>
                    <a:pt x="21785" y="1"/>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4061;p80">
              <a:extLst>
                <a:ext uri="{FF2B5EF4-FFF2-40B4-BE49-F238E27FC236}">
                  <a16:creationId xmlns:a16="http://schemas.microsoft.com/office/drawing/2014/main" id="{F7F4C512-FDA0-8E45-3716-C9849C062BA8}"/>
                </a:ext>
              </a:extLst>
            </p:cNvPr>
            <p:cNvSpPr/>
            <p:nvPr/>
          </p:nvSpPr>
          <p:spPr>
            <a:xfrm>
              <a:off x="4063200" y="4152125"/>
              <a:ext cx="544625" cy="25"/>
            </a:xfrm>
            <a:custGeom>
              <a:avLst/>
              <a:gdLst/>
              <a:ahLst/>
              <a:cxnLst/>
              <a:rect l="l" t="t" r="r" b="b"/>
              <a:pathLst>
                <a:path w="21785" h="1" fill="none" extrusionOk="0">
                  <a:moveTo>
                    <a:pt x="0" y="0"/>
                  </a:moveTo>
                  <a:lnTo>
                    <a:pt x="21785" y="0"/>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4062;p80">
              <a:extLst>
                <a:ext uri="{FF2B5EF4-FFF2-40B4-BE49-F238E27FC236}">
                  <a16:creationId xmlns:a16="http://schemas.microsoft.com/office/drawing/2014/main" id="{83953D62-C997-0B66-6B70-7496AEC18A7C}"/>
                </a:ext>
              </a:extLst>
            </p:cNvPr>
            <p:cNvSpPr/>
            <p:nvPr/>
          </p:nvSpPr>
          <p:spPr>
            <a:xfrm>
              <a:off x="4063200" y="4171850"/>
              <a:ext cx="544625" cy="25"/>
            </a:xfrm>
            <a:custGeom>
              <a:avLst/>
              <a:gdLst/>
              <a:ahLst/>
              <a:cxnLst/>
              <a:rect l="l" t="t" r="r" b="b"/>
              <a:pathLst>
                <a:path w="21785" h="1" fill="none" extrusionOk="0">
                  <a:moveTo>
                    <a:pt x="0" y="1"/>
                  </a:moveTo>
                  <a:lnTo>
                    <a:pt x="21785" y="1"/>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4063;p80">
              <a:extLst>
                <a:ext uri="{FF2B5EF4-FFF2-40B4-BE49-F238E27FC236}">
                  <a16:creationId xmlns:a16="http://schemas.microsoft.com/office/drawing/2014/main" id="{DC9E6F93-FC7B-7104-F3CB-947EFAF6CD3E}"/>
                </a:ext>
              </a:extLst>
            </p:cNvPr>
            <p:cNvSpPr/>
            <p:nvPr/>
          </p:nvSpPr>
          <p:spPr>
            <a:xfrm>
              <a:off x="4063200" y="4191575"/>
              <a:ext cx="544625" cy="25"/>
            </a:xfrm>
            <a:custGeom>
              <a:avLst/>
              <a:gdLst/>
              <a:ahLst/>
              <a:cxnLst/>
              <a:rect l="l" t="t" r="r" b="b"/>
              <a:pathLst>
                <a:path w="21785" h="1" fill="none" extrusionOk="0">
                  <a:moveTo>
                    <a:pt x="0" y="1"/>
                  </a:moveTo>
                  <a:lnTo>
                    <a:pt x="21785" y="1"/>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4064;p80">
              <a:extLst>
                <a:ext uri="{FF2B5EF4-FFF2-40B4-BE49-F238E27FC236}">
                  <a16:creationId xmlns:a16="http://schemas.microsoft.com/office/drawing/2014/main" id="{7AD73574-8A12-6377-8B99-F36C4FF6714E}"/>
                </a:ext>
              </a:extLst>
            </p:cNvPr>
            <p:cNvSpPr/>
            <p:nvPr/>
          </p:nvSpPr>
          <p:spPr>
            <a:xfrm>
              <a:off x="4063200" y="4211325"/>
              <a:ext cx="544625" cy="25"/>
            </a:xfrm>
            <a:custGeom>
              <a:avLst/>
              <a:gdLst/>
              <a:ahLst/>
              <a:cxnLst/>
              <a:rect l="l" t="t" r="r" b="b"/>
              <a:pathLst>
                <a:path w="21785" h="1" fill="none" extrusionOk="0">
                  <a:moveTo>
                    <a:pt x="0" y="0"/>
                  </a:moveTo>
                  <a:lnTo>
                    <a:pt x="21785" y="0"/>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4065;p80">
              <a:extLst>
                <a:ext uri="{FF2B5EF4-FFF2-40B4-BE49-F238E27FC236}">
                  <a16:creationId xmlns:a16="http://schemas.microsoft.com/office/drawing/2014/main" id="{2AA1A3BA-F295-0ED8-6C49-E94D959B267F}"/>
                </a:ext>
              </a:extLst>
            </p:cNvPr>
            <p:cNvSpPr/>
            <p:nvPr/>
          </p:nvSpPr>
          <p:spPr>
            <a:xfrm>
              <a:off x="4063200" y="4231050"/>
              <a:ext cx="544625" cy="25"/>
            </a:xfrm>
            <a:custGeom>
              <a:avLst/>
              <a:gdLst/>
              <a:ahLst/>
              <a:cxnLst/>
              <a:rect l="l" t="t" r="r" b="b"/>
              <a:pathLst>
                <a:path w="21785" h="1" fill="none" extrusionOk="0">
                  <a:moveTo>
                    <a:pt x="0" y="1"/>
                  </a:moveTo>
                  <a:lnTo>
                    <a:pt x="21785" y="1"/>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4066;p80">
              <a:extLst>
                <a:ext uri="{FF2B5EF4-FFF2-40B4-BE49-F238E27FC236}">
                  <a16:creationId xmlns:a16="http://schemas.microsoft.com/office/drawing/2014/main" id="{F0355462-E0A6-8CA4-906E-D72967C42FC8}"/>
                </a:ext>
              </a:extLst>
            </p:cNvPr>
            <p:cNvSpPr/>
            <p:nvPr/>
          </p:nvSpPr>
          <p:spPr>
            <a:xfrm>
              <a:off x="4063200" y="4250525"/>
              <a:ext cx="544625" cy="25"/>
            </a:xfrm>
            <a:custGeom>
              <a:avLst/>
              <a:gdLst/>
              <a:ahLst/>
              <a:cxnLst/>
              <a:rect l="l" t="t" r="r" b="b"/>
              <a:pathLst>
                <a:path w="21785" h="1" fill="none" extrusionOk="0">
                  <a:moveTo>
                    <a:pt x="0" y="1"/>
                  </a:moveTo>
                  <a:lnTo>
                    <a:pt x="21785" y="1"/>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4067;p80">
              <a:extLst>
                <a:ext uri="{FF2B5EF4-FFF2-40B4-BE49-F238E27FC236}">
                  <a16:creationId xmlns:a16="http://schemas.microsoft.com/office/drawing/2014/main" id="{68E4450F-A860-4965-B007-657FE174F207}"/>
                </a:ext>
              </a:extLst>
            </p:cNvPr>
            <p:cNvSpPr/>
            <p:nvPr/>
          </p:nvSpPr>
          <p:spPr>
            <a:xfrm>
              <a:off x="4063200" y="4270275"/>
              <a:ext cx="544625" cy="25"/>
            </a:xfrm>
            <a:custGeom>
              <a:avLst/>
              <a:gdLst/>
              <a:ahLst/>
              <a:cxnLst/>
              <a:rect l="l" t="t" r="r" b="b"/>
              <a:pathLst>
                <a:path w="21785" h="1" fill="none" extrusionOk="0">
                  <a:moveTo>
                    <a:pt x="0" y="0"/>
                  </a:moveTo>
                  <a:lnTo>
                    <a:pt x="21785" y="0"/>
                  </a:lnTo>
                </a:path>
              </a:pathLst>
            </a:custGeom>
            <a:noFill/>
            <a:ln w="775" cap="flat" cmpd="sng">
              <a:solidFill>
                <a:srgbClr val="80CFE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4068;p80">
              <a:extLst>
                <a:ext uri="{FF2B5EF4-FFF2-40B4-BE49-F238E27FC236}">
                  <a16:creationId xmlns:a16="http://schemas.microsoft.com/office/drawing/2014/main" id="{C21665F7-3D69-7B07-1354-AF6EED841317}"/>
                </a:ext>
              </a:extLst>
            </p:cNvPr>
            <p:cNvSpPr/>
            <p:nvPr/>
          </p:nvSpPr>
          <p:spPr>
            <a:xfrm>
              <a:off x="4082675" y="3984500"/>
              <a:ext cx="17700" cy="271700"/>
            </a:xfrm>
            <a:custGeom>
              <a:avLst/>
              <a:gdLst/>
              <a:ahLst/>
              <a:cxnLst/>
              <a:rect l="l" t="t" r="r" b="b"/>
              <a:pathLst>
                <a:path w="708" h="10868" extrusionOk="0">
                  <a:moveTo>
                    <a:pt x="1" y="1"/>
                  </a:moveTo>
                  <a:lnTo>
                    <a:pt x="1" y="10867"/>
                  </a:lnTo>
                  <a:lnTo>
                    <a:pt x="708" y="10867"/>
                  </a:lnTo>
                  <a:lnTo>
                    <a:pt x="708"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4069;p80">
              <a:extLst>
                <a:ext uri="{FF2B5EF4-FFF2-40B4-BE49-F238E27FC236}">
                  <a16:creationId xmlns:a16="http://schemas.microsoft.com/office/drawing/2014/main" id="{73A68B10-53DD-255C-400D-EF1A6715AEB5}"/>
                </a:ext>
              </a:extLst>
            </p:cNvPr>
            <p:cNvSpPr/>
            <p:nvPr/>
          </p:nvSpPr>
          <p:spPr>
            <a:xfrm>
              <a:off x="4115475" y="3984500"/>
              <a:ext cx="17725" cy="271700"/>
            </a:xfrm>
            <a:custGeom>
              <a:avLst/>
              <a:gdLst/>
              <a:ahLst/>
              <a:cxnLst/>
              <a:rect l="l" t="t" r="r" b="b"/>
              <a:pathLst>
                <a:path w="709" h="10868" extrusionOk="0">
                  <a:moveTo>
                    <a:pt x="1" y="1"/>
                  </a:moveTo>
                  <a:lnTo>
                    <a:pt x="1" y="10867"/>
                  </a:lnTo>
                  <a:lnTo>
                    <a:pt x="708" y="10867"/>
                  </a:lnTo>
                  <a:lnTo>
                    <a:pt x="7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4070;p80">
              <a:extLst>
                <a:ext uri="{FF2B5EF4-FFF2-40B4-BE49-F238E27FC236}">
                  <a16:creationId xmlns:a16="http://schemas.microsoft.com/office/drawing/2014/main" id="{2E426090-5669-2780-4AF0-C55294039812}"/>
                </a:ext>
              </a:extLst>
            </p:cNvPr>
            <p:cNvSpPr/>
            <p:nvPr/>
          </p:nvSpPr>
          <p:spPr>
            <a:xfrm>
              <a:off x="4148275" y="3984500"/>
              <a:ext cx="17725" cy="271700"/>
            </a:xfrm>
            <a:custGeom>
              <a:avLst/>
              <a:gdLst/>
              <a:ahLst/>
              <a:cxnLst/>
              <a:rect l="l" t="t" r="r" b="b"/>
              <a:pathLst>
                <a:path w="709" h="10868" extrusionOk="0">
                  <a:moveTo>
                    <a:pt x="1" y="1"/>
                  </a:moveTo>
                  <a:lnTo>
                    <a:pt x="1" y="10867"/>
                  </a:lnTo>
                  <a:lnTo>
                    <a:pt x="708" y="10867"/>
                  </a:lnTo>
                  <a:lnTo>
                    <a:pt x="7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4071;p80">
              <a:extLst>
                <a:ext uri="{FF2B5EF4-FFF2-40B4-BE49-F238E27FC236}">
                  <a16:creationId xmlns:a16="http://schemas.microsoft.com/office/drawing/2014/main" id="{08137912-3DB8-C400-131B-F1E25EF779C1}"/>
                </a:ext>
              </a:extLst>
            </p:cNvPr>
            <p:cNvSpPr/>
            <p:nvPr/>
          </p:nvSpPr>
          <p:spPr>
            <a:xfrm>
              <a:off x="4181100" y="3984500"/>
              <a:ext cx="17950" cy="271700"/>
            </a:xfrm>
            <a:custGeom>
              <a:avLst/>
              <a:gdLst/>
              <a:ahLst/>
              <a:cxnLst/>
              <a:rect l="l" t="t" r="r" b="b"/>
              <a:pathLst>
                <a:path w="718" h="10868" extrusionOk="0">
                  <a:moveTo>
                    <a:pt x="0" y="1"/>
                  </a:moveTo>
                  <a:lnTo>
                    <a:pt x="0" y="10867"/>
                  </a:lnTo>
                  <a:lnTo>
                    <a:pt x="718" y="10867"/>
                  </a:lnTo>
                  <a:lnTo>
                    <a:pt x="7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4072;p80">
              <a:extLst>
                <a:ext uri="{FF2B5EF4-FFF2-40B4-BE49-F238E27FC236}">
                  <a16:creationId xmlns:a16="http://schemas.microsoft.com/office/drawing/2014/main" id="{1FAE6907-CB11-45A0-0CB8-43CD1D40A23C}"/>
                </a:ext>
              </a:extLst>
            </p:cNvPr>
            <p:cNvSpPr/>
            <p:nvPr/>
          </p:nvSpPr>
          <p:spPr>
            <a:xfrm>
              <a:off x="4213900" y="3984500"/>
              <a:ext cx="17950" cy="271700"/>
            </a:xfrm>
            <a:custGeom>
              <a:avLst/>
              <a:gdLst/>
              <a:ahLst/>
              <a:cxnLst/>
              <a:rect l="l" t="t" r="r" b="b"/>
              <a:pathLst>
                <a:path w="718" h="10868" extrusionOk="0">
                  <a:moveTo>
                    <a:pt x="0" y="1"/>
                  </a:moveTo>
                  <a:lnTo>
                    <a:pt x="0" y="10867"/>
                  </a:lnTo>
                  <a:lnTo>
                    <a:pt x="718" y="10867"/>
                  </a:lnTo>
                  <a:lnTo>
                    <a:pt x="7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4073;p80">
              <a:extLst>
                <a:ext uri="{FF2B5EF4-FFF2-40B4-BE49-F238E27FC236}">
                  <a16:creationId xmlns:a16="http://schemas.microsoft.com/office/drawing/2014/main" id="{CEC9CE72-C794-CDE4-E36F-7A0217F11651}"/>
                </a:ext>
              </a:extLst>
            </p:cNvPr>
            <p:cNvSpPr/>
            <p:nvPr/>
          </p:nvSpPr>
          <p:spPr>
            <a:xfrm>
              <a:off x="4246950" y="3984500"/>
              <a:ext cx="17725" cy="271700"/>
            </a:xfrm>
            <a:custGeom>
              <a:avLst/>
              <a:gdLst/>
              <a:ahLst/>
              <a:cxnLst/>
              <a:rect l="l" t="t" r="r" b="b"/>
              <a:pathLst>
                <a:path w="709" h="10868" extrusionOk="0">
                  <a:moveTo>
                    <a:pt x="1" y="1"/>
                  </a:moveTo>
                  <a:lnTo>
                    <a:pt x="1" y="10867"/>
                  </a:lnTo>
                  <a:lnTo>
                    <a:pt x="708" y="10867"/>
                  </a:lnTo>
                  <a:lnTo>
                    <a:pt x="708"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4074;p80">
              <a:extLst>
                <a:ext uri="{FF2B5EF4-FFF2-40B4-BE49-F238E27FC236}">
                  <a16:creationId xmlns:a16="http://schemas.microsoft.com/office/drawing/2014/main" id="{3B35649B-A320-5900-7028-DA10B2F88195}"/>
                </a:ext>
              </a:extLst>
            </p:cNvPr>
            <p:cNvSpPr/>
            <p:nvPr/>
          </p:nvSpPr>
          <p:spPr>
            <a:xfrm>
              <a:off x="4279750" y="3984500"/>
              <a:ext cx="17725" cy="271700"/>
            </a:xfrm>
            <a:custGeom>
              <a:avLst/>
              <a:gdLst/>
              <a:ahLst/>
              <a:cxnLst/>
              <a:rect l="l" t="t" r="r" b="b"/>
              <a:pathLst>
                <a:path w="709" h="10868" extrusionOk="0">
                  <a:moveTo>
                    <a:pt x="1" y="1"/>
                  </a:moveTo>
                  <a:lnTo>
                    <a:pt x="1" y="10867"/>
                  </a:lnTo>
                  <a:lnTo>
                    <a:pt x="708" y="10867"/>
                  </a:lnTo>
                  <a:lnTo>
                    <a:pt x="7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4075;p80">
              <a:extLst>
                <a:ext uri="{FF2B5EF4-FFF2-40B4-BE49-F238E27FC236}">
                  <a16:creationId xmlns:a16="http://schemas.microsoft.com/office/drawing/2014/main" id="{C9188E24-6613-7C2C-4B81-2D4E7E362E6A}"/>
                </a:ext>
              </a:extLst>
            </p:cNvPr>
            <p:cNvSpPr/>
            <p:nvPr/>
          </p:nvSpPr>
          <p:spPr>
            <a:xfrm>
              <a:off x="4312575" y="3984500"/>
              <a:ext cx="17700" cy="271700"/>
            </a:xfrm>
            <a:custGeom>
              <a:avLst/>
              <a:gdLst/>
              <a:ahLst/>
              <a:cxnLst/>
              <a:rect l="l" t="t" r="r" b="b"/>
              <a:pathLst>
                <a:path w="708" h="10868" extrusionOk="0">
                  <a:moveTo>
                    <a:pt x="0" y="1"/>
                  </a:moveTo>
                  <a:lnTo>
                    <a:pt x="0" y="10867"/>
                  </a:lnTo>
                  <a:lnTo>
                    <a:pt x="708" y="10867"/>
                  </a:lnTo>
                  <a:lnTo>
                    <a:pt x="7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4076;p80">
              <a:extLst>
                <a:ext uri="{FF2B5EF4-FFF2-40B4-BE49-F238E27FC236}">
                  <a16:creationId xmlns:a16="http://schemas.microsoft.com/office/drawing/2014/main" id="{18B96472-987B-26F9-5971-90820214A11A}"/>
                </a:ext>
              </a:extLst>
            </p:cNvPr>
            <p:cNvSpPr/>
            <p:nvPr/>
          </p:nvSpPr>
          <p:spPr>
            <a:xfrm>
              <a:off x="4345375" y="3984500"/>
              <a:ext cx="17700" cy="271700"/>
            </a:xfrm>
            <a:custGeom>
              <a:avLst/>
              <a:gdLst/>
              <a:ahLst/>
              <a:cxnLst/>
              <a:rect l="l" t="t" r="r" b="b"/>
              <a:pathLst>
                <a:path w="708" h="10868" extrusionOk="0">
                  <a:moveTo>
                    <a:pt x="0" y="1"/>
                  </a:moveTo>
                  <a:lnTo>
                    <a:pt x="0" y="10867"/>
                  </a:lnTo>
                  <a:lnTo>
                    <a:pt x="708" y="10867"/>
                  </a:lnTo>
                  <a:lnTo>
                    <a:pt x="7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4077;p80">
              <a:extLst>
                <a:ext uri="{FF2B5EF4-FFF2-40B4-BE49-F238E27FC236}">
                  <a16:creationId xmlns:a16="http://schemas.microsoft.com/office/drawing/2014/main" id="{4CF8A996-524F-7228-F5FA-3ADEE0F55CFE}"/>
                </a:ext>
              </a:extLst>
            </p:cNvPr>
            <p:cNvSpPr/>
            <p:nvPr/>
          </p:nvSpPr>
          <p:spPr>
            <a:xfrm>
              <a:off x="4378175" y="3984500"/>
              <a:ext cx="17700" cy="271700"/>
            </a:xfrm>
            <a:custGeom>
              <a:avLst/>
              <a:gdLst/>
              <a:ahLst/>
              <a:cxnLst/>
              <a:rect l="l" t="t" r="r" b="b"/>
              <a:pathLst>
                <a:path w="708" h="10868" extrusionOk="0">
                  <a:moveTo>
                    <a:pt x="1" y="1"/>
                  </a:moveTo>
                  <a:lnTo>
                    <a:pt x="1" y="10867"/>
                  </a:lnTo>
                  <a:lnTo>
                    <a:pt x="708" y="10867"/>
                  </a:lnTo>
                  <a:lnTo>
                    <a:pt x="7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4078;p80">
              <a:extLst>
                <a:ext uri="{FF2B5EF4-FFF2-40B4-BE49-F238E27FC236}">
                  <a16:creationId xmlns:a16="http://schemas.microsoft.com/office/drawing/2014/main" id="{743587E2-2744-EAE7-E21D-378D1E629044}"/>
                </a:ext>
              </a:extLst>
            </p:cNvPr>
            <p:cNvSpPr/>
            <p:nvPr/>
          </p:nvSpPr>
          <p:spPr>
            <a:xfrm>
              <a:off x="4410975" y="3984500"/>
              <a:ext cx="17975" cy="271700"/>
            </a:xfrm>
            <a:custGeom>
              <a:avLst/>
              <a:gdLst/>
              <a:ahLst/>
              <a:cxnLst/>
              <a:rect l="l" t="t" r="r" b="b"/>
              <a:pathLst>
                <a:path w="719" h="10868" extrusionOk="0">
                  <a:moveTo>
                    <a:pt x="1" y="1"/>
                  </a:moveTo>
                  <a:lnTo>
                    <a:pt x="1" y="10867"/>
                  </a:lnTo>
                  <a:lnTo>
                    <a:pt x="718" y="10867"/>
                  </a:lnTo>
                  <a:lnTo>
                    <a:pt x="7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4079;p80">
              <a:extLst>
                <a:ext uri="{FF2B5EF4-FFF2-40B4-BE49-F238E27FC236}">
                  <a16:creationId xmlns:a16="http://schemas.microsoft.com/office/drawing/2014/main" id="{3B05AD31-96C1-07A3-23DC-C03294DA496B}"/>
                </a:ext>
              </a:extLst>
            </p:cNvPr>
            <p:cNvSpPr/>
            <p:nvPr/>
          </p:nvSpPr>
          <p:spPr>
            <a:xfrm>
              <a:off x="4444050" y="3984500"/>
              <a:ext cx="17700" cy="271700"/>
            </a:xfrm>
            <a:custGeom>
              <a:avLst/>
              <a:gdLst/>
              <a:ahLst/>
              <a:cxnLst/>
              <a:rect l="l" t="t" r="r" b="b"/>
              <a:pathLst>
                <a:path w="708" h="10868" extrusionOk="0">
                  <a:moveTo>
                    <a:pt x="0" y="1"/>
                  </a:moveTo>
                  <a:lnTo>
                    <a:pt x="0" y="10867"/>
                  </a:lnTo>
                  <a:lnTo>
                    <a:pt x="708" y="10867"/>
                  </a:lnTo>
                  <a:lnTo>
                    <a:pt x="7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4080;p80">
              <a:extLst>
                <a:ext uri="{FF2B5EF4-FFF2-40B4-BE49-F238E27FC236}">
                  <a16:creationId xmlns:a16="http://schemas.microsoft.com/office/drawing/2014/main" id="{58D7916E-D47B-4E68-A2B5-26405BCA8F1D}"/>
                </a:ext>
              </a:extLst>
            </p:cNvPr>
            <p:cNvSpPr/>
            <p:nvPr/>
          </p:nvSpPr>
          <p:spPr>
            <a:xfrm>
              <a:off x="4476850" y="3984500"/>
              <a:ext cx="17700" cy="271700"/>
            </a:xfrm>
            <a:custGeom>
              <a:avLst/>
              <a:gdLst/>
              <a:ahLst/>
              <a:cxnLst/>
              <a:rect l="l" t="t" r="r" b="b"/>
              <a:pathLst>
                <a:path w="708" h="10868" extrusionOk="0">
                  <a:moveTo>
                    <a:pt x="0" y="1"/>
                  </a:moveTo>
                  <a:lnTo>
                    <a:pt x="0" y="10867"/>
                  </a:lnTo>
                  <a:lnTo>
                    <a:pt x="708" y="10867"/>
                  </a:lnTo>
                  <a:lnTo>
                    <a:pt x="7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4081;p80">
              <a:extLst>
                <a:ext uri="{FF2B5EF4-FFF2-40B4-BE49-F238E27FC236}">
                  <a16:creationId xmlns:a16="http://schemas.microsoft.com/office/drawing/2014/main" id="{00B156EC-B038-E173-0FBD-7AC4AA98F9FE}"/>
                </a:ext>
              </a:extLst>
            </p:cNvPr>
            <p:cNvSpPr/>
            <p:nvPr/>
          </p:nvSpPr>
          <p:spPr>
            <a:xfrm>
              <a:off x="4509650" y="3984500"/>
              <a:ext cx="17700" cy="271700"/>
            </a:xfrm>
            <a:custGeom>
              <a:avLst/>
              <a:gdLst/>
              <a:ahLst/>
              <a:cxnLst/>
              <a:rect l="l" t="t" r="r" b="b"/>
              <a:pathLst>
                <a:path w="708" h="10868" extrusionOk="0">
                  <a:moveTo>
                    <a:pt x="1" y="1"/>
                  </a:moveTo>
                  <a:lnTo>
                    <a:pt x="1" y="10867"/>
                  </a:lnTo>
                  <a:lnTo>
                    <a:pt x="708" y="10867"/>
                  </a:lnTo>
                  <a:lnTo>
                    <a:pt x="7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4082;p80">
              <a:extLst>
                <a:ext uri="{FF2B5EF4-FFF2-40B4-BE49-F238E27FC236}">
                  <a16:creationId xmlns:a16="http://schemas.microsoft.com/office/drawing/2014/main" id="{A936BDB9-490B-0F52-192C-E2EE0A0CB2C9}"/>
                </a:ext>
              </a:extLst>
            </p:cNvPr>
            <p:cNvSpPr/>
            <p:nvPr/>
          </p:nvSpPr>
          <p:spPr>
            <a:xfrm>
              <a:off x="4542450" y="3984500"/>
              <a:ext cx="17725" cy="271700"/>
            </a:xfrm>
            <a:custGeom>
              <a:avLst/>
              <a:gdLst/>
              <a:ahLst/>
              <a:cxnLst/>
              <a:rect l="l" t="t" r="r" b="b"/>
              <a:pathLst>
                <a:path w="709" h="10868" extrusionOk="0">
                  <a:moveTo>
                    <a:pt x="1" y="1"/>
                  </a:moveTo>
                  <a:lnTo>
                    <a:pt x="1" y="10867"/>
                  </a:lnTo>
                  <a:lnTo>
                    <a:pt x="708" y="10867"/>
                  </a:lnTo>
                  <a:lnTo>
                    <a:pt x="7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4083;p80">
              <a:extLst>
                <a:ext uri="{FF2B5EF4-FFF2-40B4-BE49-F238E27FC236}">
                  <a16:creationId xmlns:a16="http://schemas.microsoft.com/office/drawing/2014/main" id="{F190C137-A0AF-4A82-ED24-6E9720D2A675}"/>
                </a:ext>
              </a:extLst>
            </p:cNvPr>
            <p:cNvSpPr/>
            <p:nvPr/>
          </p:nvSpPr>
          <p:spPr>
            <a:xfrm>
              <a:off x="4082675" y="3984500"/>
              <a:ext cx="17700" cy="271700"/>
            </a:xfrm>
            <a:custGeom>
              <a:avLst/>
              <a:gdLst/>
              <a:ahLst/>
              <a:cxnLst/>
              <a:rect l="l" t="t" r="r" b="b"/>
              <a:pathLst>
                <a:path w="708" h="10868" extrusionOk="0">
                  <a:moveTo>
                    <a:pt x="1" y="1"/>
                  </a:moveTo>
                  <a:lnTo>
                    <a:pt x="1" y="10867"/>
                  </a:lnTo>
                  <a:lnTo>
                    <a:pt x="708" y="10867"/>
                  </a:lnTo>
                  <a:lnTo>
                    <a:pt x="7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4084;p80">
              <a:extLst>
                <a:ext uri="{FF2B5EF4-FFF2-40B4-BE49-F238E27FC236}">
                  <a16:creationId xmlns:a16="http://schemas.microsoft.com/office/drawing/2014/main" id="{C3CFB4D6-B5B5-96E0-0E79-F082CD07E250}"/>
                </a:ext>
              </a:extLst>
            </p:cNvPr>
            <p:cNvSpPr/>
            <p:nvPr/>
          </p:nvSpPr>
          <p:spPr>
            <a:xfrm>
              <a:off x="4115475" y="4043200"/>
              <a:ext cx="17725" cy="213000"/>
            </a:xfrm>
            <a:custGeom>
              <a:avLst/>
              <a:gdLst/>
              <a:ahLst/>
              <a:cxnLst/>
              <a:rect l="l" t="t" r="r" b="b"/>
              <a:pathLst>
                <a:path w="709" h="8520" extrusionOk="0">
                  <a:moveTo>
                    <a:pt x="1" y="0"/>
                  </a:moveTo>
                  <a:lnTo>
                    <a:pt x="1" y="8519"/>
                  </a:lnTo>
                  <a:lnTo>
                    <a:pt x="708" y="8519"/>
                  </a:lnTo>
                  <a:lnTo>
                    <a:pt x="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4085;p80">
              <a:extLst>
                <a:ext uri="{FF2B5EF4-FFF2-40B4-BE49-F238E27FC236}">
                  <a16:creationId xmlns:a16="http://schemas.microsoft.com/office/drawing/2014/main" id="{DD5F944F-4267-26EF-E9E3-96E166B88650}"/>
                </a:ext>
              </a:extLst>
            </p:cNvPr>
            <p:cNvSpPr/>
            <p:nvPr/>
          </p:nvSpPr>
          <p:spPr>
            <a:xfrm>
              <a:off x="4148275" y="4113150"/>
              <a:ext cx="17725" cy="143050"/>
            </a:xfrm>
            <a:custGeom>
              <a:avLst/>
              <a:gdLst/>
              <a:ahLst/>
              <a:cxnLst/>
              <a:rect l="l" t="t" r="r" b="b"/>
              <a:pathLst>
                <a:path w="709" h="5722" extrusionOk="0">
                  <a:moveTo>
                    <a:pt x="1" y="1"/>
                  </a:moveTo>
                  <a:lnTo>
                    <a:pt x="1" y="5721"/>
                  </a:lnTo>
                  <a:lnTo>
                    <a:pt x="708" y="5721"/>
                  </a:lnTo>
                  <a:lnTo>
                    <a:pt x="7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4086;p80">
              <a:extLst>
                <a:ext uri="{FF2B5EF4-FFF2-40B4-BE49-F238E27FC236}">
                  <a16:creationId xmlns:a16="http://schemas.microsoft.com/office/drawing/2014/main" id="{E488C4E6-74E5-7773-CFEC-CD6F235DC52E}"/>
                </a:ext>
              </a:extLst>
            </p:cNvPr>
            <p:cNvSpPr/>
            <p:nvPr/>
          </p:nvSpPr>
          <p:spPr>
            <a:xfrm>
              <a:off x="4181100" y="4088050"/>
              <a:ext cx="17950" cy="168150"/>
            </a:xfrm>
            <a:custGeom>
              <a:avLst/>
              <a:gdLst/>
              <a:ahLst/>
              <a:cxnLst/>
              <a:rect l="l" t="t" r="r" b="b"/>
              <a:pathLst>
                <a:path w="718" h="6726" extrusionOk="0">
                  <a:moveTo>
                    <a:pt x="0" y="0"/>
                  </a:moveTo>
                  <a:lnTo>
                    <a:pt x="0" y="6725"/>
                  </a:lnTo>
                  <a:lnTo>
                    <a:pt x="718" y="6725"/>
                  </a:lnTo>
                  <a:lnTo>
                    <a:pt x="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4087;p80">
              <a:extLst>
                <a:ext uri="{FF2B5EF4-FFF2-40B4-BE49-F238E27FC236}">
                  <a16:creationId xmlns:a16="http://schemas.microsoft.com/office/drawing/2014/main" id="{210A358C-7685-5C55-2ECD-B9BC0D778212}"/>
                </a:ext>
              </a:extLst>
            </p:cNvPr>
            <p:cNvSpPr/>
            <p:nvPr/>
          </p:nvSpPr>
          <p:spPr>
            <a:xfrm>
              <a:off x="4213900" y="4030375"/>
              <a:ext cx="17950" cy="225825"/>
            </a:xfrm>
            <a:custGeom>
              <a:avLst/>
              <a:gdLst/>
              <a:ahLst/>
              <a:cxnLst/>
              <a:rect l="l" t="t" r="r" b="b"/>
              <a:pathLst>
                <a:path w="718" h="9033" extrusionOk="0">
                  <a:moveTo>
                    <a:pt x="0" y="1"/>
                  </a:moveTo>
                  <a:lnTo>
                    <a:pt x="0" y="9032"/>
                  </a:lnTo>
                  <a:lnTo>
                    <a:pt x="718" y="9032"/>
                  </a:lnTo>
                  <a:lnTo>
                    <a:pt x="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4088;p80">
              <a:extLst>
                <a:ext uri="{FF2B5EF4-FFF2-40B4-BE49-F238E27FC236}">
                  <a16:creationId xmlns:a16="http://schemas.microsoft.com/office/drawing/2014/main" id="{8DC9306A-2062-A85B-A727-CB4DF6F82497}"/>
                </a:ext>
              </a:extLst>
            </p:cNvPr>
            <p:cNvSpPr/>
            <p:nvPr/>
          </p:nvSpPr>
          <p:spPr>
            <a:xfrm>
              <a:off x="4246950" y="3984500"/>
              <a:ext cx="17725" cy="271700"/>
            </a:xfrm>
            <a:custGeom>
              <a:avLst/>
              <a:gdLst/>
              <a:ahLst/>
              <a:cxnLst/>
              <a:rect l="l" t="t" r="r" b="b"/>
              <a:pathLst>
                <a:path w="709" h="10868" extrusionOk="0">
                  <a:moveTo>
                    <a:pt x="1" y="1"/>
                  </a:moveTo>
                  <a:lnTo>
                    <a:pt x="1" y="10867"/>
                  </a:lnTo>
                  <a:lnTo>
                    <a:pt x="708" y="10867"/>
                  </a:lnTo>
                  <a:lnTo>
                    <a:pt x="7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4089;p80">
              <a:extLst>
                <a:ext uri="{FF2B5EF4-FFF2-40B4-BE49-F238E27FC236}">
                  <a16:creationId xmlns:a16="http://schemas.microsoft.com/office/drawing/2014/main" id="{7C379265-DBE9-FB67-DD2C-8340CE28C454}"/>
                </a:ext>
              </a:extLst>
            </p:cNvPr>
            <p:cNvSpPr/>
            <p:nvPr/>
          </p:nvSpPr>
          <p:spPr>
            <a:xfrm>
              <a:off x="4279750" y="4015000"/>
              <a:ext cx="17725" cy="241200"/>
            </a:xfrm>
            <a:custGeom>
              <a:avLst/>
              <a:gdLst/>
              <a:ahLst/>
              <a:cxnLst/>
              <a:rect l="l" t="t" r="r" b="b"/>
              <a:pathLst>
                <a:path w="709" h="9648" extrusionOk="0">
                  <a:moveTo>
                    <a:pt x="1" y="1"/>
                  </a:moveTo>
                  <a:lnTo>
                    <a:pt x="1" y="9647"/>
                  </a:lnTo>
                  <a:lnTo>
                    <a:pt x="708" y="9647"/>
                  </a:lnTo>
                  <a:lnTo>
                    <a:pt x="7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4090;p80">
              <a:extLst>
                <a:ext uri="{FF2B5EF4-FFF2-40B4-BE49-F238E27FC236}">
                  <a16:creationId xmlns:a16="http://schemas.microsoft.com/office/drawing/2014/main" id="{C366E811-F85F-0F19-673C-BFDB75FC0946}"/>
                </a:ext>
              </a:extLst>
            </p:cNvPr>
            <p:cNvSpPr/>
            <p:nvPr/>
          </p:nvSpPr>
          <p:spPr>
            <a:xfrm>
              <a:off x="4312575" y="4008350"/>
              <a:ext cx="17700" cy="247850"/>
            </a:xfrm>
            <a:custGeom>
              <a:avLst/>
              <a:gdLst/>
              <a:ahLst/>
              <a:cxnLst/>
              <a:rect l="l" t="t" r="r" b="b"/>
              <a:pathLst>
                <a:path w="708" h="9914" extrusionOk="0">
                  <a:moveTo>
                    <a:pt x="0" y="0"/>
                  </a:moveTo>
                  <a:lnTo>
                    <a:pt x="0" y="9913"/>
                  </a:lnTo>
                  <a:lnTo>
                    <a:pt x="708" y="9913"/>
                  </a:lnTo>
                  <a:lnTo>
                    <a:pt x="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4091;p80">
              <a:extLst>
                <a:ext uri="{FF2B5EF4-FFF2-40B4-BE49-F238E27FC236}">
                  <a16:creationId xmlns:a16="http://schemas.microsoft.com/office/drawing/2014/main" id="{3E222334-30BF-BA63-42F9-4ADD11064F3D}"/>
                </a:ext>
              </a:extLst>
            </p:cNvPr>
            <p:cNvSpPr/>
            <p:nvPr/>
          </p:nvSpPr>
          <p:spPr>
            <a:xfrm>
              <a:off x="4345375" y="4070350"/>
              <a:ext cx="17700" cy="185850"/>
            </a:xfrm>
            <a:custGeom>
              <a:avLst/>
              <a:gdLst/>
              <a:ahLst/>
              <a:cxnLst/>
              <a:rect l="l" t="t" r="r" b="b"/>
              <a:pathLst>
                <a:path w="708" h="7434" extrusionOk="0">
                  <a:moveTo>
                    <a:pt x="0" y="1"/>
                  </a:moveTo>
                  <a:lnTo>
                    <a:pt x="0" y="7433"/>
                  </a:lnTo>
                  <a:lnTo>
                    <a:pt x="708" y="7433"/>
                  </a:lnTo>
                  <a:lnTo>
                    <a:pt x="7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4092;p80">
              <a:extLst>
                <a:ext uri="{FF2B5EF4-FFF2-40B4-BE49-F238E27FC236}">
                  <a16:creationId xmlns:a16="http://schemas.microsoft.com/office/drawing/2014/main" id="{745AAD6C-0A61-59F2-9A89-35F9FFCCC60F}"/>
                </a:ext>
              </a:extLst>
            </p:cNvPr>
            <p:cNvSpPr/>
            <p:nvPr/>
          </p:nvSpPr>
          <p:spPr>
            <a:xfrm>
              <a:off x="4378175" y="4124700"/>
              <a:ext cx="17700" cy="131500"/>
            </a:xfrm>
            <a:custGeom>
              <a:avLst/>
              <a:gdLst/>
              <a:ahLst/>
              <a:cxnLst/>
              <a:rect l="l" t="t" r="r" b="b"/>
              <a:pathLst>
                <a:path w="708" h="5260" extrusionOk="0">
                  <a:moveTo>
                    <a:pt x="1" y="0"/>
                  </a:moveTo>
                  <a:lnTo>
                    <a:pt x="1" y="5259"/>
                  </a:lnTo>
                  <a:lnTo>
                    <a:pt x="708" y="5259"/>
                  </a:lnTo>
                  <a:lnTo>
                    <a:pt x="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4093;p80">
              <a:extLst>
                <a:ext uri="{FF2B5EF4-FFF2-40B4-BE49-F238E27FC236}">
                  <a16:creationId xmlns:a16="http://schemas.microsoft.com/office/drawing/2014/main" id="{F482163B-D3CE-AD92-4AA2-6F1EDA107E7E}"/>
                </a:ext>
              </a:extLst>
            </p:cNvPr>
            <p:cNvSpPr/>
            <p:nvPr/>
          </p:nvSpPr>
          <p:spPr>
            <a:xfrm>
              <a:off x="4410975" y="4116750"/>
              <a:ext cx="17975" cy="139450"/>
            </a:xfrm>
            <a:custGeom>
              <a:avLst/>
              <a:gdLst/>
              <a:ahLst/>
              <a:cxnLst/>
              <a:rect l="l" t="t" r="r" b="b"/>
              <a:pathLst>
                <a:path w="719" h="5578" extrusionOk="0">
                  <a:moveTo>
                    <a:pt x="1" y="0"/>
                  </a:moveTo>
                  <a:lnTo>
                    <a:pt x="1" y="5577"/>
                  </a:lnTo>
                  <a:lnTo>
                    <a:pt x="718" y="5577"/>
                  </a:lnTo>
                  <a:lnTo>
                    <a:pt x="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4094;p80">
              <a:extLst>
                <a:ext uri="{FF2B5EF4-FFF2-40B4-BE49-F238E27FC236}">
                  <a16:creationId xmlns:a16="http://schemas.microsoft.com/office/drawing/2014/main" id="{2BE9D10E-3FAF-1E38-87DD-2B1604ACD6C4}"/>
                </a:ext>
              </a:extLst>
            </p:cNvPr>
            <p:cNvSpPr/>
            <p:nvPr/>
          </p:nvSpPr>
          <p:spPr>
            <a:xfrm>
              <a:off x="4444050" y="4124700"/>
              <a:ext cx="17700" cy="131500"/>
            </a:xfrm>
            <a:custGeom>
              <a:avLst/>
              <a:gdLst/>
              <a:ahLst/>
              <a:cxnLst/>
              <a:rect l="l" t="t" r="r" b="b"/>
              <a:pathLst>
                <a:path w="708" h="5260" extrusionOk="0">
                  <a:moveTo>
                    <a:pt x="0" y="0"/>
                  </a:moveTo>
                  <a:lnTo>
                    <a:pt x="0" y="5259"/>
                  </a:lnTo>
                  <a:lnTo>
                    <a:pt x="708" y="5259"/>
                  </a:lnTo>
                  <a:lnTo>
                    <a:pt x="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4095;p80">
              <a:extLst>
                <a:ext uri="{FF2B5EF4-FFF2-40B4-BE49-F238E27FC236}">
                  <a16:creationId xmlns:a16="http://schemas.microsoft.com/office/drawing/2014/main" id="{CFE7EF87-D740-06A2-5234-BFC76C08953F}"/>
                </a:ext>
              </a:extLst>
            </p:cNvPr>
            <p:cNvSpPr/>
            <p:nvPr/>
          </p:nvSpPr>
          <p:spPr>
            <a:xfrm>
              <a:off x="4476850" y="4090875"/>
              <a:ext cx="17700" cy="165325"/>
            </a:xfrm>
            <a:custGeom>
              <a:avLst/>
              <a:gdLst/>
              <a:ahLst/>
              <a:cxnLst/>
              <a:rect l="l" t="t" r="r" b="b"/>
              <a:pathLst>
                <a:path w="708" h="6613" extrusionOk="0">
                  <a:moveTo>
                    <a:pt x="0" y="0"/>
                  </a:moveTo>
                  <a:lnTo>
                    <a:pt x="0" y="6612"/>
                  </a:lnTo>
                  <a:lnTo>
                    <a:pt x="708" y="6612"/>
                  </a:lnTo>
                  <a:lnTo>
                    <a:pt x="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4096;p80">
              <a:extLst>
                <a:ext uri="{FF2B5EF4-FFF2-40B4-BE49-F238E27FC236}">
                  <a16:creationId xmlns:a16="http://schemas.microsoft.com/office/drawing/2014/main" id="{DE0F24A6-3473-7466-D2F3-A4BB2DEBC0C3}"/>
                </a:ext>
              </a:extLst>
            </p:cNvPr>
            <p:cNvSpPr/>
            <p:nvPr/>
          </p:nvSpPr>
          <p:spPr>
            <a:xfrm>
              <a:off x="4509650" y="4079600"/>
              <a:ext cx="17700" cy="176600"/>
            </a:xfrm>
            <a:custGeom>
              <a:avLst/>
              <a:gdLst/>
              <a:ahLst/>
              <a:cxnLst/>
              <a:rect l="l" t="t" r="r" b="b"/>
              <a:pathLst>
                <a:path w="708" h="7064" extrusionOk="0">
                  <a:moveTo>
                    <a:pt x="1" y="0"/>
                  </a:moveTo>
                  <a:lnTo>
                    <a:pt x="1" y="7063"/>
                  </a:lnTo>
                  <a:lnTo>
                    <a:pt x="708" y="7063"/>
                  </a:lnTo>
                  <a:lnTo>
                    <a:pt x="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4097;p80">
              <a:extLst>
                <a:ext uri="{FF2B5EF4-FFF2-40B4-BE49-F238E27FC236}">
                  <a16:creationId xmlns:a16="http://schemas.microsoft.com/office/drawing/2014/main" id="{B15569E7-8B19-5DE2-5F2F-C67B85CF3F05}"/>
                </a:ext>
              </a:extLst>
            </p:cNvPr>
            <p:cNvSpPr/>
            <p:nvPr/>
          </p:nvSpPr>
          <p:spPr>
            <a:xfrm>
              <a:off x="4542450" y="4109575"/>
              <a:ext cx="17725" cy="146625"/>
            </a:xfrm>
            <a:custGeom>
              <a:avLst/>
              <a:gdLst/>
              <a:ahLst/>
              <a:cxnLst/>
              <a:rect l="l" t="t" r="r" b="b"/>
              <a:pathLst>
                <a:path w="709" h="5865" extrusionOk="0">
                  <a:moveTo>
                    <a:pt x="1" y="0"/>
                  </a:moveTo>
                  <a:lnTo>
                    <a:pt x="1" y="5864"/>
                  </a:lnTo>
                  <a:lnTo>
                    <a:pt x="708" y="5864"/>
                  </a:lnTo>
                  <a:lnTo>
                    <a:pt x="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4098;p80">
              <a:extLst>
                <a:ext uri="{FF2B5EF4-FFF2-40B4-BE49-F238E27FC236}">
                  <a16:creationId xmlns:a16="http://schemas.microsoft.com/office/drawing/2014/main" id="{940AB3B3-F45E-3079-147B-9838C779501F}"/>
                </a:ext>
              </a:extLst>
            </p:cNvPr>
            <p:cNvSpPr/>
            <p:nvPr/>
          </p:nvSpPr>
          <p:spPr>
            <a:xfrm>
              <a:off x="3623925" y="4036275"/>
              <a:ext cx="399325" cy="150725"/>
            </a:xfrm>
            <a:custGeom>
              <a:avLst/>
              <a:gdLst/>
              <a:ahLst/>
              <a:cxnLst/>
              <a:rect l="l" t="t" r="r" b="b"/>
              <a:pathLst>
                <a:path w="15973" h="6029" extrusionOk="0">
                  <a:moveTo>
                    <a:pt x="0" y="1"/>
                  </a:moveTo>
                  <a:lnTo>
                    <a:pt x="0" y="5557"/>
                  </a:lnTo>
                  <a:cubicBezTo>
                    <a:pt x="0" y="5813"/>
                    <a:pt x="205" y="6028"/>
                    <a:pt x="462" y="6028"/>
                  </a:cubicBezTo>
                  <a:lnTo>
                    <a:pt x="15511" y="6028"/>
                  </a:lnTo>
                  <a:cubicBezTo>
                    <a:pt x="15767" y="6028"/>
                    <a:pt x="15972" y="5813"/>
                    <a:pt x="15972" y="5557"/>
                  </a:cubicBezTo>
                  <a:lnTo>
                    <a:pt x="15972" y="1"/>
                  </a:lnTo>
                  <a:close/>
                </a:path>
              </a:pathLst>
            </a:custGeom>
            <a:solidFill>
              <a:srgbClr val="7DBC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4099;p80">
              <a:extLst>
                <a:ext uri="{FF2B5EF4-FFF2-40B4-BE49-F238E27FC236}">
                  <a16:creationId xmlns:a16="http://schemas.microsoft.com/office/drawing/2014/main" id="{1FE9D58B-55AE-2557-EBEC-13E34FE766EE}"/>
                </a:ext>
              </a:extLst>
            </p:cNvPr>
            <p:cNvSpPr/>
            <p:nvPr/>
          </p:nvSpPr>
          <p:spPr>
            <a:xfrm>
              <a:off x="3270000" y="4060100"/>
              <a:ext cx="314225" cy="170725"/>
            </a:xfrm>
            <a:custGeom>
              <a:avLst/>
              <a:gdLst/>
              <a:ahLst/>
              <a:cxnLst/>
              <a:rect l="l" t="t" r="r" b="b"/>
              <a:pathLst>
                <a:path w="12569" h="6829" extrusionOk="0">
                  <a:moveTo>
                    <a:pt x="0" y="1"/>
                  </a:moveTo>
                  <a:lnTo>
                    <a:pt x="0" y="6418"/>
                  </a:lnTo>
                  <a:cubicBezTo>
                    <a:pt x="0" y="6644"/>
                    <a:pt x="185" y="6828"/>
                    <a:pt x="420" y="6828"/>
                  </a:cubicBezTo>
                  <a:lnTo>
                    <a:pt x="12158" y="6828"/>
                  </a:lnTo>
                  <a:cubicBezTo>
                    <a:pt x="12384" y="6828"/>
                    <a:pt x="12568" y="6644"/>
                    <a:pt x="12568" y="6418"/>
                  </a:cubicBezTo>
                  <a:lnTo>
                    <a:pt x="12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4100;p80">
              <a:extLst>
                <a:ext uri="{FF2B5EF4-FFF2-40B4-BE49-F238E27FC236}">
                  <a16:creationId xmlns:a16="http://schemas.microsoft.com/office/drawing/2014/main" id="{7A7BB28D-6C19-9FE4-E776-C55E46BE0E54}"/>
                </a:ext>
              </a:extLst>
            </p:cNvPr>
            <p:cNvSpPr/>
            <p:nvPr/>
          </p:nvSpPr>
          <p:spPr>
            <a:xfrm>
              <a:off x="3601125" y="3906600"/>
              <a:ext cx="399575" cy="253750"/>
            </a:xfrm>
            <a:custGeom>
              <a:avLst/>
              <a:gdLst/>
              <a:ahLst/>
              <a:cxnLst/>
              <a:rect l="l" t="t" r="r" b="b"/>
              <a:pathLst>
                <a:path w="15983" h="10150" extrusionOk="0">
                  <a:moveTo>
                    <a:pt x="472" y="0"/>
                  </a:moveTo>
                  <a:cubicBezTo>
                    <a:pt x="205" y="0"/>
                    <a:pt x="0" y="205"/>
                    <a:pt x="0" y="462"/>
                  </a:cubicBezTo>
                  <a:lnTo>
                    <a:pt x="0" y="9688"/>
                  </a:lnTo>
                  <a:cubicBezTo>
                    <a:pt x="0" y="9944"/>
                    <a:pt x="205" y="10149"/>
                    <a:pt x="472" y="10149"/>
                  </a:cubicBezTo>
                  <a:lnTo>
                    <a:pt x="15511" y="10149"/>
                  </a:lnTo>
                  <a:cubicBezTo>
                    <a:pt x="15767" y="10149"/>
                    <a:pt x="15982" y="9944"/>
                    <a:pt x="15982" y="9688"/>
                  </a:cubicBezTo>
                  <a:lnTo>
                    <a:pt x="15982" y="462"/>
                  </a:lnTo>
                  <a:cubicBezTo>
                    <a:pt x="15982" y="205"/>
                    <a:pt x="15767" y="0"/>
                    <a:pt x="15511" y="0"/>
                  </a:cubicBezTo>
                  <a:close/>
                </a:path>
              </a:pathLst>
            </a:custGeom>
            <a:solidFill>
              <a:srgbClr val="A5E2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4101;p80">
              <a:extLst>
                <a:ext uri="{FF2B5EF4-FFF2-40B4-BE49-F238E27FC236}">
                  <a16:creationId xmlns:a16="http://schemas.microsoft.com/office/drawing/2014/main" id="{29CB9366-34D9-641A-6889-037A1E288851}"/>
                </a:ext>
              </a:extLst>
            </p:cNvPr>
            <p:cNvSpPr/>
            <p:nvPr/>
          </p:nvSpPr>
          <p:spPr>
            <a:xfrm>
              <a:off x="3631875" y="3977850"/>
              <a:ext cx="53575" cy="6675"/>
            </a:xfrm>
            <a:custGeom>
              <a:avLst/>
              <a:gdLst/>
              <a:ahLst/>
              <a:cxnLst/>
              <a:rect l="l" t="t" r="r" b="b"/>
              <a:pathLst>
                <a:path w="2143" h="267" extrusionOk="0">
                  <a:moveTo>
                    <a:pt x="0" y="0"/>
                  </a:moveTo>
                  <a:lnTo>
                    <a:pt x="0" y="267"/>
                  </a:lnTo>
                  <a:lnTo>
                    <a:pt x="2143" y="267"/>
                  </a:lnTo>
                  <a:lnTo>
                    <a:pt x="2143" y="0"/>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4102;p80">
              <a:extLst>
                <a:ext uri="{FF2B5EF4-FFF2-40B4-BE49-F238E27FC236}">
                  <a16:creationId xmlns:a16="http://schemas.microsoft.com/office/drawing/2014/main" id="{49A36586-0BBA-499F-3DDB-AE6447BFB144}"/>
                </a:ext>
              </a:extLst>
            </p:cNvPr>
            <p:cNvSpPr/>
            <p:nvPr/>
          </p:nvSpPr>
          <p:spPr>
            <a:xfrm>
              <a:off x="3698750" y="3977850"/>
              <a:ext cx="53850" cy="6675"/>
            </a:xfrm>
            <a:custGeom>
              <a:avLst/>
              <a:gdLst/>
              <a:ahLst/>
              <a:cxnLst/>
              <a:rect l="l" t="t" r="r" b="b"/>
              <a:pathLst>
                <a:path w="2154" h="267" extrusionOk="0">
                  <a:moveTo>
                    <a:pt x="1" y="0"/>
                  </a:moveTo>
                  <a:lnTo>
                    <a:pt x="1" y="267"/>
                  </a:lnTo>
                  <a:lnTo>
                    <a:pt x="2154" y="267"/>
                  </a:lnTo>
                  <a:lnTo>
                    <a:pt x="2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4103;p80">
              <a:extLst>
                <a:ext uri="{FF2B5EF4-FFF2-40B4-BE49-F238E27FC236}">
                  <a16:creationId xmlns:a16="http://schemas.microsoft.com/office/drawing/2014/main" id="{B3703275-3487-C93E-B1BD-D3D734EEA117}"/>
                </a:ext>
              </a:extLst>
            </p:cNvPr>
            <p:cNvSpPr/>
            <p:nvPr/>
          </p:nvSpPr>
          <p:spPr>
            <a:xfrm>
              <a:off x="3903275" y="3977850"/>
              <a:ext cx="77175" cy="6675"/>
            </a:xfrm>
            <a:custGeom>
              <a:avLst/>
              <a:gdLst/>
              <a:ahLst/>
              <a:cxnLst/>
              <a:rect l="l" t="t" r="r" b="b"/>
              <a:pathLst>
                <a:path w="3087" h="267" extrusionOk="0">
                  <a:moveTo>
                    <a:pt x="1" y="0"/>
                  </a:moveTo>
                  <a:lnTo>
                    <a:pt x="1" y="267"/>
                  </a:lnTo>
                  <a:lnTo>
                    <a:pt x="3086" y="267"/>
                  </a:lnTo>
                  <a:lnTo>
                    <a:pt x="30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4104;p80">
              <a:extLst>
                <a:ext uri="{FF2B5EF4-FFF2-40B4-BE49-F238E27FC236}">
                  <a16:creationId xmlns:a16="http://schemas.microsoft.com/office/drawing/2014/main" id="{FBD015FF-7134-CAB0-2208-B5762B68DD0E}"/>
                </a:ext>
              </a:extLst>
            </p:cNvPr>
            <p:cNvSpPr/>
            <p:nvPr/>
          </p:nvSpPr>
          <p:spPr>
            <a:xfrm>
              <a:off x="3768225" y="3977850"/>
              <a:ext cx="26150" cy="6675"/>
            </a:xfrm>
            <a:custGeom>
              <a:avLst/>
              <a:gdLst/>
              <a:ahLst/>
              <a:cxnLst/>
              <a:rect l="l" t="t" r="r" b="b"/>
              <a:pathLst>
                <a:path w="1046" h="267" extrusionOk="0">
                  <a:moveTo>
                    <a:pt x="0" y="0"/>
                  </a:moveTo>
                  <a:lnTo>
                    <a:pt x="0" y="267"/>
                  </a:lnTo>
                  <a:lnTo>
                    <a:pt x="1046" y="267"/>
                  </a:lnTo>
                  <a:lnTo>
                    <a:pt x="1046" y="0"/>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4105;p80">
              <a:extLst>
                <a:ext uri="{FF2B5EF4-FFF2-40B4-BE49-F238E27FC236}">
                  <a16:creationId xmlns:a16="http://schemas.microsoft.com/office/drawing/2014/main" id="{4EEA04FD-9597-3988-E4BD-32C852990C8F}"/>
                </a:ext>
              </a:extLst>
            </p:cNvPr>
            <p:cNvSpPr/>
            <p:nvPr/>
          </p:nvSpPr>
          <p:spPr>
            <a:xfrm>
              <a:off x="3803075" y="3977850"/>
              <a:ext cx="38725" cy="6675"/>
            </a:xfrm>
            <a:custGeom>
              <a:avLst/>
              <a:gdLst/>
              <a:ahLst/>
              <a:cxnLst/>
              <a:rect l="l" t="t" r="r" b="b"/>
              <a:pathLst>
                <a:path w="1549" h="267" extrusionOk="0">
                  <a:moveTo>
                    <a:pt x="0" y="0"/>
                  </a:moveTo>
                  <a:lnTo>
                    <a:pt x="0" y="267"/>
                  </a:lnTo>
                  <a:lnTo>
                    <a:pt x="1548" y="267"/>
                  </a:lnTo>
                  <a:lnTo>
                    <a:pt x="1548" y="0"/>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4106;p80">
              <a:extLst>
                <a:ext uri="{FF2B5EF4-FFF2-40B4-BE49-F238E27FC236}">
                  <a16:creationId xmlns:a16="http://schemas.microsoft.com/office/drawing/2014/main" id="{EF82F9D6-4AED-358E-A7F4-5A052BA59631}"/>
                </a:ext>
              </a:extLst>
            </p:cNvPr>
            <p:cNvSpPr/>
            <p:nvPr/>
          </p:nvSpPr>
          <p:spPr>
            <a:xfrm>
              <a:off x="3856375" y="3977850"/>
              <a:ext cx="38975" cy="6675"/>
            </a:xfrm>
            <a:custGeom>
              <a:avLst/>
              <a:gdLst/>
              <a:ahLst/>
              <a:cxnLst/>
              <a:rect l="l" t="t" r="r" b="b"/>
              <a:pathLst>
                <a:path w="1559" h="267" extrusionOk="0">
                  <a:moveTo>
                    <a:pt x="1" y="0"/>
                  </a:moveTo>
                  <a:lnTo>
                    <a:pt x="1" y="267"/>
                  </a:lnTo>
                  <a:lnTo>
                    <a:pt x="1559" y="267"/>
                  </a:lnTo>
                  <a:lnTo>
                    <a:pt x="15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4107;p80">
              <a:extLst>
                <a:ext uri="{FF2B5EF4-FFF2-40B4-BE49-F238E27FC236}">
                  <a16:creationId xmlns:a16="http://schemas.microsoft.com/office/drawing/2014/main" id="{3BE3C53E-2556-3F12-A106-9C98478C2B2A}"/>
                </a:ext>
              </a:extLst>
            </p:cNvPr>
            <p:cNvSpPr/>
            <p:nvPr/>
          </p:nvSpPr>
          <p:spPr>
            <a:xfrm>
              <a:off x="3631875" y="3997825"/>
              <a:ext cx="53575" cy="6450"/>
            </a:xfrm>
            <a:custGeom>
              <a:avLst/>
              <a:gdLst/>
              <a:ahLst/>
              <a:cxnLst/>
              <a:rect l="l" t="t" r="r" b="b"/>
              <a:pathLst>
                <a:path w="2143" h="258" extrusionOk="0">
                  <a:moveTo>
                    <a:pt x="0" y="1"/>
                  </a:moveTo>
                  <a:lnTo>
                    <a:pt x="0" y="257"/>
                  </a:lnTo>
                  <a:lnTo>
                    <a:pt x="2143" y="257"/>
                  </a:lnTo>
                  <a:lnTo>
                    <a:pt x="2143"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4108;p80">
              <a:extLst>
                <a:ext uri="{FF2B5EF4-FFF2-40B4-BE49-F238E27FC236}">
                  <a16:creationId xmlns:a16="http://schemas.microsoft.com/office/drawing/2014/main" id="{B7AD1F6F-A808-FC78-F953-96574D58CCAC}"/>
                </a:ext>
              </a:extLst>
            </p:cNvPr>
            <p:cNvSpPr/>
            <p:nvPr/>
          </p:nvSpPr>
          <p:spPr>
            <a:xfrm>
              <a:off x="3698750" y="3997825"/>
              <a:ext cx="53850" cy="6450"/>
            </a:xfrm>
            <a:custGeom>
              <a:avLst/>
              <a:gdLst/>
              <a:ahLst/>
              <a:cxnLst/>
              <a:rect l="l" t="t" r="r" b="b"/>
              <a:pathLst>
                <a:path w="2154" h="258" extrusionOk="0">
                  <a:moveTo>
                    <a:pt x="1" y="1"/>
                  </a:moveTo>
                  <a:lnTo>
                    <a:pt x="1" y="257"/>
                  </a:lnTo>
                  <a:lnTo>
                    <a:pt x="2154" y="257"/>
                  </a:lnTo>
                  <a:lnTo>
                    <a:pt x="21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4109;p80">
              <a:extLst>
                <a:ext uri="{FF2B5EF4-FFF2-40B4-BE49-F238E27FC236}">
                  <a16:creationId xmlns:a16="http://schemas.microsoft.com/office/drawing/2014/main" id="{6D3608B4-6F97-A4B3-CC44-628C2999E0A1}"/>
                </a:ext>
              </a:extLst>
            </p:cNvPr>
            <p:cNvSpPr/>
            <p:nvPr/>
          </p:nvSpPr>
          <p:spPr>
            <a:xfrm>
              <a:off x="3903275" y="3997825"/>
              <a:ext cx="77175" cy="6450"/>
            </a:xfrm>
            <a:custGeom>
              <a:avLst/>
              <a:gdLst/>
              <a:ahLst/>
              <a:cxnLst/>
              <a:rect l="l" t="t" r="r" b="b"/>
              <a:pathLst>
                <a:path w="3087" h="258" extrusionOk="0">
                  <a:moveTo>
                    <a:pt x="1" y="1"/>
                  </a:moveTo>
                  <a:lnTo>
                    <a:pt x="1" y="257"/>
                  </a:lnTo>
                  <a:lnTo>
                    <a:pt x="3086" y="257"/>
                  </a:lnTo>
                  <a:lnTo>
                    <a:pt x="30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4110;p80">
              <a:extLst>
                <a:ext uri="{FF2B5EF4-FFF2-40B4-BE49-F238E27FC236}">
                  <a16:creationId xmlns:a16="http://schemas.microsoft.com/office/drawing/2014/main" id="{DDB973BF-EC5D-77ED-7DE5-DB4768A66E75}"/>
                </a:ext>
              </a:extLst>
            </p:cNvPr>
            <p:cNvSpPr/>
            <p:nvPr/>
          </p:nvSpPr>
          <p:spPr>
            <a:xfrm>
              <a:off x="3768225" y="3997825"/>
              <a:ext cx="26150" cy="6450"/>
            </a:xfrm>
            <a:custGeom>
              <a:avLst/>
              <a:gdLst/>
              <a:ahLst/>
              <a:cxnLst/>
              <a:rect l="l" t="t" r="r" b="b"/>
              <a:pathLst>
                <a:path w="1046" h="258" extrusionOk="0">
                  <a:moveTo>
                    <a:pt x="0" y="1"/>
                  </a:moveTo>
                  <a:lnTo>
                    <a:pt x="0" y="257"/>
                  </a:lnTo>
                  <a:lnTo>
                    <a:pt x="1046" y="257"/>
                  </a:lnTo>
                  <a:lnTo>
                    <a:pt x="1046"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4111;p80">
              <a:extLst>
                <a:ext uri="{FF2B5EF4-FFF2-40B4-BE49-F238E27FC236}">
                  <a16:creationId xmlns:a16="http://schemas.microsoft.com/office/drawing/2014/main" id="{2E8AFB67-5B10-2610-E243-F32701855F6F}"/>
                </a:ext>
              </a:extLst>
            </p:cNvPr>
            <p:cNvSpPr/>
            <p:nvPr/>
          </p:nvSpPr>
          <p:spPr>
            <a:xfrm>
              <a:off x="3803075" y="3997825"/>
              <a:ext cx="38725" cy="6450"/>
            </a:xfrm>
            <a:custGeom>
              <a:avLst/>
              <a:gdLst/>
              <a:ahLst/>
              <a:cxnLst/>
              <a:rect l="l" t="t" r="r" b="b"/>
              <a:pathLst>
                <a:path w="1549" h="258" extrusionOk="0">
                  <a:moveTo>
                    <a:pt x="0" y="1"/>
                  </a:moveTo>
                  <a:lnTo>
                    <a:pt x="0" y="257"/>
                  </a:lnTo>
                  <a:lnTo>
                    <a:pt x="1548" y="257"/>
                  </a:lnTo>
                  <a:lnTo>
                    <a:pt x="1548" y="1"/>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4112;p80">
              <a:extLst>
                <a:ext uri="{FF2B5EF4-FFF2-40B4-BE49-F238E27FC236}">
                  <a16:creationId xmlns:a16="http://schemas.microsoft.com/office/drawing/2014/main" id="{8840205F-37C8-2B24-2D54-9032966B231C}"/>
                </a:ext>
              </a:extLst>
            </p:cNvPr>
            <p:cNvSpPr/>
            <p:nvPr/>
          </p:nvSpPr>
          <p:spPr>
            <a:xfrm>
              <a:off x="3856375" y="3997825"/>
              <a:ext cx="38975" cy="6450"/>
            </a:xfrm>
            <a:custGeom>
              <a:avLst/>
              <a:gdLst/>
              <a:ahLst/>
              <a:cxnLst/>
              <a:rect l="l" t="t" r="r" b="b"/>
              <a:pathLst>
                <a:path w="1559" h="258" extrusionOk="0">
                  <a:moveTo>
                    <a:pt x="1" y="1"/>
                  </a:moveTo>
                  <a:lnTo>
                    <a:pt x="1" y="257"/>
                  </a:lnTo>
                  <a:lnTo>
                    <a:pt x="1559" y="257"/>
                  </a:lnTo>
                  <a:lnTo>
                    <a:pt x="15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4113;p80">
              <a:extLst>
                <a:ext uri="{FF2B5EF4-FFF2-40B4-BE49-F238E27FC236}">
                  <a16:creationId xmlns:a16="http://schemas.microsoft.com/office/drawing/2014/main" id="{2DD21D22-F635-8912-19BC-1657DA33B654}"/>
                </a:ext>
              </a:extLst>
            </p:cNvPr>
            <p:cNvSpPr/>
            <p:nvPr/>
          </p:nvSpPr>
          <p:spPr>
            <a:xfrm>
              <a:off x="3631875" y="4017575"/>
              <a:ext cx="53575" cy="6675"/>
            </a:xfrm>
            <a:custGeom>
              <a:avLst/>
              <a:gdLst/>
              <a:ahLst/>
              <a:cxnLst/>
              <a:rect l="l" t="t" r="r" b="b"/>
              <a:pathLst>
                <a:path w="2143" h="267" extrusionOk="0">
                  <a:moveTo>
                    <a:pt x="0" y="0"/>
                  </a:moveTo>
                  <a:lnTo>
                    <a:pt x="0" y="267"/>
                  </a:lnTo>
                  <a:lnTo>
                    <a:pt x="2143" y="267"/>
                  </a:lnTo>
                  <a:lnTo>
                    <a:pt x="2143" y="0"/>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4114;p80">
              <a:extLst>
                <a:ext uri="{FF2B5EF4-FFF2-40B4-BE49-F238E27FC236}">
                  <a16:creationId xmlns:a16="http://schemas.microsoft.com/office/drawing/2014/main" id="{3B9DAD83-62A8-0459-D6CB-4BD15E88C4A2}"/>
                </a:ext>
              </a:extLst>
            </p:cNvPr>
            <p:cNvSpPr/>
            <p:nvPr/>
          </p:nvSpPr>
          <p:spPr>
            <a:xfrm>
              <a:off x="3698750" y="4017575"/>
              <a:ext cx="53850" cy="6675"/>
            </a:xfrm>
            <a:custGeom>
              <a:avLst/>
              <a:gdLst/>
              <a:ahLst/>
              <a:cxnLst/>
              <a:rect l="l" t="t" r="r" b="b"/>
              <a:pathLst>
                <a:path w="2154" h="267" extrusionOk="0">
                  <a:moveTo>
                    <a:pt x="1" y="0"/>
                  </a:moveTo>
                  <a:lnTo>
                    <a:pt x="1" y="267"/>
                  </a:lnTo>
                  <a:lnTo>
                    <a:pt x="2154" y="267"/>
                  </a:lnTo>
                  <a:lnTo>
                    <a:pt x="2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4115;p80">
              <a:extLst>
                <a:ext uri="{FF2B5EF4-FFF2-40B4-BE49-F238E27FC236}">
                  <a16:creationId xmlns:a16="http://schemas.microsoft.com/office/drawing/2014/main" id="{F4CCA81F-F178-9322-D23C-36C61573388B}"/>
                </a:ext>
              </a:extLst>
            </p:cNvPr>
            <p:cNvSpPr/>
            <p:nvPr/>
          </p:nvSpPr>
          <p:spPr>
            <a:xfrm>
              <a:off x="3903275" y="4017575"/>
              <a:ext cx="77175" cy="6675"/>
            </a:xfrm>
            <a:custGeom>
              <a:avLst/>
              <a:gdLst/>
              <a:ahLst/>
              <a:cxnLst/>
              <a:rect l="l" t="t" r="r" b="b"/>
              <a:pathLst>
                <a:path w="3087" h="267" extrusionOk="0">
                  <a:moveTo>
                    <a:pt x="1" y="0"/>
                  </a:moveTo>
                  <a:lnTo>
                    <a:pt x="1" y="267"/>
                  </a:lnTo>
                  <a:lnTo>
                    <a:pt x="3086" y="267"/>
                  </a:lnTo>
                  <a:lnTo>
                    <a:pt x="30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4116;p80">
              <a:extLst>
                <a:ext uri="{FF2B5EF4-FFF2-40B4-BE49-F238E27FC236}">
                  <a16:creationId xmlns:a16="http://schemas.microsoft.com/office/drawing/2014/main" id="{57C36B7F-CE03-B046-DEA0-407695C705CF}"/>
                </a:ext>
              </a:extLst>
            </p:cNvPr>
            <p:cNvSpPr/>
            <p:nvPr/>
          </p:nvSpPr>
          <p:spPr>
            <a:xfrm>
              <a:off x="3768225" y="4017575"/>
              <a:ext cx="26150" cy="6675"/>
            </a:xfrm>
            <a:custGeom>
              <a:avLst/>
              <a:gdLst/>
              <a:ahLst/>
              <a:cxnLst/>
              <a:rect l="l" t="t" r="r" b="b"/>
              <a:pathLst>
                <a:path w="1046" h="267" extrusionOk="0">
                  <a:moveTo>
                    <a:pt x="0" y="0"/>
                  </a:moveTo>
                  <a:lnTo>
                    <a:pt x="0" y="267"/>
                  </a:lnTo>
                  <a:lnTo>
                    <a:pt x="1046" y="267"/>
                  </a:lnTo>
                  <a:lnTo>
                    <a:pt x="1046" y="0"/>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4117;p80">
              <a:extLst>
                <a:ext uri="{FF2B5EF4-FFF2-40B4-BE49-F238E27FC236}">
                  <a16:creationId xmlns:a16="http://schemas.microsoft.com/office/drawing/2014/main" id="{82976BFD-948F-9849-2503-33882621E5D7}"/>
                </a:ext>
              </a:extLst>
            </p:cNvPr>
            <p:cNvSpPr/>
            <p:nvPr/>
          </p:nvSpPr>
          <p:spPr>
            <a:xfrm>
              <a:off x="3803075" y="4017575"/>
              <a:ext cx="38725" cy="6675"/>
            </a:xfrm>
            <a:custGeom>
              <a:avLst/>
              <a:gdLst/>
              <a:ahLst/>
              <a:cxnLst/>
              <a:rect l="l" t="t" r="r" b="b"/>
              <a:pathLst>
                <a:path w="1549" h="267" extrusionOk="0">
                  <a:moveTo>
                    <a:pt x="0" y="0"/>
                  </a:moveTo>
                  <a:lnTo>
                    <a:pt x="0" y="267"/>
                  </a:lnTo>
                  <a:lnTo>
                    <a:pt x="1548" y="267"/>
                  </a:lnTo>
                  <a:lnTo>
                    <a:pt x="1548" y="0"/>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4118;p80">
              <a:extLst>
                <a:ext uri="{FF2B5EF4-FFF2-40B4-BE49-F238E27FC236}">
                  <a16:creationId xmlns:a16="http://schemas.microsoft.com/office/drawing/2014/main" id="{0CBC9DB3-F867-10CD-C4ED-926FB61C5DA7}"/>
                </a:ext>
              </a:extLst>
            </p:cNvPr>
            <p:cNvSpPr/>
            <p:nvPr/>
          </p:nvSpPr>
          <p:spPr>
            <a:xfrm>
              <a:off x="3856375" y="4017575"/>
              <a:ext cx="38975" cy="6675"/>
            </a:xfrm>
            <a:custGeom>
              <a:avLst/>
              <a:gdLst/>
              <a:ahLst/>
              <a:cxnLst/>
              <a:rect l="l" t="t" r="r" b="b"/>
              <a:pathLst>
                <a:path w="1559" h="267" extrusionOk="0">
                  <a:moveTo>
                    <a:pt x="1" y="0"/>
                  </a:moveTo>
                  <a:lnTo>
                    <a:pt x="1" y="267"/>
                  </a:lnTo>
                  <a:lnTo>
                    <a:pt x="1559" y="267"/>
                  </a:lnTo>
                  <a:lnTo>
                    <a:pt x="15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4119;p80">
              <a:extLst>
                <a:ext uri="{FF2B5EF4-FFF2-40B4-BE49-F238E27FC236}">
                  <a16:creationId xmlns:a16="http://schemas.microsoft.com/office/drawing/2014/main" id="{6B6D86BE-7FD5-6DB1-636F-9593FDE4D90E}"/>
                </a:ext>
              </a:extLst>
            </p:cNvPr>
            <p:cNvSpPr/>
            <p:nvPr/>
          </p:nvSpPr>
          <p:spPr>
            <a:xfrm>
              <a:off x="3631875" y="4037300"/>
              <a:ext cx="53575" cy="6700"/>
            </a:xfrm>
            <a:custGeom>
              <a:avLst/>
              <a:gdLst/>
              <a:ahLst/>
              <a:cxnLst/>
              <a:rect l="l" t="t" r="r" b="b"/>
              <a:pathLst>
                <a:path w="2143" h="268" extrusionOk="0">
                  <a:moveTo>
                    <a:pt x="0" y="1"/>
                  </a:moveTo>
                  <a:lnTo>
                    <a:pt x="0" y="267"/>
                  </a:lnTo>
                  <a:lnTo>
                    <a:pt x="2143" y="267"/>
                  </a:lnTo>
                  <a:lnTo>
                    <a:pt x="2143"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4120;p80">
              <a:extLst>
                <a:ext uri="{FF2B5EF4-FFF2-40B4-BE49-F238E27FC236}">
                  <a16:creationId xmlns:a16="http://schemas.microsoft.com/office/drawing/2014/main" id="{E804D519-CA11-2986-8B03-E5DD7772D325}"/>
                </a:ext>
              </a:extLst>
            </p:cNvPr>
            <p:cNvSpPr/>
            <p:nvPr/>
          </p:nvSpPr>
          <p:spPr>
            <a:xfrm>
              <a:off x="3698750" y="4037300"/>
              <a:ext cx="53850" cy="6700"/>
            </a:xfrm>
            <a:custGeom>
              <a:avLst/>
              <a:gdLst/>
              <a:ahLst/>
              <a:cxnLst/>
              <a:rect l="l" t="t" r="r" b="b"/>
              <a:pathLst>
                <a:path w="2154" h="268" extrusionOk="0">
                  <a:moveTo>
                    <a:pt x="1" y="1"/>
                  </a:moveTo>
                  <a:lnTo>
                    <a:pt x="1" y="267"/>
                  </a:lnTo>
                  <a:lnTo>
                    <a:pt x="2154" y="267"/>
                  </a:lnTo>
                  <a:lnTo>
                    <a:pt x="21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4121;p80">
              <a:extLst>
                <a:ext uri="{FF2B5EF4-FFF2-40B4-BE49-F238E27FC236}">
                  <a16:creationId xmlns:a16="http://schemas.microsoft.com/office/drawing/2014/main" id="{808BE2D7-D65B-F453-0B70-3BBF093E1F15}"/>
                </a:ext>
              </a:extLst>
            </p:cNvPr>
            <p:cNvSpPr/>
            <p:nvPr/>
          </p:nvSpPr>
          <p:spPr>
            <a:xfrm>
              <a:off x="3903275" y="4037300"/>
              <a:ext cx="77175" cy="6700"/>
            </a:xfrm>
            <a:custGeom>
              <a:avLst/>
              <a:gdLst/>
              <a:ahLst/>
              <a:cxnLst/>
              <a:rect l="l" t="t" r="r" b="b"/>
              <a:pathLst>
                <a:path w="3087" h="268" extrusionOk="0">
                  <a:moveTo>
                    <a:pt x="1" y="1"/>
                  </a:moveTo>
                  <a:lnTo>
                    <a:pt x="1" y="267"/>
                  </a:lnTo>
                  <a:lnTo>
                    <a:pt x="3086" y="267"/>
                  </a:lnTo>
                  <a:lnTo>
                    <a:pt x="30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4122;p80">
              <a:extLst>
                <a:ext uri="{FF2B5EF4-FFF2-40B4-BE49-F238E27FC236}">
                  <a16:creationId xmlns:a16="http://schemas.microsoft.com/office/drawing/2014/main" id="{6EC50D2B-4423-14E5-CA4F-E9AFD776D80D}"/>
                </a:ext>
              </a:extLst>
            </p:cNvPr>
            <p:cNvSpPr/>
            <p:nvPr/>
          </p:nvSpPr>
          <p:spPr>
            <a:xfrm>
              <a:off x="3768225" y="4037300"/>
              <a:ext cx="26150" cy="6700"/>
            </a:xfrm>
            <a:custGeom>
              <a:avLst/>
              <a:gdLst/>
              <a:ahLst/>
              <a:cxnLst/>
              <a:rect l="l" t="t" r="r" b="b"/>
              <a:pathLst>
                <a:path w="1046" h="268" extrusionOk="0">
                  <a:moveTo>
                    <a:pt x="0" y="1"/>
                  </a:moveTo>
                  <a:lnTo>
                    <a:pt x="0" y="267"/>
                  </a:lnTo>
                  <a:lnTo>
                    <a:pt x="1046" y="267"/>
                  </a:lnTo>
                  <a:lnTo>
                    <a:pt x="1046"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4123;p80">
              <a:extLst>
                <a:ext uri="{FF2B5EF4-FFF2-40B4-BE49-F238E27FC236}">
                  <a16:creationId xmlns:a16="http://schemas.microsoft.com/office/drawing/2014/main" id="{7F868137-5A70-7393-2CDC-F95FB2F2D5A8}"/>
                </a:ext>
              </a:extLst>
            </p:cNvPr>
            <p:cNvSpPr/>
            <p:nvPr/>
          </p:nvSpPr>
          <p:spPr>
            <a:xfrm>
              <a:off x="3803075" y="4037300"/>
              <a:ext cx="38725" cy="6700"/>
            </a:xfrm>
            <a:custGeom>
              <a:avLst/>
              <a:gdLst/>
              <a:ahLst/>
              <a:cxnLst/>
              <a:rect l="l" t="t" r="r" b="b"/>
              <a:pathLst>
                <a:path w="1549" h="268" extrusionOk="0">
                  <a:moveTo>
                    <a:pt x="0" y="1"/>
                  </a:moveTo>
                  <a:lnTo>
                    <a:pt x="0" y="267"/>
                  </a:lnTo>
                  <a:lnTo>
                    <a:pt x="1548" y="267"/>
                  </a:lnTo>
                  <a:lnTo>
                    <a:pt x="1548" y="1"/>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4124;p80">
              <a:extLst>
                <a:ext uri="{FF2B5EF4-FFF2-40B4-BE49-F238E27FC236}">
                  <a16:creationId xmlns:a16="http://schemas.microsoft.com/office/drawing/2014/main" id="{77EE8F29-777E-7DED-0FA7-9A3FA6F1F9E5}"/>
                </a:ext>
              </a:extLst>
            </p:cNvPr>
            <p:cNvSpPr/>
            <p:nvPr/>
          </p:nvSpPr>
          <p:spPr>
            <a:xfrm>
              <a:off x="3856375" y="4037300"/>
              <a:ext cx="38975" cy="6700"/>
            </a:xfrm>
            <a:custGeom>
              <a:avLst/>
              <a:gdLst/>
              <a:ahLst/>
              <a:cxnLst/>
              <a:rect l="l" t="t" r="r" b="b"/>
              <a:pathLst>
                <a:path w="1559" h="268" extrusionOk="0">
                  <a:moveTo>
                    <a:pt x="1" y="1"/>
                  </a:moveTo>
                  <a:lnTo>
                    <a:pt x="1" y="267"/>
                  </a:lnTo>
                  <a:lnTo>
                    <a:pt x="1559" y="267"/>
                  </a:lnTo>
                  <a:lnTo>
                    <a:pt x="15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4125;p80">
              <a:extLst>
                <a:ext uri="{FF2B5EF4-FFF2-40B4-BE49-F238E27FC236}">
                  <a16:creationId xmlns:a16="http://schemas.microsoft.com/office/drawing/2014/main" id="{2F8390F0-D94C-CB1B-EC8E-FAD95DF9516E}"/>
                </a:ext>
              </a:extLst>
            </p:cNvPr>
            <p:cNvSpPr/>
            <p:nvPr/>
          </p:nvSpPr>
          <p:spPr>
            <a:xfrm>
              <a:off x="3631875" y="4057025"/>
              <a:ext cx="53575" cy="6700"/>
            </a:xfrm>
            <a:custGeom>
              <a:avLst/>
              <a:gdLst/>
              <a:ahLst/>
              <a:cxnLst/>
              <a:rect l="l" t="t" r="r" b="b"/>
              <a:pathLst>
                <a:path w="2143" h="268" extrusionOk="0">
                  <a:moveTo>
                    <a:pt x="0" y="1"/>
                  </a:moveTo>
                  <a:lnTo>
                    <a:pt x="0" y="267"/>
                  </a:lnTo>
                  <a:lnTo>
                    <a:pt x="2143" y="267"/>
                  </a:lnTo>
                  <a:lnTo>
                    <a:pt x="2143"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4126;p80">
              <a:extLst>
                <a:ext uri="{FF2B5EF4-FFF2-40B4-BE49-F238E27FC236}">
                  <a16:creationId xmlns:a16="http://schemas.microsoft.com/office/drawing/2014/main" id="{7F9182CA-99FA-F97A-20E2-E26F3EDC9518}"/>
                </a:ext>
              </a:extLst>
            </p:cNvPr>
            <p:cNvSpPr/>
            <p:nvPr/>
          </p:nvSpPr>
          <p:spPr>
            <a:xfrm>
              <a:off x="3698750" y="4057025"/>
              <a:ext cx="53850" cy="6700"/>
            </a:xfrm>
            <a:custGeom>
              <a:avLst/>
              <a:gdLst/>
              <a:ahLst/>
              <a:cxnLst/>
              <a:rect l="l" t="t" r="r" b="b"/>
              <a:pathLst>
                <a:path w="2154" h="268" extrusionOk="0">
                  <a:moveTo>
                    <a:pt x="1" y="1"/>
                  </a:moveTo>
                  <a:lnTo>
                    <a:pt x="1" y="267"/>
                  </a:lnTo>
                  <a:lnTo>
                    <a:pt x="2154" y="267"/>
                  </a:lnTo>
                  <a:lnTo>
                    <a:pt x="21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4127;p80">
              <a:extLst>
                <a:ext uri="{FF2B5EF4-FFF2-40B4-BE49-F238E27FC236}">
                  <a16:creationId xmlns:a16="http://schemas.microsoft.com/office/drawing/2014/main" id="{C4204DBC-80F4-F98E-5ED1-049BECDEB392}"/>
                </a:ext>
              </a:extLst>
            </p:cNvPr>
            <p:cNvSpPr/>
            <p:nvPr/>
          </p:nvSpPr>
          <p:spPr>
            <a:xfrm>
              <a:off x="3903275" y="4057025"/>
              <a:ext cx="77175" cy="6700"/>
            </a:xfrm>
            <a:custGeom>
              <a:avLst/>
              <a:gdLst/>
              <a:ahLst/>
              <a:cxnLst/>
              <a:rect l="l" t="t" r="r" b="b"/>
              <a:pathLst>
                <a:path w="3087" h="268" extrusionOk="0">
                  <a:moveTo>
                    <a:pt x="1" y="1"/>
                  </a:moveTo>
                  <a:lnTo>
                    <a:pt x="1" y="267"/>
                  </a:lnTo>
                  <a:lnTo>
                    <a:pt x="3086" y="267"/>
                  </a:lnTo>
                  <a:lnTo>
                    <a:pt x="30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4128;p80">
              <a:extLst>
                <a:ext uri="{FF2B5EF4-FFF2-40B4-BE49-F238E27FC236}">
                  <a16:creationId xmlns:a16="http://schemas.microsoft.com/office/drawing/2014/main" id="{FABF252A-A46E-2F00-E2ED-38BD18C579C6}"/>
                </a:ext>
              </a:extLst>
            </p:cNvPr>
            <p:cNvSpPr/>
            <p:nvPr/>
          </p:nvSpPr>
          <p:spPr>
            <a:xfrm>
              <a:off x="3768225" y="4057025"/>
              <a:ext cx="26150" cy="6700"/>
            </a:xfrm>
            <a:custGeom>
              <a:avLst/>
              <a:gdLst/>
              <a:ahLst/>
              <a:cxnLst/>
              <a:rect l="l" t="t" r="r" b="b"/>
              <a:pathLst>
                <a:path w="1046" h="268" extrusionOk="0">
                  <a:moveTo>
                    <a:pt x="0" y="1"/>
                  </a:moveTo>
                  <a:lnTo>
                    <a:pt x="0" y="267"/>
                  </a:lnTo>
                  <a:lnTo>
                    <a:pt x="1046" y="267"/>
                  </a:lnTo>
                  <a:lnTo>
                    <a:pt x="1046"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4129;p80">
              <a:extLst>
                <a:ext uri="{FF2B5EF4-FFF2-40B4-BE49-F238E27FC236}">
                  <a16:creationId xmlns:a16="http://schemas.microsoft.com/office/drawing/2014/main" id="{B50E5A88-FD00-E9C4-605E-188E0E5DDDBC}"/>
                </a:ext>
              </a:extLst>
            </p:cNvPr>
            <p:cNvSpPr/>
            <p:nvPr/>
          </p:nvSpPr>
          <p:spPr>
            <a:xfrm>
              <a:off x="3803075" y="4057025"/>
              <a:ext cx="38725" cy="6700"/>
            </a:xfrm>
            <a:custGeom>
              <a:avLst/>
              <a:gdLst/>
              <a:ahLst/>
              <a:cxnLst/>
              <a:rect l="l" t="t" r="r" b="b"/>
              <a:pathLst>
                <a:path w="1549" h="268" extrusionOk="0">
                  <a:moveTo>
                    <a:pt x="0" y="1"/>
                  </a:moveTo>
                  <a:lnTo>
                    <a:pt x="0" y="267"/>
                  </a:lnTo>
                  <a:lnTo>
                    <a:pt x="1548" y="267"/>
                  </a:lnTo>
                  <a:lnTo>
                    <a:pt x="1548" y="1"/>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4130;p80">
              <a:extLst>
                <a:ext uri="{FF2B5EF4-FFF2-40B4-BE49-F238E27FC236}">
                  <a16:creationId xmlns:a16="http://schemas.microsoft.com/office/drawing/2014/main" id="{F450281D-9753-FAE5-F0AF-0125889589E5}"/>
                </a:ext>
              </a:extLst>
            </p:cNvPr>
            <p:cNvSpPr/>
            <p:nvPr/>
          </p:nvSpPr>
          <p:spPr>
            <a:xfrm>
              <a:off x="3856375" y="4057025"/>
              <a:ext cx="38975" cy="6700"/>
            </a:xfrm>
            <a:custGeom>
              <a:avLst/>
              <a:gdLst/>
              <a:ahLst/>
              <a:cxnLst/>
              <a:rect l="l" t="t" r="r" b="b"/>
              <a:pathLst>
                <a:path w="1559" h="268" extrusionOk="0">
                  <a:moveTo>
                    <a:pt x="1" y="1"/>
                  </a:moveTo>
                  <a:lnTo>
                    <a:pt x="1" y="267"/>
                  </a:lnTo>
                  <a:lnTo>
                    <a:pt x="1559" y="267"/>
                  </a:lnTo>
                  <a:lnTo>
                    <a:pt x="15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4131;p80">
              <a:extLst>
                <a:ext uri="{FF2B5EF4-FFF2-40B4-BE49-F238E27FC236}">
                  <a16:creationId xmlns:a16="http://schemas.microsoft.com/office/drawing/2014/main" id="{5C7F88F7-79B2-2E19-892B-3B9C5E78204A}"/>
                </a:ext>
              </a:extLst>
            </p:cNvPr>
            <p:cNvSpPr/>
            <p:nvPr/>
          </p:nvSpPr>
          <p:spPr>
            <a:xfrm>
              <a:off x="3631875" y="4076775"/>
              <a:ext cx="53575" cy="6675"/>
            </a:xfrm>
            <a:custGeom>
              <a:avLst/>
              <a:gdLst/>
              <a:ahLst/>
              <a:cxnLst/>
              <a:rect l="l" t="t" r="r" b="b"/>
              <a:pathLst>
                <a:path w="2143" h="267" extrusionOk="0">
                  <a:moveTo>
                    <a:pt x="0" y="0"/>
                  </a:moveTo>
                  <a:lnTo>
                    <a:pt x="0" y="267"/>
                  </a:lnTo>
                  <a:lnTo>
                    <a:pt x="2143" y="267"/>
                  </a:lnTo>
                  <a:lnTo>
                    <a:pt x="2143" y="0"/>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4132;p80">
              <a:extLst>
                <a:ext uri="{FF2B5EF4-FFF2-40B4-BE49-F238E27FC236}">
                  <a16:creationId xmlns:a16="http://schemas.microsoft.com/office/drawing/2014/main" id="{08E51A01-A3C2-44E5-220C-2C56F49FCD18}"/>
                </a:ext>
              </a:extLst>
            </p:cNvPr>
            <p:cNvSpPr/>
            <p:nvPr/>
          </p:nvSpPr>
          <p:spPr>
            <a:xfrm>
              <a:off x="3698750" y="4076775"/>
              <a:ext cx="53850" cy="6675"/>
            </a:xfrm>
            <a:custGeom>
              <a:avLst/>
              <a:gdLst/>
              <a:ahLst/>
              <a:cxnLst/>
              <a:rect l="l" t="t" r="r" b="b"/>
              <a:pathLst>
                <a:path w="2154" h="267" extrusionOk="0">
                  <a:moveTo>
                    <a:pt x="1" y="0"/>
                  </a:moveTo>
                  <a:lnTo>
                    <a:pt x="1" y="267"/>
                  </a:lnTo>
                  <a:lnTo>
                    <a:pt x="2154" y="267"/>
                  </a:lnTo>
                  <a:lnTo>
                    <a:pt x="2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4133;p80">
              <a:extLst>
                <a:ext uri="{FF2B5EF4-FFF2-40B4-BE49-F238E27FC236}">
                  <a16:creationId xmlns:a16="http://schemas.microsoft.com/office/drawing/2014/main" id="{E0F51EB8-2162-5715-8678-E2DF08461F0A}"/>
                </a:ext>
              </a:extLst>
            </p:cNvPr>
            <p:cNvSpPr/>
            <p:nvPr/>
          </p:nvSpPr>
          <p:spPr>
            <a:xfrm>
              <a:off x="3903275" y="4076775"/>
              <a:ext cx="77175" cy="6675"/>
            </a:xfrm>
            <a:custGeom>
              <a:avLst/>
              <a:gdLst/>
              <a:ahLst/>
              <a:cxnLst/>
              <a:rect l="l" t="t" r="r" b="b"/>
              <a:pathLst>
                <a:path w="3087" h="267" extrusionOk="0">
                  <a:moveTo>
                    <a:pt x="1" y="0"/>
                  </a:moveTo>
                  <a:lnTo>
                    <a:pt x="1" y="267"/>
                  </a:lnTo>
                  <a:lnTo>
                    <a:pt x="3086" y="267"/>
                  </a:lnTo>
                  <a:lnTo>
                    <a:pt x="30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4134;p80">
              <a:extLst>
                <a:ext uri="{FF2B5EF4-FFF2-40B4-BE49-F238E27FC236}">
                  <a16:creationId xmlns:a16="http://schemas.microsoft.com/office/drawing/2014/main" id="{7CCC0F14-0B98-E050-3968-410BE30517BB}"/>
                </a:ext>
              </a:extLst>
            </p:cNvPr>
            <p:cNvSpPr/>
            <p:nvPr/>
          </p:nvSpPr>
          <p:spPr>
            <a:xfrm>
              <a:off x="3768225" y="4076775"/>
              <a:ext cx="26150" cy="6675"/>
            </a:xfrm>
            <a:custGeom>
              <a:avLst/>
              <a:gdLst/>
              <a:ahLst/>
              <a:cxnLst/>
              <a:rect l="l" t="t" r="r" b="b"/>
              <a:pathLst>
                <a:path w="1046" h="267" extrusionOk="0">
                  <a:moveTo>
                    <a:pt x="0" y="0"/>
                  </a:moveTo>
                  <a:lnTo>
                    <a:pt x="0" y="267"/>
                  </a:lnTo>
                  <a:lnTo>
                    <a:pt x="1046" y="267"/>
                  </a:lnTo>
                  <a:lnTo>
                    <a:pt x="1046" y="0"/>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4135;p80">
              <a:extLst>
                <a:ext uri="{FF2B5EF4-FFF2-40B4-BE49-F238E27FC236}">
                  <a16:creationId xmlns:a16="http://schemas.microsoft.com/office/drawing/2014/main" id="{BB4993AC-600B-1A46-BB0F-5B79E1E8A054}"/>
                </a:ext>
              </a:extLst>
            </p:cNvPr>
            <p:cNvSpPr/>
            <p:nvPr/>
          </p:nvSpPr>
          <p:spPr>
            <a:xfrm>
              <a:off x="3803075" y="4076775"/>
              <a:ext cx="38725" cy="6675"/>
            </a:xfrm>
            <a:custGeom>
              <a:avLst/>
              <a:gdLst/>
              <a:ahLst/>
              <a:cxnLst/>
              <a:rect l="l" t="t" r="r" b="b"/>
              <a:pathLst>
                <a:path w="1549" h="267" extrusionOk="0">
                  <a:moveTo>
                    <a:pt x="0" y="0"/>
                  </a:moveTo>
                  <a:lnTo>
                    <a:pt x="0" y="267"/>
                  </a:lnTo>
                  <a:lnTo>
                    <a:pt x="1548" y="267"/>
                  </a:lnTo>
                  <a:lnTo>
                    <a:pt x="1548" y="0"/>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4136;p80">
              <a:extLst>
                <a:ext uri="{FF2B5EF4-FFF2-40B4-BE49-F238E27FC236}">
                  <a16:creationId xmlns:a16="http://schemas.microsoft.com/office/drawing/2014/main" id="{35508E53-2A94-CB2F-AD8B-F81CB0916D05}"/>
                </a:ext>
              </a:extLst>
            </p:cNvPr>
            <p:cNvSpPr/>
            <p:nvPr/>
          </p:nvSpPr>
          <p:spPr>
            <a:xfrm>
              <a:off x="3856375" y="4076775"/>
              <a:ext cx="38975" cy="6675"/>
            </a:xfrm>
            <a:custGeom>
              <a:avLst/>
              <a:gdLst/>
              <a:ahLst/>
              <a:cxnLst/>
              <a:rect l="l" t="t" r="r" b="b"/>
              <a:pathLst>
                <a:path w="1559" h="267" extrusionOk="0">
                  <a:moveTo>
                    <a:pt x="1" y="0"/>
                  </a:moveTo>
                  <a:lnTo>
                    <a:pt x="1" y="267"/>
                  </a:lnTo>
                  <a:lnTo>
                    <a:pt x="1559" y="267"/>
                  </a:lnTo>
                  <a:lnTo>
                    <a:pt x="15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4137;p80">
              <a:extLst>
                <a:ext uri="{FF2B5EF4-FFF2-40B4-BE49-F238E27FC236}">
                  <a16:creationId xmlns:a16="http://schemas.microsoft.com/office/drawing/2014/main" id="{8E35B0F6-73D8-A4A9-09A8-99780D86997B}"/>
                </a:ext>
              </a:extLst>
            </p:cNvPr>
            <p:cNvSpPr/>
            <p:nvPr/>
          </p:nvSpPr>
          <p:spPr>
            <a:xfrm>
              <a:off x="3631875" y="4096500"/>
              <a:ext cx="53575" cy="6700"/>
            </a:xfrm>
            <a:custGeom>
              <a:avLst/>
              <a:gdLst/>
              <a:ahLst/>
              <a:cxnLst/>
              <a:rect l="l" t="t" r="r" b="b"/>
              <a:pathLst>
                <a:path w="2143" h="268" extrusionOk="0">
                  <a:moveTo>
                    <a:pt x="0" y="1"/>
                  </a:moveTo>
                  <a:lnTo>
                    <a:pt x="0" y="267"/>
                  </a:lnTo>
                  <a:lnTo>
                    <a:pt x="2143" y="267"/>
                  </a:lnTo>
                  <a:lnTo>
                    <a:pt x="2143"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4138;p80">
              <a:extLst>
                <a:ext uri="{FF2B5EF4-FFF2-40B4-BE49-F238E27FC236}">
                  <a16:creationId xmlns:a16="http://schemas.microsoft.com/office/drawing/2014/main" id="{4583C63A-1EC4-E53E-AEDB-EE271F52654F}"/>
                </a:ext>
              </a:extLst>
            </p:cNvPr>
            <p:cNvSpPr/>
            <p:nvPr/>
          </p:nvSpPr>
          <p:spPr>
            <a:xfrm>
              <a:off x="3698750" y="4096500"/>
              <a:ext cx="53850" cy="6700"/>
            </a:xfrm>
            <a:custGeom>
              <a:avLst/>
              <a:gdLst/>
              <a:ahLst/>
              <a:cxnLst/>
              <a:rect l="l" t="t" r="r" b="b"/>
              <a:pathLst>
                <a:path w="2154" h="268" extrusionOk="0">
                  <a:moveTo>
                    <a:pt x="1" y="1"/>
                  </a:moveTo>
                  <a:lnTo>
                    <a:pt x="1" y="267"/>
                  </a:lnTo>
                  <a:lnTo>
                    <a:pt x="2154" y="267"/>
                  </a:lnTo>
                  <a:lnTo>
                    <a:pt x="21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4139;p80">
              <a:extLst>
                <a:ext uri="{FF2B5EF4-FFF2-40B4-BE49-F238E27FC236}">
                  <a16:creationId xmlns:a16="http://schemas.microsoft.com/office/drawing/2014/main" id="{9872593A-E918-8EFC-FC10-08536269335C}"/>
                </a:ext>
              </a:extLst>
            </p:cNvPr>
            <p:cNvSpPr/>
            <p:nvPr/>
          </p:nvSpPr>
          <p:spPr>
            <a:xfrm>
              <a:off x="3903275" y="4096500"/>
              <a:ext cx="77175" cy="6700"/>
            </a:xfrm>
            <a:custGeom>
              <a:avLst/>
              <a:gdLst/>
              <a:ahLst/>
              <a:cxnLst/>
              <a:rect l="l" t="t" r="r" b="b"/>
              <a:pathLst>
                <a:path w="3087" h="268" extrusionOk="0">
                  <a:moveTo>
                    <a:pt x="1" y="1"/>
                  </a:moveTo>
                  <a:lnTo>
                    <a:pt x="1" y="267"/>
                  </a:lnTo>
                  <a:lnTo>
                    <a:pt x="3086" y="267"/>
                  </a:lnTo>
                  <a:lnTo>
                    <a:pt x="30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4140;p80">
              <a:extLst>
                <a:ext uri="{FF2B5EF4-FFF2-40B4-BE49-F238E27FC236}">
                  <a16:creationId xmlns:a16="http://schemas.microsoft.com/office/drawing/2014/main" id="{07A81ED4-D1A0-EC05-AE6B-2A038CA83D4D}"/>
                </a:ext>
              </a:extLst>
            </p:cNvPr>
            <p:cNvSpPr/>
            <p:nvPr/>
          </p:nvSpPr>
          <p:spPr>
            <a:xfrm>
              <a:off x="3768225" y="4096500"/>
              <a:ext cx="26150" cy="6700"/>
            </a:xfrm>
            <a:custGeom>
              <a:avLst/>
              <a:gdLst/>
              <a:ahLst/>
              <a:cxnLst/>
              <a:rect l="l" t="t" r="r" b="b"/>
              <a:pathLst>
                <a:path w="1046" h="268" extrusionOk="0">
                  <a:moveTo>
                    <a:pt x="0" y="1"/>
                  </a:moveTo>
                  <a:lnTo>
                    <a:pt x="0" y="267"/>
                  </a:lnTo>
                  <a:lnTo>
                    <a:pt x="1046" y="267"/>
                  </a:lnTo>
                  <a:lnTo>
                    <a:pt x="1046"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4141;p80">
              <a:extLst>
                <a:ext uri="{FF2B5EF4-FFF2-40B4-BE49-F238E27FC236}">
                  <a16:creationId xmlns:a16="http://schemas.microsoft.com/office/drawing/2014/main" id="{BC5731FB-CEC7-76B2-42A2-38BD516CA5DA}"/>
                </a:ext>
              </a:extLst>
            </p:cNvPr>
            <p:cNvSpPr/>
            <p:nvPr/>
          </p:nvSpPr>
          <p:spPr>
            <a:xfrm>
              <a:off x="3803075" y="4096500"/>
              <a:ext cx="38725" cy="6700"/>
            </a:xfrm>
            <a:custGeom>
              <a:avLst/>
              <a:gdLst/>
              <a:ahLst/>
              <a:cxnLst/>
              <a:rect l="l" t="t" r="r" b="b"/>
              <a:pathLst>
                <a:path w="1549" h="268" extrusionOk="0">
                  <a:moveTo>
                    <a:pt x="0" y="1"/>
                  </a:moveTo>
                  <a:lnTo>
                    <a:pt x="0" y="267"/>
                  </a:lnTo>
                  <a:lnTo>
                    <a:pt x="1548" y="267"/>
                  </a:lnTo>
                  <a:lnTo>
                    <a:pt x="1548" y="1"/>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4142;p80">
              <a:extLst>
                <a:ext uri="{FF2B5EF4-FFF2-40B4-BE49-F238E27FC236}">
                  <a16:creationId xmlns:a16="http://schemas.microsoft.com/office/drawing/2014/main" id="{882359E1-850D-985E-6848-E691681B0C46}"/>
                </a:ext>
              </a:extLst>
            </p:cNvPr>
            <p:cNvSpPr/>
            <p:nvPr/>
          </p:nvSpPr>
          <p:spPr>
            <a:xfrm>
              <a:off x="3856375" y="4096500"/>
              <a:ext cx="38975" cy="6700"/>
            </a:xfrm>
            <a:custGeom>
              <a:avLst/>
              <a:gdLst/>
              <a:ahLst/>
              <a:cxnLst/>
              <a:rect l="l" t="t" r="r" b="b"/>
              <a:pathLst>
                <a:path w="1559" h="268" extrusionOk="0">
                  <a:moveTo>
                    <a:pt x="1" y="1"/>
                  </a:moveTo>
                  <a:lnTo>
                    <a:pt x="1" y="267"/>
                  </a:lnTo>
                  <a:lnTo>
                    <a:pt x="1559" y="267"/>
                  </a:lnTo>
                  <a:lnTo>
                    <a:pt x="15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4143;p80">
              <a:extLst>
                <a:ext uri="{FF2B5EF4-FFF2-40B4-BE49-F238E27FC236}">
                  <a16:creationId xmlns:a16="http://schemas.microsoft.com/office/drawing/2014/main" id="{949342D3-99C2-AF1A-CD61-23F8FB06D97C}"/>
                </a:ext>
              </a:extLst>
            </p:cNvPr>
            <p:cNvSpPr/>
            <p:nvPr/>
          </p:nvSpPr>
          <p:spPr>
            <a:xfrm>
              <a:off x="3631875" y="4116500"/>
              <a:ext cx="53575" cy="6425"/>
            </a:xfrm>
            <a:custGeom>
              <a:avLst/>
              <a:gdLst/>
              <a:ahLst/>
              <a:cxnLst/>
              <a:rect l="l" t="t" r="r" b="b"/>
              <a:pathLst>
                <a:path w="2143" h="257" extrusionOk="0">
                  <a:moveTo>
                    <a:pt x="0" y="0"/>
                  </a:moveTo>
                  <a:lnTo>
                    <a:pt x="0" y="257"/>
                  </a:lnTo>
                  <a:lnTo>
                    <a:pt x="2143" y="257"/>
                  </a:lnTo>
                  <a:lnTo>
                    <a:pt x="2143" y="0"/>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4144;p80">
              <a:extLst>
                <a:ext uri="{FF2B5EF4-FFF2-40B4-BE49-F238E27FC236}">
                  <a16:creationId xmlns:a16="http://schemas.microsoft.com/office/drawing/2014/main" id="{BF5AD3A0-C6BF-074A-AE64-14E942CC8CF2}"/>
                </a:ext>
              </a:extLst>
            </p:cNvPr>
            <p:cNvSpPr/>
            <p:nvPr/>
          </p:nvSpPr>
          <p:spPr>
            <a:xfrm>
              <a:off x="3698750" y="4116500"/>
              <a:ext cx="53850" cy="6425"/>
            </a:xfrm>
            <a:custGeom>
              <a:avLst/>
              <a:gdLst/>
              <a:ahLst/>
              <a:cxnLst/>
              <a:rect l="l" t="t" r="r" b="b"/>
              <a:pathLst>
                <a:path w="2154" h="257" extrusionOk="0">
                  <a:moveTo>
                    <a:pt x="1" y="0"/>
                  </a:moveTo>
                  <a:lnTo>
                    <a:pt x="1" y="257"/>
                  </a:lnTo>
                  <a:lnTo>
                    <a:pt x="2154" y="257"/>
                  </a:lnTo>
                  <a:lnTo>
                    <a:pt x="2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4145;p80">
              <a:extLst>
                <a:ext uri="{FF2B5EF4-FFF2-40B4-BE49-F238E27FC236}">
                  <a16:creationId xmlns:a16="http://schemas.microsoft.com/office/drawing/2014/main" id="{AE10DA30-C853-EDCA-51D2-228E10770B98}"/>
                </a:ext>
              </a:extLst>
            </p:cNvPr>
            <p:cNvSpPr/>
            <p:nvPr/>
          </p:nvSpPr>
          <p:spPr>
            <a:xfrm>
              <a:off x="3903275" y="4116500"/>
              <a:ext cx="77175" cy="6425"/>
            </a:xfrm>
            <a:custGeom>
              <a:avLst/>
              <a:gdLst/>
              <a:ahLst/>
              <a:cxnLst/>
              <a:rect l="l" t="t" r="r" b="b"/>
              <a:pathLst>
                <a:path w="3087" h="257" extrusionOk="0">
                  <a:moveTo>
                    <a:pt x="1" y="0"/>
                  </a:moveTo>
                  <a:lnTo>
                    <a:pt x="1" y="257"/>
                  </a:lnTo>
                  <a:lnTo>
                    <a:pt x="3086" y="257"/>
                  </a:lnTo>
                  <a:lnTo>
                    <a:pt x="30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4146;p80">
              <a:extLst>
                <a:ext uri="{FF2B5EF4-FFF2-40B4-BE49-F238E27FC236}">
                  <a16:creationId xmlns:a16="http://schemas.microsoft.com/office/drawing/2014/main" id="{702C5316-EDF6-109E-35E2-B80812821F4E}"/>
                </a:ext>
              </a:extLst>
            </p:cNvPr>
            <p:cNvSpPr/>
            <p:nvPr/>
          </p:nvSpPr>
          <p:spPr>
            <a:xfrm>
              <a:off x="3768225" y="4116500"/>
              <a:ext cx="26150" cy="6425"/>
            </a:xfrm>
            <a:custGeom>
              <a:avLst/>
              <a:gdLst/>
              <a:ahLst/>
              <a:cxnLst/>
              <a:rect l="l" t="t" r="r" b="b"/>
              <a:pathLst>
                <a:path w="1046" h="257" extrusionOk="0">
                  <a:moveTo>
                    <a:pt x="0" y="0"/>
                  </a:moveTo>
                  <a:lnTo>
                    <a:pt x="0" y="257"/>
                  </a:lnTo>
                  <a:lnTo>
                    <a:pt x="1046" y="257"/>
                  </a:lnTo>
                  <a:lnTo>
                    <a:pt x="1046" y="0"/>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4147;p80">
              <a:extLst>
                <a:ext uri="{FF2B5EF4-FFF2-40B4-BE49-F238E27FC236}">
                  <a16:creationId xmlns:a16="http://schemas.microsoft.com/office/drawing/2014/main" id="{34CDBF8E-84B1-396F-15EC-32EDC5330583}"/>
                </a:ext>
              </a:extLst>
            </p:cNvPr>
            <p:cNvSpPr/>
            <p:nvPr/>
          </p:nvSpPr>
          <p:spPr>
            <a:xfrm>
              <a:off x="3803075" y="4116500"/>
              <a:ext cx="38725" cy="6425"/>
            </a:xfrm>
            <a:custGeom>
              <a:avLst/>
              <a:gdLst/>
              <a:ahLst/>
              <a:cxnLst/>
              <a:rect l="l" t="t" r="r" b="b"/>
              <a:pathLst>
                <a:path w="1549" h="257" extrusionOk="0">
                  <a:moveTo>
                    <a:pt x="0" y="0"/>
                  </a:moveTo>
                  <a:lnTo>
                    <a:pt x="0" y="257"/>
                  </a:lnTo>
                  <a:lnTo>
                    <a:pt x="1548" y="257"/>
                  </a:lnTo>
                  <a:lnTo>
                    <a:pt x="1548" y="0"/>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4148;p80">
              <a:extLst>
                <a:ext uri="{FF2B5EF4-FFF2-40B4-BE49-F238E27FC236}">
                  <a16:creationId xmlns:a16="http://schemas.microsoft.com/office/drawing/2014/main" id="{1B43E081-79ED-C2A2-DD7C-0A5D709384A9}"/>
                </a:ext>
              </a:extLst>
            </p:cNvPr>
            <p:cNvSpPr/>
            <p:nvPr/>
          </p:nvSpPr>
          <p:spPr>
            <a:xfrm>
              <a:off x="3856375" y="4116500"/>
              <a:ext cx="38975" cy="6425"/>
            </a:xfrm>
            <a:custGeom>
              <a:avLst/>
              <a:gdLst/>
              <a:ahLst/>
              <a:cxnLst/>
              <a:rect l="l" t="t" r="r" b="b"/>
              <a:pathLst>
                <a:path w="1559" h="257" extrusionOk="0">
                  <a:moveTo>
                    <a:pt x="1" y="0"/>
                  </a:moveTo>
                  <a:lnTo>
                    <a:pt x="1" y="257"/>
                  </a:lnTo>
                  <a:lnTo>
                    <a:pt x="1559" y="257"/>
                  </a:lnTo>
                  <a:lnTo>
                    <a:pt x="15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4149;p80">
              <a:extLst>
                <a:ext uri="{FF2B5EF4-FFF2-40B4-BE49-F238E27FC236}">
                  <a16:creationId xmlns:a16="http://schemas.microsoft.com/office/drawing/2014/main" id="{DDC7E681-4F3A-B1B9-77A3-40DD913C8055}"/>
                </a:ext>
              </a:extLst>
            </p:cNvPr>
            <p:cNvSpPr/>
            <p:nvPr/>
          </p:nvSpPr>
          <p:spPr>
            <a:xfrm>
              <a:off x="3631875" y="4136225"/>
              <a:ext cx="53575" cy="6425"/>
            </a:xfrm>
            <a:custGeom>
              <a:avLst/>
              <a:gdLst/>
              <a:ahLst/>
              <a:cxnLst/>
              <a:rect l="l" t="t" r="r" b="b"/>
              <a:pathLst>
                <a:path w="2143" h="257" extrusionOk="0">
                  <a:moveTo>
                    <a:pt x="0" y="1"/>
                  </a:moveTo>
                  <a:lnTo>
                    <a:pt x="0" y="257"/>
                  </a:lnTo>
                  <a:lnTo>
                    <a:pt x="2143" y="257"/>
                  </a:lnTo>
                  <a:lnTo>
                    <a:pt x="2143"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4150;p80">
              <a:extLst>
                <a:ext uri="{FF2B5EF4-FFF2-40B4-BE49-F238E27FC236}">
                  <a16:creationId xmlns:a16="http://schemas.microsoft.com/office/drawing/2014/main" id="{37300912-5F9D-FB03-86DC-B69358E96A67}"/>
                </a:ext>
              </a:extLst>
            </p:cNvPr>
            <p:cNvSpPr/>
            <p:nvPr/>
          </p:nvSpPr>
          <p:spPr>
            <a:xfrm>
              <a:off x="3698750" y="4136225"/>
              <a:ext cx="53850" cy="6425"/>
            </a:xfrm>
            <a:custGeom>
              <a:avLst/>
              <a:gdLst/>
              <a:ahLst/>
              <a:cxnLst/>
              <a:rect l="l" t="t" r="r" b="b"/>
              <a:pathLst>
                <a:path w="2154" h="257" extrusionOk="0">
                  <a:moveTo>
                    <a:pt x="1" y="1"/>
                  </a:moveTo>
                  <a:lnTo>
                    <a:pt x="1" y="257"/>
                  </a:lnTo>
                  <a:lnTo>
                    <a:pt x="2154" y="257"/>
                  </a:lnTo>
                  <a:lnTo>
                    <a:pt x="21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4151;p80">
              <a:extLst>
                <a:ext uri="{FF2B5EF4-FFF2-40B4-BE49-F238E27FC236}">
                  <a16:creationId xmlns:a16="http://schemas.microsoft.com/office/drawing/2014/main" id="{052E3465-79C5-120C-A236-2178EA2B5BF5}"/>
                </a:ext>
              </a:extLst>
            </p:cNvPr>
            <p:cNvSpPr/>
            <p:nvPr/>
          </p:nvSpPr>
          <p:spPr>
            <a:xfrm>
              <a:off x="3903275" y="4136225"/>
              <a:ext cx="77175" cy="6425"/>
            </a:xfrm>
            <a:custGeom>
              <a:avLst/>
              <a:gdLst/>
              <a:ahLst/>
              <a:cxnLst/>
              <a:rect l="l" t="t" r="r" b="b"/>
              <a:pathLst>
                <a:path w="3087" h="257" extrusionOk="0">
                  <a:moveTo>
                    <a:pt x="1" y="1"/>
                  </a:moveTo>
                  <a:lnTo>
                    <a:pt x="1" y="257"/>
                  </a:lnTo>
                  <a:lnTo>
                    <a:pt x="3086" y="257"/>
                  </a:lnTo>
                  <a:lnTo>
                    <a:pt x="30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4152;p80">
              <a:extLst>
                <a:ext uri="{FF2B5EF4-FFF2-40B4-BE49-F238E27FC236}">
                  <a16:creationId xmlns:a16="http://schemas.microsoft.com/office/drawing/2014/main" id="{DAB049F6-544C-2896-FE25-9B920464B559}"/>
                </a:ext>
              </a:extLst>
            </p:cNvPr>
            <p:cNvSpPr/>
            <p:nvPr/>
          </p:nvSpPr>
          <p:spPr>
            <a:xfrm>
              <a:off x="3768225" y="4136225"/>
              <a:ext cx="26150" cy="6425"/>
            </a:xfrm>
            <a:custGeom>
              <a:avLst/>
              <a:gdLst/>
              <a:ahLst/>
              <a:cxnLst/>
              <a:rect l="l" t="t" r="r" b="b"/>
              <a:pathLst>
                <a:path w="1046" h="257" extrusionOk="0">
                  <a:moveTo>
                    <a:pt x="0" y="1"/>
                  </a:moveTo>
                  <a:lnTo>
                    <a:pt x="0" y="257"/>
                  </a:lnTo>
                  <a:lnTo>
                    <a:pt x="1046" y="257"/>
                  </a:lnTo>
                  <a:lnTo>
                    <a:pt x="1046"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4153;p80">
              <a:extLst>
                <a:ext uri="{FF2B5EF4-FFF2-40B4-BE49-F238E27FC236}">
                  <a16:creationId xmlns:a16="http://schemas.microsoft.com/office/drawing/2014/main" id="{E5D06141-6300-C540-CAC6-347F5D26A2E2}"/>
                </a:ext>
              </a:extLst>
            </p:cNvPr>
            <p:cNvSpPr/>
            <p:nvPr/>
          </p:nvSpPr>
          <p:spPr>
            <a:xfrm>
              <a:off x="3803075" y="4136225"/>
              <a:ext cx="38725" cy="6425"/>
            </a:xfrm>
            <a:custGeom>
              <a:avLst/>
              <a:gdLst/>
              <a:ahLst/>
              <a:cxnLst/>
              <a:rect l="l" t="t" r="r" b="b"/>
              <a:pathLst>
                <a:path w="1549" h="257" extrusionOk="0">
                  <a:moveTo>
                    <a:pt x="0" y="1"/>
                  </a:moveTo>
                  <a:lnTo>
                    <a:pt x="0" y="257"/>
                  </a:lnTo>
                  <a:lnTo>
                    <a:pt x="1548" y="257"/>
                  </a:lnTo>
                  <a:lnTo>
                    <a:pt x="1548" y="1"/>
                  </a:lnTo>
                  <a:close/>
                </a:path>
              </a:pathLst>
            </a:custGeom>
            <a:solidFill>
              <a:srgbClr val="60E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4154;p80">
              <a:extLst>
                <a:ext uri="{FF2B5EF4-FFF2-40B4-BE49-F238E27FC236}">
                  <a16:creationId xmlns:a16="http://schemas.microsoft.com/office/drawing/2014/main" id="{764AD32C-FB71-391E-DE42-C638B2DEF895}"/>
                </a:ext>
              </a:extLst>
            </p:cNvPr>
            <p:cNvSpPr/>
            <p:nvPr/>
          </p:nvSpPr>
          <p:spPr>
            <a:xfrm>
              <a:off x="3856375" y="4136225"/>
              <a:ext cx="38975" cy="6425"/>
            </a:xfrm>
            <a:custGeom>
              <a:avLst/>
              <a:gdLst/>
              <a:ahLst/>
              <a:cxnLst/>
              <a:rect l="l" t="t" r="r" b="b"/>
              <a:pathLst>
                <a:path w="1559" h="257" extrusionOk="0">
                  <a:moveTo>
                    <a:pt x="1" y="1"/>
                  </a:moveTo>
                  <a:lnTo>
                    <a:pt x="1" y="257"/>
                  </a:lnTo>
                  <a:lnTo>
                    <a:pt x="1559" y="257"/>
                  </a:lnTo>
                  <a:lnTo>
                    <a:pt x="15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4155;p80">
              <a:extLst>
                <a:ext uri="{FF2B5EF4-FFF2-40B4-BE49-F238E27FC236}">
                  <a16:creationId xmlns:a16="http://schemas.microsoft.com/office/drawing/2014/main" id="{1239E2EE-2B1A-48A5-DA60-74B3440AAAD1}"/>
                </a:ext>
              </a:extLst>
            </p:cNvPr>
            <p:cNvSpPr/>
            <p:nvPr/>
          </p:nvSpPr>
          <p:spPr>
            <a:xfrm>
              <a:off x="3631875" y="3935800"/>
              <a:ext cx="348300" cy="15675"/>
            </a:xfrm>
            <a:custGeom>
              <a:avLst/>
              <a:gdLst/>
              <a:ahLst/>
              <a:cxnLst/>
              <a:rect l="l" t="t" r="r" b="b"/>
              <a:pathLst>
                <a:path w="13932" h="627" extrusionOk="0">
                  <a:moveTo>
                    <a:pt x="0" y="1"/>
                  </a:moveTo>
                  <a:lnTo>
                    <a:pt x="0" y="626"/>
                  </a:lnTo>
                  <a:lnTo>
                    <a:pt x="13932" y="626"/>
                  </a:lnTo>
                  <a:lnTo>
                    <a:pt x="13932" y="1"/>
                  </a:lnTo>
                  <a:close/>
                </a:path>
              </a:pathLst>
            </a:custGeom>
            <a:solidFill>
              <a:srgbClr val="80C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4156;p80">
              <a:extLst>
                <a:ext uri="{FF2B5EF4-FFF2-40B4-BE49-F238E27FC236}">
                  <a16:creationId xmlns:a16="http://schemas.microsoft.com/office/drawing/2014/main" id="{6DB64AC9-F78C-689D-E849-311C8516D0F6}"/>
                </a:ext>
              </a:extLst>
            </p:cNvPr>
            <p:cNvSpPr/>
            <p:nvPr/>
          </p:nvSpPr>
          <p:spPr>
            <a:xfrm>
              <a:off x="3246400" y="4029100"/>
              <a:ext cx="312200" cy="182250"/>
            </a:xfrm>
            <a:custGeom>
              <a:avLst/>
              <a:gdLst/>
              <a:ahLst/>
              <a:cxnLst/>
              <a:rect l="l" t="t" r="r" b="b"/>
              <a:pathLst>
                <a:path w="12488" h="7290" extrusionOk="0">
                  <a:moveTo>
                    <a:pt x="1006" y="1"/>
                  </a:moveTo>
                  <a:cubicBezTo>
                    <a:pt x="452" y="1"/>
                    <a:pt x="1" y="452"/>
                    <a:pt x="1" y="1005"/>
                  </a:cubicBezTo>
                  <a:lnTo>
                    <a:pt x="1" y="6285"/>
                  </a:lnTo>
                  <a:cubicBezTo>
                    <a:pt x="1" y="6848"/>
                    <a:pt x="452" y="7289"/>
                    <a:pt x="1006" y="7289"/>
                  </a:cubicBezTo>
                  <a:lnTo>
                    <a:pt x="11483" y="7289"/>
                  </a:lnTo>
                  <a:cubicBezTo>
                    <a:pt x="12036" y="7289"/>
                    <a:pt x="12487" y="6848"/>
                    <a:pt x="12487" y="6285"/>
                  </a:cubicBezTo>
                  <a:lnTo>
                    <a:pt x="12487" y="1005"/>
                  </a:lnTo>
                  <a:cubicBezTo>
                    <a:pt x="12487" y="452"/>
                    <a:pt x="12036" y="1"/>
                    <a:pt x="114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4157;p80">
              <a:extLst>
                <a:ext uri="{FF2B5EF4-FFF2-40B4-BE49-F238E27FC236}">
                  <a16:creationId xmlns:a16="http://schemas.microsoft.com/office/drawing/2014/main" id="{EDC2FE0B-68F0-E801-2D4B-6F8CAF07AFF3}"/>
                </a:ext>
              </a:extLst>
            </p:cNvPr>
            <p:cNvSpPr/>
            <p:nvPr/>
          </p:nvSpPr>
          <p:spPr>
            <a:xfrm>
              <a:off x="3253075" y="4033725"/>
              <a:ext cx="293725" cy="171475"/>
            </a:xfrm>
            <a:custGeom>
              <a:avLst/>
              <a:gdLst/>
              <a:ahLst/>
              <a:cxnLst/>
              <a:rect l="l" t="t" r="r" b="b"/>
              <a:pathLst>
                <a:path w="11749" h="6859" extrusionOk="0">
                  <a:moveTo>
                    <a:pt x="800" y="0"/>
                  </a:moveTo>
                  <a:cubicBezTo>
                    <a:pt x="349" y="0"/>
                    <a:pt x="1" y="359"/>
                    <a:pt x="1" y="800"/>
                  </a:cubicBezTo>
                  <a:lnTo>
                    <a:pt x="1" y="6059"/>
                  </a:lnTo>
                  <a:cubicBezTo>
                    <a:pt x="1" y="6499"/>
                    <a:pt x="349" y="6858"/>
                    <a:pt x="800" y="6858"/>
                  </a:cubicBezTo>
                  <a:lnTo>
                    <a:pt x="10949" y="6858"/>
                  </a:lnTo>
                  <a:cubicBezTo>
                    <a:pt x="11390" y="6858"/>
                    <a:pt x="11749" y="6499"/>
                    <a:pt x="11749" y="6059"/>
                  </a:cubicBezTo>
                  <a:lnTo>
                    <a:pt x="11749" y="800"/>
                  </a:lnTo>
                  <a:cubicBezTo>
                    <a:pt x="11749" y="359"/>
                    <a:pt x="11390" y="0"/>
                    <a:pt x="10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4158;p80">
              <a:extLst>
                <a:ext uri="{FF2B5EF4-FFF2-40B4-BE49-F238E27FC236}">
                  <a16:creationId xmlns:a16="http://schemas.microsoft.com/office/drawing/2014/main" id="{E36282E0-8C23-38C9-BFCC-8F65329BC153}"/>
                </a:ext>
              </a:extLst>
            </p:cNvPr>
            <p:cNvSpPr/>
            <p:nvPr/>
          </p:nvSpPr>
          <p:spPr>
            <a:xfrm>
              <a:off x="3281525" y="4080100"/>
              <a:ext cx="46675" cy="34100"/>
            </a:xfrm>
            <a:custGeom>
              <a:avLst/>
              <a:gdLst/>
              <a:ahLst/>
              <a:cxnLst/>
              <a:rect l="l" t="t" r="r" b="b"/>
              <a:pathLst>
                <a:path w="1867" h="1364" extrusionOk="0">
                  <a:moveTo>
                    <a:pt x="287" y="1"/>
                  </a:moveTo>
                  <a:cubicBezTo>
                    <a:pt x="134" y="1"/>
                    <a:pt x="0" y="134"/>
                    <a:pt x="0" y="298"/>
                  </a:cubicBezTo>
                  <a:lnTo>
                    <a:pt x="0" y="1067"/>
                  </a:lnTo>
                  <a:cubicBezTo>
                    <a:pt x="0" y="1231"/>
                    <a:pt x="134" y="1364"/>
                    <a:pt x="287" y="1364"/>
                  </a:cubicBezTo>
                  <a:lnTo>
                    <a:pt x="1569" y="1364"/>
                  </a:lnTo>
                  <a:cubicBezTo>
                    <a:pt x="1733" y="1364"/>
                    <a:pt x="1866" y="1231"/>
                    <a:pt x="1866" y="1067"/>
                  </a:cubicBezTo>
                  <a:lnTo>
                    <a:pt x="1866" y="298"/>
                  </a:lnTo>
                  <a:cubicBezTo>
                    <a:pt x="1866" y="134"/>
                    <a:pt x="1733" y="1"/>
                    <a:pt x="15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4159;p80">
              <a:extLst>
                <a:ext uri="{FF2B5EF4-FFF2-40B4-BE49-F238E27FC236}">
                  <a16:creationId xmlns:a16="http://schemas.microsoft.com/office/drawing/2014/main" id="{4AA63005-E2E6-C5C2-2949-C76919FC69A0}"/>
                </a:ext>
              </a:extLst>
            </p:cNvPr>
            <p:cNvSpPr/>
            <p:nvPr/>
          </p:nvSpPr>
          <p:spPr>
            <a:xfrm>
              <a:off x="3510125" y="4167500"/>
              <a:ext cx="24625" cy="24375"/>
            </a:xfrm>
            <a:custGeom>
              <a:avLst/>
              <a:gdLst/>
              <a:ahLst/>
              <a:cxnLst/>
              <a:rect l="l" t="t" r="r" b="b"/>
              <a:pathLst>
                <a:path w="985" h="975" extrusionOk="0">
                  <a:moveTo>
                    <a:pt x="339" y="0"/>
                  </a:moveTo>
                  <a:cubicBezTo>
                    <a:pt x="216" y="0"/>
                    <a:pt x="93" y="52"/>
                    <a:pt x="1" y="144"/>
                  </a:cubicBezTo>
                  <a:cubicBezTo>
                    <a:pt x="206" y="328"/>
                    <a:pt x="206" y="646"/>
                    <a:pt x="1" y="831"/>
                  </a:cubicBezTo>
                  <a:cubicBezTo>
                    <a:pt x="93" y="923"/>
                    <a:pt x="216" y="974"/>
                    <a:pt x="339" y="974"/>
                  </a:cubicBezTo>
                  <a:cubicBezTo>
                    <a:pt x="985" y="964"/>
                    <a:pt x="985" y="0"/>
                    <a:pt x="339" y="0"/>
                  </a:cubicBezTo>
                  <a:close/>
                </a:path>
              </a:pathLst>
            </a:custGeom>
            <a:solidFill>
              <a:srgbClr val="78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4160;p80">
              <a:extLst>
                <a:ext uri="{FF2B5EF4-FFF2-40B4-BE49-F238E27FC236}">
                  <a16:creationId xmlns:a16="http://schemas.microsoft.com/office/drawing/2014/main" id="{04929DBA-046A-4495-BE14-10F9C1950C9C}"/>
                </a:ext>
              </a:extLst>
            </p:cNvPr>
            <p:cNvSpPr/>
            <p:nvPr/>
          </p:nvSpPr>
          <p:spPr>
            <a:xfrm>
              <a:off x="3487325" y="4167575"/>
              <a:ext cx="22825" cy="24300"/>
            </a:xfrm>
            <a:custGeom>
              <a:avLst/>
              <a:gdLst/>
              <a:ahLst/>
              <a:cxnLst/>
              <a:rect l="l" t="t" r="r" b="b"/>
              <a:pathLst>
                <a:path w="913" h="972" extrusionOk="0">
                  <a:moveTo>
                    <a:pt x="577" y="1"/>
                  </a:moveTo>
                  <a:cubicBezTo>
                    <a:pt x="390" y="1"/>
                    <a:pt x="205" y="111"/>
                    <a:pt x="123" y="305"/>
                  </a:cubicBezTo>
                  <a:cubicBezTo>
                    <a:pt x="0" y="623"/>
                    <a:pt x="236" y="971"/>
                    <a:pt x="574" y="971"/>
                  </a:cubicBezTo>
                  <a:cubicBezTo>
                    <a:pt x="697" y="971"/>
                    <a:pt x="821" y="920"/>
                    <a:pt x="913" y="828"/>
                  </a:cubicBezTo>
                  <a:cubicBezTo>
                    <a:pt x="821" y="735"/>
                    <a:pt x="759" y="612"/>
                    <a:pt x="759" y="479"/>
                  </a:cubicBezTo>
                  <a:cubicBezTo>
                    <a:pt x="759" y="356"/>
                    <a:pt x="821" y="223"/>
                    <a:pt x="913" y="141"/>
                  </a:cubicBezTo>
                  <a:cubicBezTo>
                    <a:pt x="817" y="45"/>
                    <a:pt x="697" y="1"/>
                    <a:pt x="5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4161;p80">
              <a:extLst>
                <a:ext uri="{FF2B5EF4-FFF2-40B4-BE49-F238E27FC236}">
                  <a16:creationId xmlns:a16="http://schemas.microsoft.com/office/drawing/2014/main" id="{D2DB9868-B164-E711-CC1B-11F761CF626F}"/>
                </a:ext>
              </a:extLst>
            </p:cNvPr>
            <p:cNvSpPr/>
            <p:nvPr/>
          </p:nvSpPr>
          <p:spPr>
            <a:xfrm>
              <a:off x="3503975" y="4178025"/>
              <a:ext cx="9775" cy="10250"/>
            </a:xfrm>
            <a:custGeom>
              <a:avLst/>
              <a:gdLst/>
              <a:ahLst/>
              <a:cxnLst/>
              <a:rect l="l" t="t" r="r" b="b"/>
              <a:pathLst>
                <a:path w="391" h="410" extrusionOk="0">
                  <a:moveTo>
                    <a:pt x="243" y="0"/>
                  </a:moveTo>
                  <a:cubicBezTo>
                    <a:pt x="166" y="0"/>
                    <a:pt x="89" y="43"/>
                    <a:pt x="52" y="123"/>
                  </a:cubicBezTo>
                  <a:cubicBezTo>
                    <a:pt x="1" y="266"/>
                    <a:pt x="103" y="410"/>
                    <a:pt x="247" y="410"/>
                  </a:cubicBezTo>
                  <a:cubicBezTo>
                    <a:pt x="339" y="317"/>
                    <a:pt x="390" y="194"/>
                    <a:pt x="390" y="61"/>
                  </a:cubicBezTo>
                  <a:cubicBezTo>
                    <a:pt x="349" y="20"/>
                    <a:pt x="296" y="0"/>
                    <a:pt x="243" y="0"/>
                  </a:cubicBezTo>
                  <a:close/>
                </a:path>
              </a:pathLst>
            </a:custGeom>
            <a:solidFill>
              <a:srgbClr val="49A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4162;p80">
              <a:extLst>
                <a:ext uri="{FF2B5EF4-FFF2-40B4-BE49-F238E27FC236}">
                  <a16:creationId xmlns:a16="http://schemas.microsoft.com/office/drawing/2014/main" id="{CCB476BD-72D0-598F-7A0D-2B253E1C6E86}"/>
                </a:ext>
              </a:extLst>
            </p:cNvPr>
            <p:cNvSpPr/>
            <p:nvPr/>
          </p:nvSpPr>
          <p:spPr>
            <a:xfrm>
              <a:off x="3282800" y="4131350"/>
              <a:ext cx="8750" cy="16425"/>
            </a:xfrm>
            <a:custGeom>
              <a:avLst/>
              <a:gdLst/>
              <a:ahLst/>
              <a:cxnLst/>
              <a:rect l="l" t="t" r="r" b="b"/>
              <a:pathLst>
                <a:path w="350" h="657" extrusionOk="0">
                  <a:moveTo>
                    <a:pt x="144" y="1"/>
                  </a:moveTo>
                  <a:cubicBezTo>
                    <a:pt x="144" y="21"/>
                    <a:pt x="144" y="32"/>
                    <a:pt x="134" y="52"/>
                  </a:cubicBezTo>
                  <a:cubicBezTo>
                    <a:pt x="124" y="62"/>
                    <a:pt x="113" y="73"/>
                    <a:pt x="103" y="83"/>
                  </a:cubicBezTo>
                  <a:cubicBezTo>
                    <a:pt x="83" y="83"/>
                    <a:pt x="72" y="93"/>
                    <a:pt x="52" y="93"/>
                  </a:cubicBezTo>
                  <a:lnTo>
                    <a:pt x="1" y="93"/>
                  </a:lnTo>
                  <a:lnTo>
                    <a:pt x="1" y="155"/>
                  </a:lnTo>
                  <a:lnTo>
                    <a:pt x="134" y="155"/>
                  </a:lnTo>
                  <a:lnTo>
                    <a:pt x="134" y="595"/>
                  </a:lnTo>
                  <a:lnTo>
                    <a:pt x="1" y="595"/>
                  </a:lnTo>
                  <a:lnTo>
                    <a:pt x="1" y="657"/>
                  </a:lnTo>
                  <a:lnTo>
                    <a:pt x="349" y="657"/>
                  </a:lnTo>
                  <a:lnTo>
                    <a:pt x="349" y="595"/>
                  </a:lnTo>
                  <a:lnTo>
                    <a:pt x="216" y="595"/>
                  </a:lnTo>
                  <a:lnTo>
                    <a:pt x="216" y="1"/>
                  </a:ln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4163;p80">
              <a:extLst>
                <a:ext uri="{FF2B5EF4-FFF2-40B4-BE49-F238E27FC236}">
                  <a16:creationId xmlns:a16="http://schemas.microsoft.com/office/drawing/2014/main" id="{1C1BD82A-C681-CC8D-7C4A-21000AB6EF0C}"/>
                </a:ext>
              </a:extLst>
            </p:cNvPr>
            <p:cNvSpPr/>
            <p:nvPr/>
          </p:nvSpPr>
          <p:spPr>
            <a:xfrm>
              <a:off x="3295625" y="4131100"/>
              <a:ext cx="11300" cy="16675"/>
            </a:xfrm>
            <a:custGeom>
              <a:avLst/>
              <a:gdLst/>
              <a:ahLst/>
              <a:cxnLst/>
              <a:rect l="l" t="t" r="r" b="b"/>
              <a:pathLst>
                <a:path w="452" h="667" extrusionOk="0">
                  <a:moveTo>
                    <a:pt x="205" y="1"/>
                  </a:moveTo>
                  <a:cubicBezTo>
                    <a:pt x="175" y="1"/>
                    <a:pt x="144" y="1"/>
                    <a:pt x="103" y="11"/>
                  </a:cubicBezTo>
                  <a:cubicBezTo>
                    <a:pt x="82" y="21"/>
                    <a:pt x="52" y="31"/>
                    <a:pt x="21" y="42"/>
                  </a:cubicBezTo>
                  <a:lnTo>
                    <a:pt x="21" y="134"/>
                  </a:lnTo>
                  <a:cubicBezTo>
                    <a:pt x="52" y="113"/>
                    <a:pt x="82" y="103"/>
                    <a:pt x="113" y="93"/>
                  </a:cubicBezTo>
                  <a:cubicBezTo>
                    <a:pt x="144" y="83"/>
                    <a:pt x="175" y="72"/>
                    <a:pt x="205" y="72"/>
                  </a:cubicBezTo>
                  <a:cubicBezTo>
                    <a:pt x="236" y="72"/>
                    <a:pt x="267" y="83"/>
                    <a:pt x="298" y="103"/>
                  </a:cubicBezTo>
                  <a:cubicBezTo>
                    <a:pt x="318" y="124"/>
                    <a:pt x="328" y="154"/>
                    <a:pt x="328" y="185"/>
                  </a:cubicBezTo>
                  <a:cubicBezTo>
                    <a:pt x="328" y="226"/>
                    <a:pt x="318" y="257"/>
                    <a:pt x="298" y="288"/>
                  </a:cubicBezTo>
                  <a:cubicBezTo>
                    <a:pt x="267" y="339"/>
                    <a:pt x="226" y="380"/>
                    <a:pt x="185" y="421"/>
                  </a:cubicBezTo>
                  <a:cubicBezTo>
                    <a:pt x="154" y="441"/>
                    <a:pt x="134" y="472"/>
                    <a:pt x="103" y="493"/>
                  </a:cubicBezTo>
                  <a:lnTo>
                    <a:pt x="0" y="575"/>
                  </a:lnTo>
                  <a:lnTo>
                    <a:pt x="0" y="667"/>
                  </a:lnTo>
                  <a:lnTo>
                    <a:pt x="451" y="667"/>
                  </a:lnTo>
                  <a:lnTo>
                    <a:pt x="451" y="595"/>
                  </a:lnTo>
                  <a:lnTo>
                    <a:pt x="103" y="595"/>
                  </a:lnTo>
                  <a:lnTo>
                    <a:pt x="195" y="513"/>
                  </a:lnTo>
                  <a:cubicBezTo>
                    <a:pt x="226" y="482"/>
                    <a:pt x="267" y="441"/>
                    <a:pt x="287" y="421"/>
                  </a:cubicBezTo>
                  <a:cubicBezTo>
                    <a:pt x="308" y="400"/>
                    <a:pt x="328" y="380"/>
                    <a:pt x="349" y="359"/>
                  </a:cubicBezTo>
                  <a:cubicBezTo>
                    <a:pt x="359" y="349"/>
                    <a:pt x="380" y="329"/>
                    <a:pt x="390" y="308"/>
                  </a:cubicBezTo>
                  <a:cubicBezTo>
                    <a:pt x="400" y="288"/>
                    <a:pt x="410" y="267"/>
                    <a:pt x="410" y="247"/>
                  </a:cubicBezTo>
                  <a:cubicBezTo>
                    <a:pt x="421" y="226"/>
                    <a:pt x="421" y="195"/>
                    <a:pt x="421" y="175"/>
                  </a:cubicBezTo>
                  <a:cubicBezTo>
                    <a:pt x="421" y="124"/>
                    <a:pt x="400" y="83"/>
                    <a:pt x="369" y="52"/>
                  </a:cubicBezTo>
                  <a:cubicBezTo>
                    <a:pt x="318" y="11"/>
                    <a:pt x="267" y="1"/>
                    <a:pt x="205" y="1"/>
                  </a:cubicBez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4164;p80">
              <a:extLst>
                <a:ext uri="{FF2B5EF4-FFF2-40B4-BE49-F238E27FC236}">
                  <a16:creationId xmlns:a16="http://schemas.microsoft.com/office/drawing/2014/main" id="{3877DF72-E32A-6812-3CAE-7D6776524C15}"/>
                </a:ext>
              </a:extLst>
            </p:cNvPr>
            <p:cNvSpPr/>
            <p:nvPr/>
          </p:nvSpPr>
          <p:spPr>
            <a:xfrm>
              <a:off x="3310225" y="4131100"/>
              <a:ext cx="10800" cy="16950"/>
            </a:xfrm>
            <a:custGeom>
              <a:avLst/>
              <a:gdLst/>
              <a:ahLst/>
              <a:cxnLst/>
              <a:rect l="l" t="t" r="r" b="b"/>
              <a:pathLst>
                <a:path w="432" h="678" extrusionOk="0">
                  <a:moveTo>
                    <a:pt x="206" y="1"/>
                  </a:moveTo>
                  <a:cubicBezTo>
                    <a:pt x="175" y="1"/>
                    <a:pt x="134" y="11"/>
                    <a:pt x="103" y="11"/>
                  </a:cubicBezTo>
                  <a:cubicBezTo>
                    <a:pt x="72" y="21"/>
                    <a:pt x="52" y="31"/>
                    <a:pt x="21" y="42"/>
                  </a:cubicBezTo>
                  <a:lnTo>
                    <a:pt x="21" y="134"/>
                  </a:lnTo>
                  <a:cubicBezTo>
                    <a:pt x="52" y="113"/>
                    <a:pt x="83" y="103"/>
                    <a:pt x="113" y="93"/>
                  </a:cubicBezTo>
                  <a:cubicBezTo>
                    <a:pt x="142" y="86"/>
                    <a:pt x="176" y="78"/>
                    <a:pt x="208" y="78"/>
                  </a:cubicBezTo>
                  <a:cubicBezTo>
                    <a:pt x="222" y="78"/>
                    <a:pt x="235" y="80"/>
                    <a:pt x="247" y="83"/>
                  </a:cubicBezTo>
                  <a:cubicBezTo>
                    <a:pt x="267" y="83"/>
                    <a:pt x="277" y="93"/>
                    <a:pt x="288" y="103"/>
                  </a:cubicBezTo>
                  <a:cubicBezTo>
                    <a:pt x="298" y="103"/>
                    <a:pt x="308" y="113"/>
                    <a:pt x="318" y="134"/>
                  </a:cubicBezTo>
                  <a:cubicBezTo>
                    <a:pt x="329" y="144"/>
                    <a:pt x="329" y="154"/>
                    <a:pt x="329" y="175"/>
                  </a:cubicBezTo>
                  <a:cubicBezTo>
                    <a:pt x="329" y="206"/>
                    <a:pt x="318" y="236"/>
                    <a:pt x="288" y="257"/>
                  </a:cubicBezTo>
                  <a:cubicBezTo>
                    <a:pt x="257" y="267"/>
                    <a:pt x="216" y="277"/>
                    <a:pt x="185" y="277"/>
                  </a:cubicBezTo>
                  <a:lnTo>
                    <a:pt x="154" y="277"/>
                  </a:lnTo>
                  <a:lnTo>
                    <a:pt x="154" y="349"/>
                  </a:lnTo>
                  <a:lnTo>
                    <a:pt x="257" y="349"/>
                  </a:lnTo>
                  <a:cubicBezTo>
                    <a:pt x="267" y="359"/>
                    <a:pt x="288" y="359"/>
                    <a:pt x="298" y="370"/>
                  </a:cubicBezTo>
                  <a:cubicBezTo>
                    <a:pt x="308" y="380"/>
                    <a:pt x="318" y="390"/>
                    <a:pt x="329" y="411"/>
                  </a:cubicBezTo>
                  <a:cubicBezTo>
                    <a:pt x="339" y="431"/>
                    <a:pt x="339" y="441"/>
                    <a:pt x="339" y="462"/>
                  </a:cubicBezTo>
                  <a:cubicBezTo>
                    <a:pt x="339" y="482"/>
                    <a:pt x="339" y="503"/>
                    <a:pt x="329" y="523"/>
                  </a:cubicBezTo>
                  <a:cubicBezTo>
                    <a:pt x="329" y="544"/>
                    <a:pt x="318" y="554"/>
                    <a:pt x="298" y="564"/>
                  </a:cubicBezTo>
                  <a:cubicBezTo>
                    <a:pt x="288" y="585"/>
                    <a:pt x="267" y="595"/>
                    <a:pt x="247" y="595"/>
                  </a:cubicBezTo>
                  <a:cubicBezTo>
                    <a:pt x="236" y="605"/>
                    <a:pt x="216" y="605"/>
                    <a:pt x="195" y="605"/>
                  </a:cubicBezTo>
                  <a:cubicBezTo>
                    <a:pt x="154" y="605"/>
                    <a:pt x="124" y="595"/>
                    <a:pt x="93" y="585"/>
                  </a:cubicBezTo>
                  <a:cubicBezTo>
                    <a:pt x="62" y="575"/>
                    <a:pt x="31" y="564"/>
                    <a:pt x="11" y="544"/>
                  </a:cubicBezTo>
                  <a:lnTo>
                    <a:pt x="1" y="544"/>
                  </a:lnTo>
                  <a:lnTo>
                    <a:pt x="1" y="636"/>
                  </a:lnTo>
                  <a:cubicBezTo>
                    <a:pt x="21" y="646"/>
                    <a:pt x="52" y="657"/>
                    <a:pt x="83" y="667"/>
                  </a:cubicBezTo>
                  <a:cubicBezTo>
                    <a:pt x="124" y="677"/>
                    <a:pt x="154" y="677"/>
                    <a:pt x="195" y="677"/>
                  </a:cubicBezTo>
                  <a:cubicBezTo>
                    <a:pt x="226" y="677"/>
                    <a:pt x="257" y="677"/>
                    <a:pt x="288" y="667"/>
                  </a:cubicBezTo>
                  <a:cubicBezTo>
                    <a:pt x="318" y="657"/>
                    <a:pt x="349" y="636"/>
                    <a:pt x="370" y="626"/>
                  </a:cubicBezTo>
                  <a:cubicBezTo>
                    <a:pt x="390" y="605"/>
                    <a:pt x="400" y="575"/>
                    <a:pt x="411" y="554"/>
                  </a:cubicBezTo>
                  <a:cubicBezTo>
                    <a:pt x="421" y="534"/>
                    <a:pt x="431" y="503"/>
                    <a:pt x="431" y="472"/>
                  </a:cubicBezTo>
                  <a:cubicBezTo>
                    <a:pt x="431" y="452"/>
                    <a:pt x="421" y="421"/>
                    <a:pt x="421" y="400"/>
                  </a:cubicBezTo>
                  <a:cubicBezTo>
                    <a:pt x="411" y="380"/>
                    <a:pt x="390" y="359"/>
                    <a:pt x="380" y="349"/>
                  </a:cubicBezTo>
                  <a:cubicBezTo>
                    <a:pt x="370" y="339"/>
                    <a:pt x="349" y="339"/>
                    <a:pt x="339" y="339"/>
                  </a:cubicBezTo>
                  <a:cubicBezTo>
                    <a:pt x="329" y="329"/>
                    <a:pt x="308" y="318"/>
                    <a:pt x="288" y="318"/>
                  </a:cubicBezTo>
                  <a:lnTo>
                    <a:pt x="288" y="308"/>
                  </a:lnTo>
                  <a:cubicBezTo>
                    <a:pt x="329" y="308"/>
                    <a:pt x="359" y="288"/>
                    <a:pt x="380" y="257"/>
                  </a:cubicBezTo>
                  <a:cubicBezTo>
                    <a:pt x="411" y="236"/>
                    <a:pt x="421" y="206"/>
                    <a:pt x="421" y="165"/>
                  </a:cubicBezTo>
                  <a:cubicBezTo>
                    <a:pt x="431" y="113"/>
                    <a:pt x="400" y="62"/>
                    <a:pt x="359" y="42"/>
                  </a:cubicBezTo>
                  <a:cubicBezTo>
                    <a:pt x="339" y="21"/>
                    <a:pt x="318" y="21"/>
                    <a:pt x="288" y="11"/>
                  </a:cubicBezTo>
                  <a:cubicBezTo>
                    <a:pt x="267" y="1"/>
                    <a:pt x="236" y="1"/>
                    <a:pt x="206" y="1"/>
                  </a:cubicBez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4165;p80">
              <a:extLst>
                <a:ext uri="{FF2B5EF4-FFF2-40B4-BE49-F238E27FC236}">
                  <a16:creationId xmlns:a16="http://schemas.microsoft.com/office/drawing/2014/main" id="{7A682657-BDE6-B034-9D40-E41EA158BE7F}"/>
                </a:ext>
              </a:extLst>
            </p:cNvPr>
            <p:cNvSpPr/>
            <p:nvPr/>
          </p:nvSpPr>
          <p:spPr>
            <a:xfrm>
              <a:off x="3323550" y="4131350"/>
              <a:ext cx="12575" cy="16425"/>
            </a:xfrm>
            <a:custGeom>
              <a:avLst/>
              <a:gdLst/>
              <a:ahLst/>
              <a:cxnLst/>
              <a:rect l="l" t="t" r="r" b="b"/>
              <a:pathLst>
                <a:path w="503" h="657" extrusionOk="0">
                  <a:moveTo>
                    <a:pt x="318" y="103"/>
                  </a:moveTo>
                  <a:lnTo>
                    <a:pt x="318" y="401"/>
                  </a:lnTo>
                  <a:lnTo>
                    <a:pt x="62" y="401"/>
                  </a:lnTo>
                  <a:lnTo>
                    <a:pt x="318" y="103"/>
                  </a:lnTo>
                  <a:close/>
                  <a:moveTo>
                    <a:pt x="318" y="1"/>
                  </a:moveTo>
                  <a:lnTo>
                    <a:pt x="1" y="380"/>
                  </a:lnTo>
                  <a:lnTo>
                    <a:pt x="1" y="472"/>
                  </a:lnTo>
                  <a:lnTo>
                    <a:pt x="318" y="472"/>
                  </a:lnTo>
                  <a:lnTo>
                    <a:pt x="318" y="657"/>
                  </a:lnTo>
                  <a:lnTo>
                    <a:pt x="400" y="657"/>
                  </a:lnTo>
                  <a:lnTo>
                    <a:pt x="400" y="472"/>
                  </a:lnTo>
                  <a:lnTo>
                    <a:pt x="503" y="472"/>
                  </a:lnTo>
                  <a:lnTo>
                    <a:pt x="503" y="411"/>
                  </a:lnTo>
                  <a:lnTo>
                    <a:pt x="400" y="411"/>
                  </a:lnTo>
                  <a:lnTo>
                    <a:pt x="400" y="1"/>
                  </a:ln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4166;p80">
              <a:extLst>
                <a:ext uri="{FF2B5EF4-FFF2-40B4-BE49-F238E27FC236}">
                  <a16:creationId xmlns:a16="http://schemas.microsoft.com/office/drawing/2014/main" id="{095D50D6-F6E3-671F-532D-FB839F8AFC37}"/>
                </a:ext>
              </a:extLst>
            </p:cNvPr>
            <p:cNvSpPr/>
            <p:nvPr/>
          </p:nvSpPr>
          <p:spPr>
            <a:xfrm>
              <a:off x="3346875" y="4131350"/>
              <a:ext cx="10800" cy="16700"/>
            </a:xfrm>
            <a:custGeom>
              <a:avLst/>
              <a:gdLst/>
              <a:ahLst/>
              <a:cxnLst/>
              <a:rect l="l" t="t" r="r" b="b"/>
              <a:pathLst>
                <a:path w="432" h="668" extrusionOk="0">
                  <a:moveTo>
                    <a:pt x="31" y="1"/>
                  </a:moveTo>
                  <a:lnTo>
                    <a:pt x="31" y="339"/>
                  </a:lnTo>
                  <a:cubicBezTo>
                    <a:pt x="52" y="339"/>
                    <a:pt x="72" y="329"/>
                    <a:pt x="93" y="329"/>
                  </a:cubicBezTo>
                  <a:cubicBezTo>
                    <a:pt x="124" y="329"/>
                    <a:pt x="144" y="319"/>
                    <a:pt x="165" y="319"/>
                  </a:cubicBezTo>
                  <a:cubicBezTo>
                    <a:pt x="195" y="319"/>
                    <a:pt x="216" y="329"/>
                    <a:pt x="247" y="329"/>
                  </a:cubicBezTo>
                  <a:cubicBezTo>
                    <a:pt x="267" y="329"/>
                    <a:pt x="277" y="339"/>
                    <a:pt x="298" y="349"/>
                  </a:cubicBezTo>
                  <a:cubicBezTo>
                    <a:pt x="308" y="360"/>
                    <a:pt x="318" y="380"/>
                    <a:pt x="329" y="390"/>
                  </a:cubicBezTo>
                  <a:cubicBezTo>
                    <a:pt x="339" y="411"/>
                    <a:pt x="339" y="431"/>
                    <a:pt x="339" y="452"/>
                  </a:cubicBezTo>
                  <a:cubicBezTo>
                    <a:pt x="339" y="472"/>
                    <a:pt x="339" y="493"/>
                    <a:pt x="329" y="513"/>
                  </a:cubicBezTo>
                  <a:cubicBezTo>
                    <a:pt x="329" y="524"/>
                    <a:pt x="318" y="544"/>
                    <a:pt x="308" y="554"/>
                  </a:cubicBezTo>
                  <a:cubicBezTo>
                    <a:pt x="288" y="565"/>
                    <a:pt x="267" y="575"/>
                    <a:pt x="247" y="585"/>
                  </a:cubicBezTo>
                  <a:cubicBezTo>
                    <a:pt x="226" y="595"/>
                    <a:pt x="206" y="595"/>
                    <a:pt x="195" y="595"/>
                  </a:cubicBezTo>
                  <a:cubicBezTo>
                    <a:pt x="154" y="595"/>
                    <a:pt x="124" y="585"/>
                    <a:pt x="93" y="575"/>
                  </a:cubicBezTo>
                  <a:cubicBezTo>
                    <a:pt x="62" y="565"/>
                    <a:pt x="42" y="554"/>
                    <a:pt x="11" y="544"/>
                  </a:cubicBezTo>
                  <a:lnTo>
                    <a:pt x="1" y="544"/>
                  </a:lnTo>
                  <a:lnTo>
                    <a:pt x="1" y="636"/>
                  </a:lnTo>
                  <a:cubicBezTo>
                    <a:pt x="31" y="647"/>
                    <a:pt x="62" y="657"/>
                    <a:pt x="93" y="657"/>
                  </a:cubicBezTo>
                  <a:cubicBezTo>
                    <a:pt x="124" y="667"/>
                    <a:pt x="154" y="667"/>
                    <a:pt x="195" y="667"/>
                  </a:cubicBezTo>
                  <a:cubicBezTo>
                    <a:pt x="226" y="667"/>
                    <a:pt x="257" y="667"/>
                    <a:pt x="298" y="657"/>
                  </a:cubicBezTo>
                  <a:cubicBezTo>
                    <a:pt x="318" y="647"/>
                    <a:pt x="349" y="626"/>
                    <a:pt x="370" y="606"/>
                  </a:cubicBezTo>
                  <a:cubicBezTo>
                    <a:pt x="390" y="585"/>
                    <a:pt x="400" y="565"/>
                    <a:pt x="411" y="534"/>
                  </a:cubicBezTo>
                  <a:cubicBezTo>
                    <a:pt x="421" y="513"/>
                    <a:pt x="431" y="483"/>
                    <a:pt x="431" y="452"/>
                  </a:cubicBezTo>
                  <a:cubicBezTo>
                    <a:pt x="431" y="411"/>
                    <a:pt x="431" y="380"/>
                    <a:pt x="411" y="349"/>
                  </a:cubicBezTo>
                  <a:cubicBezTo>
                    <a:pt x="400" y="329"/>
                    <a:pt x="380" y="298"/>
                    <a:pt x="359" y="288"/>
                  </a:cubicBezTo>
                  <a:cubicBezTo>
                    <a:pt x="339" y="267"/>
                    <a:pt x="308" y="257"/>
                    <a:pt x="288" y="257"/>
                  </a:cubicBezTo>
                  <a:cubicBezTo>
                    <a:pt x="257" y="247"/>
                    <a:pt x="226" y="247"/>
                    <a:pt x="195" y="247"/>
                  </a:cubicBezTo>
                  <a:lnTo>
                    <a:pt x="113" y="247"/>
                  </a:lnTo>
                  <a:lnTo>
                    <a:pt x="113" y="73"/>
                  </a:lnTo>
                  <a:lnTo>
                    <a:pt x="431" y="73"/>
                  </a:lnTo>
                  <a:lnTo>
                    <a:pt x="431" y="1"/>
                  </a:ln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4167;p80">
              <a:extLst>
                <a:ext uri="{FF2B5EF4-FFF2-40B4-BE49-F238E27FC236}">
                  <a16:creationId xmlns:a16="http://schemas.microsoft.com/office/drawing/2014/main" id="{716A2474-C049-51B3-1027-EBC89A7136CE}"/>
                </a:ext>
              </a:extLst>
            </p:cNvPr>
            <p:cNvSpPr/>
            <p:nvPr/>
          </p:nvSpPr>
          <p:spPr>
            <a:xfrm>
              <a:off x="3360725" y="4131100"/>
              <a:ext cx="11800" cy="17000"/>
            </a:xfrm>
            <a:custGeom>
              <a:avLst/>
              <a:gdLst/>
              <a:ahLst/>
              <a:cxnLst/>
              <a:rect l="l" t="t" r="r" b="b"/>
              <a:pathLst>
                <a:path w="472" h="680" extrusionOk="0">
                  <a:moveTo>
                    <a:pt x="277" y="318"/>
                  </a:moveTo>
                  <a:cubicBezTo>
                    <a:pt x="297" y="318"/>
                    <a:pt x="308" y="329"/>
                    <a:pt x="328" y="339"/>
                  </a:cubicBezTo>
                  <a:cubicBezTo>
                    <a:pt x="338" y="349"/>
                    <a:pt x="359" y="370"/>
                    <a:pt x="369" y="390"/>
                  </a:cubicBezTo>
                  <a:cubicBezTo>
                    <a:pt x="369" y="411"/>
                    <a:pt x="379" y="431"/>
                    <a:pt x="379" y="452"/>
                  </a:cubicBezTo>
                  <a:lnTo>
                    <a:pt x="379" y="462"/>
                  </a:lnTo>
                  <a:cubicBezTo>
                    <a:pt x="379" y="503"/>
                    <a:pt x="369" y="544"/>
                    <a:pt x="338" y="575"/>
                  </a:cubicBezTo>
                  <a:cubicBezTo>
                    <a:pt x="318" y="595"/>
                    <a:pt x="277" y="616"/>
                    <a:pt x="246" y="616"/>
                  </a:cubicBezTo>
                  <a:cubicBezTo>
                    <a:pt x="226" y="605"/>
                    <a:pt x="205" y="605"/>
                    <a:pt x="195" y="605"/>
                  </a:cubicBezTo>
                  <a:cubicBezTo>
                    <a:pt x="174" y="595"/>
                    <a:pt x="154" y="585"/>
                    <a:pt x="144" y="575"/>
                  </a:cubicBezTo>
                  <a:cubicBezTo>
                    <a:pt x="123" y="554"/>
                    <a:pt x="113" y="534"/>
                    <a:pt x="103" y="513"/>
                  </a:cubicBezTo>
                  <a:cubicBezTo>
                    <a:pt x="92" y="472"/>
                    <a:pt x="92" y="441"/>
                    <a:pt x="92" y="400"/>
                  </a:cubicBezTo>
                  <a:lnTo>
                    <a:pt x="92" y="380"/>
                  </a:lnTo>
                  <a:lnTo>
                    <a:pt x="92" y="359"/>
                  </a:lnTo>
                  <a:cubicBezTo>
                    <a:pt x="113" y="349"/>
                    <a:pt x="133" y="339"/>
                    <a:pt x="164" y="329"/>
                  </a:cubicBezTo>
                  <a:cubicBezTo>
                    <a:pt x="185" y="329"/>
                    <a:pt x="205" y="318"/>
                    <a:pt x="226" y="318"/>
                  </a:cubicBezTo>
                  <a:close/>
                  <a:moveTo>
                    <a:pt x="328" y="1"/>
                  </a:moveTo>
                  <a:cubicBezTo>
                    <a:pt x="277" y="1"/>
                    <a:pt x="226" y="11"/>
                    <a:pt x="185" y="31"/>
                  </a:cubicBezTo>
                  <a:cubicBezTo>
                    <a:pt x="144" y="42"/>
                    <a:pt x="103" y="72"/>
                    <a:pt x="82" y="103"/>
                  </a:cubicBezTo>
                  <a:cubicBezTo>
                    <a:pt x="51" y="144"/>
                    <a:pt x="31" y="185"/>
                    <a:pt x="21" y="226"/>
                  </a:cubicBezTo>
                  <a:cubicBezTo>
                    <a:pt x="10" y="277"/>
                    <a:pt x="0" y="329"/>
                    <a:pt x="0" y="380"/>
                  </a:cubicBezTo>
                  <a:cubicBezTo>
                    <a:pt x="0" y="431"/>
                    <a:pt x="10" y="482"/>
                    <a:pt x="21" y="523"/>
                  </a:cubicBezTo>
                  <a:cubicBezTo>
                    <a:pt x="31" y="564"/>
                    <a:pt x="51" y="595"/>
                    <a:pt x="82" y="626"/>
                  </a:cubicBezTo>
                  <a:cubicBezTo>
                    <a:pt x="103" y="636"/>
                    <a:pt x="123" y="657"/>
                    <a:pt x="154" y="667"/>
                  </a:cubicBezTo>
                  <a:cubicBezTo>
                    <a:pt x="174" y="677"/>
                    <a:pt x="205" y="677"/>
                    <a:pt x="236" y="677"/>
                  </a:cubicBezTo>
                  <a:cubicBezTo>
                    <a:pt x="244" y="679"/>
                    <a:pt x="252" y="679"/>
                    <a:pt x="260" y="679"/>
                  </a:cubicBezTo>
                  <a:cubicBezTo>
                    <a:pt x="313" y="679"/>
                    <a:pt x="364" y="651"/>
                    <a:pt x="400" y="616"/>
                  </a:cubicBezTo>
                  <a:cubicBezTo>
                    <a:pt x="441" y="575"/>
                    <a:pt x="472" y="513"/>
                    <a:pt x="472" y="452"/>
                  </a:cubicBezTo>
                  <a:cubicBezTo>
                    <a:pt x="472" y="421"/>
                    <a:pt x="461" y="390"/>
                    <a:pt x="451" y="359"/>
                  </a:cubicBezTo>
                  <a:cubicBezTo>
                    <a:pt x="441" y="329"/>
                    <a:pt x="420" y="308"/>
                    <a:pt x="390" y="288"/>
                  </a:cubicBezTo>
                  <a:cubicBezTo>
                    <a:pt x="369" y="277"/>
                    <a:pt x="349" y="267"/>
                    <a:pt x="328" y="257"/>
                  </a:cubicBezTo>
                  <a:cubicBezTo>
                    <a:pt x="308" y="257"/>
                    <a:pt x="277" y="247"/>
                    <a:pt x="256" y="247"/>
                  </a:cubicBezTo>
                  <a:cubicBezTo>
                    <a:pt x="226" y="247"/>
                    <a:pt x="195" y="257"/>
                    <a:pt x="174" y="267"/>
                  </a:cubicBezTo>
                  <a:cubicBezTo>
                    <a:pt x="144" y="267"/>
                    <a:pt x="123" y="277"/>
                    <a:pt x="103" y="298"/>
                  </a:cubicBezTo>
                  <a:cubicBezTo>
                    <a:pt x="103" y="236"/>
                    <a:pt x="123" y="185"/>
                    <a:pt x="164" y="134"/>
                  </a:cubicBezTo>
                  <a:cubicBezTo>
                    <a:pt x="198" y="100"/>
                    <a:pt x="239" y="80"/>
                    <a:pt x="287" y="80"/>
                  </a:cubicBezTo>
                  <a:cubicBezTo>
                    <a:pt x="297" y="80"/>
                    <a:pt x="307" y="81"/>
                    <a:pt x="318" y="83"/>
                  </a:cubicBezTo>
                  <a:cubicBezTo>
                    <a:pt x="323" y="77"/>
                    <a:pt x="331" y="75"/>
                    <a:pt x="340" y="75"/>
                  </a:cubicBezTo>
                  <a:cubicBezTo>
                    <a:pt x="349" y="75"/>
                    <a:pt x="359" y="77"/>
                    <a:pt x="369" y="83"/>
                  </a:cubicBezTo>
                  <a:cubicBezTo>
                    <a:pt x="379" y="83"/>
                    <a:pt x="390" y="83"/>
                    <a:pt x="400" y="93"/>
                  </a:cubicBezTo>
                  <a:lnTo>
                    <a:pt x="400" y="11"/>
                  </a:lnTo>
                  <a:lnTo>
                    <a:pt x="369" y="1"/>
                  </a:ln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4168;p80">
              <a:extLst>
                <a:ext uri="{FF2B5EF4-FFF2-40B4-BE49-F238E27FC236}">
                  <a16:creationId xmlns:a16="http://schemas.microsoft.com/office/drawing/2014/main" id="{4BEA4907-A12D-F9F1-3719-4E29FBADFC3C}"/>
                </a:ext>
              </a:extLst>
            </p:cNvPr>
            <p:cNvSpPr/>
            <p:nvPr/>
          </p:nvSpPr>
          <p:spPr>
            <a:xfrm>
              <a:off x="3375325" y="4131350"/>
              <a:ext cx="11300" cy="16425"/>
            </a:xfrm>
            <a:custGeom>
              <a:avLst/>
              <a:gdLst/>
              <a:ahLst/>
              <a:cxnLst/>
              <a:rect l="l" t="t" r="r" b="b"/>
              <a:pathLst>
                <a:path w="452" h="657" extrusionOk="0">
                  <a:moveTo>
                    <a:pt x="0" y="1"/>
                  </a:moveTo>
                  <a:lnTo>
                    <a:pt x="0" y="73"/>
                  </a:lnTo>
                  <a:lnTo>
                    <a:pt x="370" y="73"/>
                  </a:lnTo>
                  <a:lnTo>
                    <a:pt x="52" y="657"/>
                  </a:lnTo>
                  <a:lnTo>
                    <a:pt x="154" y="657"/>
                  </a:lnTo>
                  <a:lnTo>
                    <a:pt x="452" y="103"/>
                  </a:lnTo>
                  <a:lnTo>
                    <a:pt x="452" y="1"/>
                  </a:ln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4169;p80">
              <a:extLst>
                <a:ext uri="{FF2B5EF4-FFF2-40B4-BE49-F238E27FC236}">
                  <a16:creationId xmlns:a16="http://schemas.microsoft.com/office/drawing/2014/main" id="{CA7088F9-4638-A331-F2BF-13C7DCE74095}"/>
                </a:ext>
              </a:extLst>
            </p:cNvPr>
            <p:cNvSpPr/>
            <p:nvPr/>
          </p:nvSpPr>
          <p:spPr>
            <a:xfrm>
              <a:off x="3389175" y="4130850"/>
              <a:ext cx="11800" cy="17250"/>
            </a:xfrm>
            <a:custGeom>
              <a:avLst/>
              <a:gdLst/>
              <a:ahLst/>
              <a:cxnLst/>
              <a:rect l="l" t="t" r="r" b="b"/>
              <a:pathLst>
                <a:path w="472" h="690" extrusionOk="0">
                  <a:moveTo>
                    <a:pt x="236" y="72"/>
                  </a:moveTo>
                  <a:cubicBezTo>
                    <a:pt x="267" y="72"/>
                    <a:pt x="308" y="82"/>
                    <a:pt x="328" y="103"/>
                  </a:cubicBezTo>
                  <a:cubicBezTo>
                    <a:pt x="349" y="113"/>
                    <a:pt x="369" y="144"/>
                    <a:pt x="369" y="175"/>
                  </a:cubicBezTo>
                  <a:cubicBezTo>
                    <a:pt x="369" y="195"/>
                    <a:pt x="359" y="226"/>
                    <a:pt x="349" y="246"/>
                  </a:cubicBezTo>
                  <a:cubicBezTo>
                    <a:pt x="338" y="267"/>
                    <a:pt x="318" y="287"/>
                    <a:pt x="287" y="308"/>
                  </a:cubicBezTo>
                  <a:cubicBezTo>
                    <a:pt x="267" y="298"/>
                    <a:pt x="246" y="298"/>
                    <a:pt x="226" y="287"/>
                  </a:cubicBezTo>
                  <a:lnTo>
                    <a:pt x="185" y="267"/>
                  </a:lnTo>
                  <a:cubicBezTo>
                    <a:pt x="164" y="257"/>
                    <a:pt x="144" y="236"/>
                    <a:pt x="123" y="226"/>
                  </a:cubicBezTo>
                  <a:cubicBezTo>
                    <a:pt x="113" y="205"/>
                    <a:pt x="113" y="185"/>
                    <a:pt x="113" y="164"/>
                  </a:cubicBezTo>
                  <a:cubicBezTo>
                    <a:pt x="113" y="144"/>
                    <a:pt x="123" y="113"/>
                    <a:pt x="144" y="103"/>
                  </a:cubicBezTo>
                  <a:cubicBezTo>
                    <a:pt x="174" y="82"/>
                    <a:pt x="205" y="72"/>
                    <a:pt x="236" y="72"/>
                  </a:cubicBezTo>
                  <a:close/>
                  <a:moveTo>
                    <a:pt x="185" y="349"/>
                  </a:moveTo>
                  <a:lnTo>
                    <a:pt x="246" y="369"/>
                  </a:lnTo>
                  <a:cubicBezTo>
                    <a:pt x="267" y="380"/>
                    <a:pt x="277" y="380"/>
                    <a:pt x="297" y="390"/>
                  </a:cubicBezTo>
                  <a:cubicBezTo>
                    <a:pt x="318" y="400"/>
                    <a:pt x="338" y="421"/>
                    <a:pt x="359" y="441"/>
                  </a:cubicBezTo>
                  <a:cubicBezTo>
                    <a:pt x="379" y="462"/>
                    <a:pt x="379" y="482"/>
                    <a:pt x="379" y="503"/>
                  </a:cubicBezTo>
                  <a:cubicBezTo>
                    <a:pt x="379" y="533"/>
                    <a:pt x="369" y="574"/>
                    <a:pt x="338" y="595"/>
                  </a:cubicBezTo>
                  <a:cubicBezTo>
                    <a:pt x="308" y="615"/>
                    <a:pt x="277" y="626"/>
                    <a:pt x="236" y="626"/>
                  </a:cubicBezTo>
                  <a:cubicBezTo>
                    <a:pt x="205" y="626"/>
                    <a:pt x="164" y="615"/>
                    <a:pt x="133" y="585"/>
                  </a:cubicBezTo>
                  <a:cubicBezTo>
                    <a:pt x="103" y="564"/>
                    <a:pt x="92" y="523"/>
                    <a:pt x="92" y="492"/>
                  </a:cubicBezTo>
                  <a:cubicBezTo>
                    <a:pt x="92" y="462"/>
                    <a:pt x="103" y="431"/>
                    <a:pt x="123" y="400"/>
                  </a:cubicBezTo>
                  <a:cubicBezTo>
                    <a:pt x="133" y="380"/>
                    <a:pt x="154" y="359"/>
                    <a:pt x="185" y="349"/>
                  </a:cubicBezTo>
                  <a:close/>
                  <a:moveTo>
                    <a:pt x="236" y="0"/>
                  </a:moveTo>
                  <a:cubicBezTo>
                    <a:pt x="185" y="0"/>
                    <a:pt x="123" y="21"/>
                    <a:pt x="82" y="52"/>
                  </a:cubicBezTo>
                  <a:cubicBezTo>
                    <a:pt x="41" y="82"/>
                    <a:pt x="21" y="134"/>
                    <a:pt x="21" y="185"/>
                  </a:cubicBezTo>
                  <a:cubicBezTo>
                    <a:pt x="21" y="205"/>
                    <a:pt x="31" y="236"/>
                    <a:pt x="51" y="267"/>
                  </a:cubicBezTo>
                  <a:cubicBezTo>
                    <a:pt x="72" y="287"/>
                    <a:pt x="92" y="308"/>
                    <a:pt x="123" y="328"/>
                  </a:cubicBezTo>
                  <a:cubicBezTo>
                    <a:pt x="92" y="339"/>
                    <a:pt x="62" y="369"/>
                    <a:pt x="41" y="400"/>
                  </a:cubicBezTo>
                  <a:cubicBezTo>
                    <a:pt x="21" y="421"/>
                    <a:pt x="0" y="462"/>
                    <a:pt x="10" y="492"/>
                  </a:cubicBezTo>
                  <a:cubicBezTo>
                    <a:pt x="0" y="554"/>
                    <a:pt x="31" y="605"/>
                    <a:pt x="72" y="636"/>
                  </a:cubicBezTo>
                  <a:cubicBezTo>
                    <a:pt x="118" y="672"/>
                    <a:pt x="177" y="690"/>
                    <a:pt x="237" y="690"/>
                  </a:cubicBezTo>
                  <a:cubicBezTo>
                    <a:pt x="297" y="690"/>
                    <a:pt x="359" y="672"/>
                    <a:pt x="410" y="636"/>
                  </a:cubicBezTo>
                  <a:cubicBezTo>
                    <a:pt x="451" y="605"/>
                    <a:pt x="472" y="544"/>
                    <a:pt x="472" y="492"/>
                  </a:cubicBezTo>
                  <a:cubicBezTo>
                    <a:pt x="472" y="451"/>
                    <a:pt x="461" y="421"/>
                    <a:pt x="441" y="390"/>
                  </a:cubicBezTo>
                  <a:cubicBezTo>
                    <a:pt x="410" y="359"/>
                    <a:pt x="379" y="339"/>
                    <a:pt x="349" y="318"/>
                  </a:cubicBezTo>
                  <a:cubicBezTo>
                    <a:pt x="379" y="308"/>
                    <a:pt x="410" y="287"/>
                    <a:pt x="431" y="257"/>
                  </a:cubicBezTo>
                  <a:cubicBezTo>
                    <a:pt x="441" y="226"/>
                    <a:pt x="451" y="205"/>
                    <a:pt x="451" y="164"/>
                  </a:cubicBezTo>
                  <a:cubicBezTo>
                    <a:pt x="451" y="123"/>
                    <a:pt x="431" y="82"/>
                    <a:pt x="400" y="52"/>
                  </a:cubicBezTo>
                  <a:cubicBezTo>
                    <a:pt x="349" y="21"/>
                    <a:pt x="297" y="0"/>
                    <a:pt x="236" y="0"/>
                  </a:cubicBez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4170;p80">
              <a:extLst>
                <a:ext uri="{FF2B5EF4-FFF2-40B4-BE49-F238E27FC236}">
                  <a16:creationId xmlns:a16="http://schemas.microsoft.com/office/drawing/2014/main" id="{01292D11-1ED2-70DF-FF45-9F4194E07E7B}"/>
                </a:ext>
              </a:extLst>
            </p:cNvPr>
            <p:cNvSpPr/>
            <p:nvPr/>
          </p:nvSpPr>
          <p:spPr>
            <a:xfrm>
              <a:off x="3411200" y="4130850"/>
              <a:ext cx="11825" cy="17200"/>
            </a:xfrm>
            <a:custGeom>
              <a:avLst/>
              <a:gdLst/>
              <a:ahLst/>
              <a:cxnLst/>
              <a:rect l="l" t="t" r="r" b="b"/>
              <a:pathLst>
                <a:path w="473" h="688" extrusionOk="0">
                  <a:moveTo>
                    <a:pt x="288" y="82"/>
                  </a:moveTo>
                  <a:cubicBezTo>
                    <a:pt x="308" y="93"/>
                    <a:pt x="318" y="103"/>
                    <a:pt x="329" y="113"/>
                  </a:cubicBezTo>
                  <a:cubicBezTo>
                    <a:pt x="349" y="134"/>
                    <a:pt x="359" y="154"/>
                    <a:pt x="370" y="185"/>
                  </a:cubicBezTo>
                  <a:cubicBezTo>
                    <a:pt x="380" y="216"/>
                    <a:pt x="390" y="257"/>
                    <a:pt x="390" y="287"/>
                  </a:cubicBezTo>
                  <a:cubicBezTo>
                    <a:pt x="390" y="298"/>
                    <a:pt x="390" y="308"/>
                    <a:pt x="380" y="308"/>
                  </a:cubicBezTo>
                  <a:cubicBezTo>
                    <a:pt x="380" y="318"/>
                    <a:pt x="380" y="318"/>
                    <a:pt x="380" y="328"/>
                  </a:cubicBezTo>
                  <a:cubicBezTo>
                    <a:pt x="359" y="339"/>
                    <a:pt x="339" y="349"/>
                    <a:pt x="318" y="349"/>
                  </a:cubicBezTo>
                  <a:cubicBezTo>
                    <a:pt x="298" y="359"/>
                    <a:pt x="267" y="359"/>
                    <a:pt x="247" y="359"/>
                  </a:cubicBezTo>
                  <a:cubicBezTo>
                    <a:pt x="236" y="364"/>
                    <a:pt x="229" y="367"/>
                    <a:pt x="221" y="367"/>
                  </a:cubicBezTo>
                  <a:cubicBezTo>
                    <a:pt x="213" y="367"/>
                    <a:pt x="206" y="364"/>
                    <a:pt x="195" y="359"/>
                  </a:cubicBezTo>
                  <a:cubicBezTo>
                    <a:pt x="175" y="359"/>
                    <a:pt x="165" y="359"/>
                    <a:pt x="154" y="349"/>
                  </a:cubicBezTo>
                  <a:cubicBezTo>
                    <a:pt x="134" y="339"/>
                    <a:pt x="124" y="318"/>
                    <a:pt x="113" y="298"/>
                  </a:cubicBezTo>
                  <a:cubicBezTo>
                    <a:pt x="103" y="277"/>
                    <a:pt x="103" y="257"/>
                    <a:pt x="103" y="226"/>
                  </a:cubicBezTo>
                  <a:cubicBezTo>
                    <a:pt x="93" y="195"/>
                    <a:pt x="113" y="154"/>
                    <a:pt x="134" y="123"/>
                  </a:cubicBezTo>
                  <a:cubicBezTo>
                    <a:pt x="165" y="93"/>
                    <a:pt x="195" y="82"/>
                    <a:pt x="236" y="82"/>
                  </a:cubicBezTo>
                  <a:close/>
                  <a:moveTo>
                    <a:pt x="236" y="0"/>
                  </a:moveTo>
                  <a:cubicBezTo>
                    <a:pt x="175" y="0"/>
                    <a:pt x="113" y="21"/>
                    <a:pt x="72" y="62"/>
                  </a:cubicBezTo>
                  <a:cubicBezTo>
                    <a:pt x="31" y="113"/>
                    <a:pt x="1" y="164"/>
                    <a:pt x="11" y="226"/>
                  </a:cubicBezTo>
                  <a:cubicBezTo>
                    <a:pt x="11" y="267"/>
                    <a:pt x="11" y="298"/>
                    <a:pt x="21" y="328"/>
                  </a:cubicBezTo>
                  <a:cubicBezTo>
                    <a:pt x="42" y="359"/>
                    <a:pt x="62" y="380"/>
                    <a:pt x="83" y="400"/>
                  </a:cubicBezTo>
                  <a:cubicBezTo>
                    <a:pt x="103" y="410"/>
                    <a:pt x="124" y="421"/>
                    <a:pt x="154" y="431"/>
                  </a:cubicBezTo>
                  <a:cubicBezTo>
                    <a:pt x="168" y="431"/>
                    <a:pt x="182" y="435"/>
                    <a:pt x="199" y="435"/>
                  </a:cubicBezTo>
                  <a:cubicBezTo>
                    <a:pt x="207" y="435"/>
                    <a:pt x="216" y="434"/>
                    <a:pt x="226" y="431"/>
                  </a:cubicBezTo>
                  <a:cubicBezTo>
                    <a:pt x="232" y="434"/>
                    <a:pt x="239" y="435"/>
                    <a:pt x="246" y="435"/>
                  </a:cubicBezTo>
                  <a:cubicBezTo>
                    <a:pt x="264" y="435"/>
                    <a:pt x="283" y="428"/>
                    <a:pt x="298" y="421"/>
                  </a:cubicBezTo>
                  <a:cubicBezTo>
                    <a:pt x="329" y="421"/>
                    <a:pt x="359" y="410"/>
                    <a:pt x="380" y="390"/>
                  </a:cubicBezTo>
                  <a:lnTo>
                    <a:pt x="380" y="390"/>
                  </a:lnTo>
                  <a:cubicBezTo>
                    <a:pt x="380" y="451"/>
                    <a:pt x="359" y="503"/>
                    <a:pt x="318" y="554"/>
                  </a:cubicBezTo>
                  <a:cubicBezTo>
                    <a:pt x="285" y="588"/>
                    <a:pt x="236" y="608"/>
                    <a:pt x="192" y="608"/>
                  </a:cubicBezTo>
                  <a:cubicBezTo>
                    <a:pt x="183" y="608"/>
                    <a:pt x="174" y="607"/>
                    <a:pt x="165" y="605"/>
                  </a:cubicBezTo>
                  <a:cubicBezTo>
                    <a:pt x="154" y="610"/>
                    <a:pt x="144" y="613"/>
                    <a:pt x="135" y="613"/>
                  </a:cubicBezTo>
                  <a:cubicBezTo>
                    <a:pt x="126" y="613"/>
                    <a:pt x="119" y="610"/>
                    <a:pt x="113" y="605"/>
                  </a:cubicBezTo>
                  <a:cubicBezTo>
                    <a:pt x="103" y="605"/>
                    <a:pt x="83" y="605"/>
                    <a:pt x="72" y="595"/>
                  </a:cubicBezTo>
                  <a:lnTo>
                    <a:pt x="72" y="687"/>
                  </a:lnTo>
                  <a:lnTo>
                    <a:pt x="154" y="687"/>
                  </a:lnTo>
                  <a:cubicBezTo>
                    <a:pt x="206" y="687"/>
                    <a:pt x="247" y="677"/>
                    <a:pt x="298" y="667"/>
                  </a:cubicBezTo>
                  <a:cubicBezTo>
                    <a:pt x="339" y="646"/>
                    <a:pt x="370" y="615"/>
                    <a:pt x="400" y="585"/>
                  </a:cubicBezTo>
                  <a:cubicBezTo>
                    <a:pt x="421" y="554"/>
                    <a:pt x="442" y="513"/>
                    <a:pt x="452" y="462"/>
                  </a:cubicBezTo>
                  <a:cubicBezTo>
                    <a:pt x="472" y="410"/>
                    <a:pt x="472" y="359"/>
                    <a:pt x="472" y="308"/>
                  </a:cubicBezTo>
                  <a:cubicBezTo>
                    <a:pt x="472" y="257"/>
                    <a:pt x="472" y="205"/>
                    <a:pt x="452" y="154"/>
                  </a:cubicBezTo>
                  <a:cubicBezTo>
                    <a:pt x="442" y="123"/>
                    <a:pt x="421" y="93"/>
                    <a:pt x="390" y="62"/>
                  </a:cubicBezTo>
                  <a:cubicBezTo>
                    <a:pt x="370" y="41"/>
                    <a:pt x="349" y="31"/>
                    <a:pt x="318" y="21"/>
                  </a:cubicBezTo>
                  <a:cubicBezTo>
                    <a:pt x="298" y="11"/>
                    <a:pt x="267" y="0"/>
                    <a:pt x="236" y="0"/>
                  </a:cubicBez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4171;p80">
              <a:extLst>
                <a:ext uri="{FF2B5EF4-FFF2-40B4-BE49-F238E27FC236}">
                  <a16:creationId xmlns:a16="http://schemas.microsoft.com/office/drawing/2014/main" id="{CE839A14-7360-AD7D-8693-AFEEF2D000D5}"/>
                </a:ext>
              </a:extLst>
            </p:cNvPr>
            <p:cNvSpPr/>
            <p:nvPr/>
          </p:nvSpPr>
          <p:spPr>
            <a:xfrm>
              <a:off x="3427600" y="4131350"/>
              <a:ext cx="9000" cy="16425"/>
            </a:xfrm>
            <a:custGeom>
              <a:avLst/>
              <a:gdLst/>
              <a:ahLst/>
              <a:cxnLst/>
              <a:rect l="l" t="t" r="r" b="b"/>
              <a:pathLst>
                <a:path w="360" h="657" extrusionOk="0">
                  <a:moveTo>
                    <a:pt x="155" y="1"/>
                  </a:moveTo>
                  <a:cubicBezTo>
                    <a:pt x="155" y="21"/>
                    <a:pt x="144" y="32"/>
                    <a:pt x="144" y="52"/>
                  </a:cubicBezTo>
                  <a:cubicBezTo>
                    <a:pt x="134" y="62"/>
                    <a:pt x="124" y="73"/>
                    <a:pt x="114" y="83"/>
                  </a:cubicBezTo>
                  <a:cubicBezTo>
                    <a:pt x="93" y="83"/>
                    <a:pt x="73" y="93"/>
                    <a:pt x="62" y="93"/>
                  </a:cubicBezTo>
                  <a:lnTo>
                    <a:pt x="1" y="93"/>
                  </a:lnTo>
                  <a:lnTo>
                    <a:pt x="1" y="155"/>
                  </a:lnTo>
                  <a:lnTo>
                    <a:pt x="134" y="155"/>
                  </a:lnTo>
                  <a:lnTo>
                    <a:pt x="134" y="595"/>
                  </a:lnTo>
                  <a:lnTo>
                    <a:pt x="1" y="595"/>
                  </a:lnTo>
                  <a:lnTo>
                    <a:pt x="1" y="657"/>
                  </a:lnTo>
                  <a:lnTo>
                    <a:pt x="360" y="657"/>
                  </a:lnTo>
                  <a:lnTo>
                    <a:pt x="349" y="595"/>
                  </a:lnTo>
                  <a:lnTo>
                    <a:pt x="226" y="595"/>
                  </a:lnTo>
                  <a:lnTo>
                    <a:pt x="226" y="1"/>
                  </a:ln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4172;p80">
              <a:extLst>
                <a:ext uri="{FF2B5EF4-FFF2-40B4-BE49-F238E27FC236}">
                  <a16:creationId xmlns:a16="http://schemas.microsoft.com/office/drawing/2014/main" id="{F53965A1-D1B1-ABD6-399D-63B41757DAD7}"/>
                </a:ext>
              </a:extLst>
            </p:cNvPr>
            <p:cNvSpPr/>
            <p:nvPr/>
          </p:nvSpPr>
          <p:spPr>
            <a:xfrm>
              <a:off x="3440175" y="4131050"/>
              <a:ext cx="11800" cy="17050"/>
            </a:xfrm>
            <a:custGeom>
              <a:avLst/>
              <a:gdLst/>
              <a:ahLst/>
              <a:cxnLst/>
              <a:rect l="l" t="t" r="r" b="b"/>
              <a:pathLst>
                <a:path w="472" h="682" extrusionOk="0">
                  <a:moveTo>
                    <a:pt x="236" y="74"/>
                  </a:moveTo>
                  <a:cubicBezTo>
                    <a:pt x="256" y="74"/>
                    <a:pt x="287" y="74"/>
                    <a:pt x="308" y="85"/>
                  </a:cubicBezTo>
                  <a:cubicBezTo>
                    <a:pt x="328" y="105"/>
                    <a:pt x="338" y="115"/>
                    <a:pt x="349" y="136"/>
                  </a:cubicBezTo>
                  <a:cubicBezTo>
                    <a:pt x="359" y="167"/>
                    <a:pt x="369" y="197"/>
                    <a:pt x="369" y="228"/>
                  </a:cubicBezTo>
                  <a:cubicBezTo>
                    <a:pt x="369" y="259"/>
                    <a:pt x="379" y="300"/>
                    <a:pt x="379" y="341"/>
                  </a:cubicBezTo>
                  <a:cubicBezTo>
                    <a:pt x="379" y="382"/>
                    <a:pt x="369" y="423"/>
                    <a:pt x="369" y="454"/>
                  </a:cubicBezTo>
                  <a:cubicBezTo>
                    <a:pt x="369" y="484"/>
                    <a:pt x="359" y="515"/>
                    <a:pt x="349" y="546"/>
                  </a:cubicBezTo>
                  <a:cubicBezTo>
                    <a:pt x="338" y="566"/>
                    <a:pt x="328" y="577"/>
                    <a:pt x="308" y="597"/>
                  </a:cubicBezTo>
                  <a:cubicBezTo>
                    <a:pt x="287" y="607"/>
                    <a:pt x="256" y="607"/>
                    <a:pt x="236" y="607"/>
                  </a:cubicBezTo>
                  <a:cubicBezTo>
                    <a:pt x="215" y="607"/>
                    <a:pt x="185" y="607"/>
                    <a:pt x="164" y="587"/>
                  </a:cubicBezTo>
                  <a:cubicBezTo>
                    <a:pt x="144" y="577"/>
                    <a:pt x="133" y="556"/>
                    <a:pt x="123" y="536"/>
                  </a:cubicBezTo>
                  <a:cubicBezTo>
                    <a:pt x="113" y="515"/>
                    <a:pt x="103" y="484"/>
                    <a:pt x="103" y="454"/>
                  </a:cubicBezTo>
                  <a:cubicBezTo>
                    <a:pt x="103" y="423"/>
                    <a:pt x="103" y="382"/>
                    <a:pt x="103" y="341"/>
                  </a:cubicBezTo>
                  <a:lnTo>
                    <a:pt x="103" y="228"/>
                  </a:lnTo>
                  <a:cubicBezTo>
                    <a:pt x="103" y="197"/>
                    <a:pt x="113" y="167"/>
                    <a:pt x="123" y="136"/>
                  </a:cubicBezTo>
                  <a:cubicBezTo>
                    <a:pt x="144" y="95"/>
                    <a:pt x="185" y="74"/>
                    <a:pt x="236" y="74"/>
                  </a:cubicBezTo>
                  <a:close/>
                  <a:moveTo>
                    <a:pt x="236" y="0"/>
                  </a:moveTo>
                  <a:cubicBezTo>
                    <a:pt x="172" y="0"/>
                    <a:pt x="108" y="28"/>
                    <a:pt x="62" y="85"/>
                  </a:cubicBezTo>
                  <a:cubicBezTo>
                    <a:pt x="21" y="167"/>
                    <a:pt x="0" y="249"/>
                    <a:pt x="10" y="341"/>
                  </a:cubicBezTo>
                  <a:cubicBezTo>
                    <a:pt x="0" y="433"/>
                    <a:pt x="21" y="515"/>
                    <a:pt x="62" y="597"/>
                  </a:cubicBezTo>
                  <a:cubicBezTo>
                    <a:pt x="108" y="654"/>
                    <a:pt x="172" y="682"/>
                    <a:pt x="236" y="682"/>
                  </a:cubicBezTo>
                  <a:cubicBezTo>
                    <a:pt x="300" y="682"/>
                    <a:pt x="364" y="654"/>
                    <a:pt x="410" y="597"/>
                  </a:cubicBezTo>
                  <a:cubicBezTo>
                    <a:pt x="451" y="515"/>
                    <a:pt x="472" y="433"/>
                    <a:pt x="461" y="341"/>
                  </a:cubicBezTo>
                  <a:cubicBezTo>
                    <a:pt x="472" y="249"/>
                    <a:pt x="451" y="167"/>
                    <a:pt x="410" y="85"/>
                  </a:cubicBezTo>
                  <a:cubicBezTo>
                    <a:pt x="364" y="28"/>
                    <a:pt x="300" y="0"/>
                    <a:pt x="236" y="0"/>
                  </a:cubicBez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4173;p80">
              <a:extLst>
                <a:ext uri="{FF2B5EF4-FFF2-40B4-BE49-F238E27FC236}">
                  <a16:creationId xmlns:a16="http://schemas.microsoft.com/office/drawing/2014/main" id="{ADDA4CBC-9E5D-1751-78DA-76A850B95C55}"/>
                </a:ext>
              </a:extLst>
            </p:cNvPr>
            <p:cNvSpPr/>
            <p:nvPr/>
          </p:nvSpPr>
          <p:spPr>
            <a:xfrm>
              <a:off x="3456300" y="4131350"/>
              <a:ext cx="9000" cy="16425"/>
            </a:xfrm>
            <a:custGeom>
              <a:avLst/>
              <a:gdLst/>
              <a:ahLst/>
              <a:cxnLst/>
              <a:rect l="l" t="t" r="r" b="b"/>
              <a:pathLst>
                <a:path w="360" h="657" extrusionOk="0">
                  <a:moveTo>
                    <a:pt x="155" y="1"/>
                  </a:moveTo>
                  <a:cubicBezTo>
                    <a:pt x="155" y="21"/>
                    <a:pt x="144" y="32"/>
                    <a:pt x="144" y="52"/>
                  </a:cubicBezTo>
                  <a:cubicBezTo>
                    <a:pt x="134" y="62"/>
                    <a:pt x="124" y="73"/>
                    <a:pt x="103" y="83"/>
                  </a:cubicBezTo>
                  <a:cubicBezTo>
                    <a:pt x="93" y="83"/>
                    <a:pt x="73" y="93"/>
                    <a:pt x="62" y="93"/>
                  </a:cubicBezTo>
                  <a:lnTo>
                    <a:pt x="1" y="93"/>
                  </a:lnTo>
                  <a:lnTo>
                    <a:pt x="1" y="155"/>
                  </a:lnTo>
                  <a:lnTo>
                    <a:pt x="134" y="155"/>
                  </a:lnTo>
                  <a:lnTo>
                    <a:pt x="134" y="595"/>
                  </a:lnTo>
                  <a:lnTo>
                    <a:pt x="1" y="595"/>
                  </a:lnTo>
                  <a:lnTo>
                    <a:pt x="1" y="657"/>
                  </a:lnTo>
                  <a:lnTo>
                    <a:pt x="360" y="657"/>
                  </a:lnTo>
                  <a:lnTo>
                    <a:pt x="360" y="595"/>
                  </a:lnTo>
                  <a:lnTo>
                    <a:pt x="226" y="595"/>
                  </a:lnTo>
                  <a:lnTo>
                    <a:pt x="226" y="1"/>
                  </a:ln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4174;p80">
              <a:extLst>
                <a:ext uri="{FF2B5EF4-FFF2-40B4-BE49-F238E27FC236}">
                  <a16:creationId xmlns:a16="http://schemas.microsoft.com/office/drawing/2014/main" id="{E19F93DB-1C13-349F-3B79-624388F5693C}"/>
                </a:ext>
              </a:extLst>
            </p:cNvPr>
            <p:cNvSpPr/>
            <p:nvPr/>
          </p:nvSpPr>
          <p:spPr>
            <a:xfrm>
              <a:off x="3478600" y="4131350"/>
              <a:ext cx="9000" cy="16425"/>
            </a:xfrm>
            <a:custGeom>
              <a:avLst/>
              <a:gdLst/>
              <a:ahLst/>
              <a:cxnLst/>
              <a:rect l="l" t="t" r="r" b="b"/>
              <a:pathLst>
                <a:path w="360" h="657" extrusionOk="0">
                  <a:moveTo>
                    <a:pt x="155" y="1"/>
                  </a:moveTo>
                  <a:cubicBezTo>
                    <a:pt x="155" y="21"/>
                    <a:pt x="144" y="32"/>
                    <a:pt x="144" y="52"/>
                  </a:cubicBezTo>
                  <a:cubicBezTo>
                    <a:pt x="134" y="62"/>
                    <a:pt x="124" y="73"/>
                    <a:pt x="103" y="83"/>
                  </a:cubicBezTo>
                  <a:cubicBezTo>
                    <a:pt x="93" y="83"/>
                    <a:pt x="73" y="93"/>
                    <a:pt x="62" y="93"/>
                  </a:cubicBezTo>
                  <a:lnTo>
                    <a:pt x="1" y="93"/>
                  </a:lnTo>
                  <a:lnTo>
                    <a:pt x="1" y="155"/>
                  </a:lnTo>
                  <a:lnTo>
                    <a:pt x="134" y="155"/>
                  </a:lnTo>
                  <a:lnTo>
                    <a:pt x="134" y="595"/>
                  </a:lnTo>
                  <a:lnTo>
                    <a:pt x="1" y="595"/>
                  </a:lnTo>
                  <a:lnTo>
                    <a:pt x="1" y="657"/>
                  </a:lnTo>
                  <a:lnTo>
                    <a:pt x="360" y="657"/>
                  </a:lnTo>
                  <a:lnTo>
                    <a:pt x="349" y="595"/>
                  </a:lnTo>
                  <a:lnTo>
                    <a:pt x="216" y="595"/>
                  </a:lnTo>
                  <a:lnTo>
                    <a:pt x="216" y="1"/>
                  </a:ln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4175;p80">
              <a:extLst>
                <a:ext uri="{FF2B5EF4-FFF2-40B4-BE49-F238E27FC236}">
                  <a16:creationId xmlns:a16="http://schemas.microsoft.com/office/drawing/2014/main" id="{ED19E7F4-B204-79C0-204C-A038C8FC3024}"/>
                </a:ext>
              </a:extLst>
            </p:cNvPr>
            <p:cNvSpPr/>
            <p:nvPr/>
          </p:nvSpPr>
          <p:spPr>
            <a:xfrm>
              <a:off x="3491675" y="4131100"/>
              <a:ext cx="11050" cy="16675"/>
            </a:xfrm>
            <a:custGeom>
              <a:avLst/>
              <a:gdLst/>
              <a:ahLst/>
              <a:cxnLst/>
              <a:rect l="l" t="t" r="r" b="b"/>
              <a:pathLst>
                <a:path w="442" h="667" extrusionOk="0">
                  <a:moveTo>
                    <a:pt x="206" y="1"/>
                  </a:moveTo>
                  <a:cubicBezTo>
                    <a:pt x="165" y="1"/>
                    <a:pt x="134" y="1"/>
                    <a:pt x="103" y="11"/>
                  </a:cubicBezTo>
                  <a:cubicBezTo>
                    <a:pt x="72" y="21"/>
                    <a:pt x="42" y="31"/>
                    <a:pt x="21" y="42"/>
                  </a:cubicBezTo>
                  <a:lnTo>
                    <a:pt x="21" y="134"/>
                  </a:lnTo>
                  <a:cubicBezTo>
                    <a:pt x="72" y="103"/>
                    <a:pt x="134" y="83"/>
                    <a:pt x="195" y="72"/>
                  </a:cubicBezTo>
                  <a:cubicBezTo>
                    <a:pt x="226" y="72"/>
                    <a:pt x="267" y="83"/>
                    <a:pt x="288" y="103"/>
                  </a:cubicBezTo>
                  <a:cubicBezTo>
                    <a:pt x="318" y="124"/>
                    <a:pt x="329" y="154"/>
                    <a:pt x="329" y="185"/>
                  </a:cubicBezTo>
                  <a:cubicBezTo>
                    <a:pt x="329" y="226"/>
                    <a:pt x="318" y="257"/>
                    <a:pt x="298" y="288"/>
                  </a:cubicBezTo>
                  <a:cubicBezTo>
                    <a:pt x="257" y="339"/>
                    <a:pt x="216" y="380"/>
                    <a:pt x="175" y="421"/>
                  </a:cubicBezTo>
                  <a:cubicBezTo>
                    <a:pt x="154" y="441"/>
                    <a:pt x="124" y="472"/>
                    <a:pt x="93" y="493"/>
                  </a:cubicBezTo>
                  <a:lnTo>
                    <a:pt x="1" y="575"/>
                  </a:lnTo>
                  <a:lnTo>
                    <a:pt x="1" y="667"/>
                  </a:lnTo>
                  <a:lnTo>
                    <a:pt x="441" y="667"/>
                  </a:lnTo>
                  <a:lnTo>
                    <a:pt x="441" y="595"/>
                  </a:lnTo>
                  <a:lnTo>
                    <a:pt x="93" y="595"/>
                  </a:lnTo>
                  <a:lnTo>
                    <a:pt x="185" y="513"/>
                  </a:lnTo>
                  <a:cubicBezTo>
                    <a:pt x="216" y="482"/>
                    <a:pt x="267" y="441"/>
                    <a:pt x="288" y="421"/>
                  </a:cubicBezTo>
                  <a:cubicBezTo>
                    <a:pt x="308" y="400"/>
                    <a:pt x="329" y="380"/>
                    <a:pt x="339" y="359"/>
                  </a:cubicBezTo>
                  <a:cubicBezTo>
                    <a:pt x="359" y="349"/>
                    <a:pt x="370" y="329"/>
                    <a:pt x="380" y="308"/>
                  </a:cubicBezTo>
                  <a:cubicBezTo>
                    <a:pt x="390" y="288"/>
                    <a:pt x="400" y="267"/>
                    <a:pt x="411" y="247"/>
                  </a:cubicBezTo>
                  <a:cubicBezTo>
                    <a:pt x="411" y="226"/>
                    <a:pt x="421" y="195"/>
                    <a:pt x="421" y="175"/>
                  </a:cubicBezTo>
                  <a:cubicBezTo>
                    <a:pt x="421" y="124"/>
                    <a:pt x="400" y="83"/>
                    <a:pt x="359" y="52"/>
                  </a:cubicBezTo>
                  <a:cubicBezTo>
                    <a:pt x="318" y="11"/>
                    <a:pt x="257" y="1"/>
                    <a:pt x="206" y="1"/>
                  </a:cubicBez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4176;p80">
              <a:extLst>
                <a:ext uri="{FF2B5EF4-FFF2-40B4-BE49-F238E27FC236}">
                  <a16:creationId xmlns:a16="http://schemas.microsoft.com/office/drawing/2014/main" id="{8068A4CF-E97A-9EB2-CFA6-2C83748A0556}"/>
                </a:ext>
              </a:extLst>
            </p:cNvPr>
            <p:cNvSpPr/>
            <p:nvPr/>
          </p:nvSpPr>
          <p:spPr>
            <a:xfrm>
              <a:off x="3506025" y="4131100"/>
              <a:ext cx="10800" cy="16950"/>
            </a:xfrm>
            <a:custGeom>
              <a:avLst/>
              <a:gdLst/>
              <a:ahLst/>
              <a:cxnLst/>
              <a:rect l="l" t="t" r="r" b="b"/>
              <a:pathLst>
                <a:path w="432" h="678" extrusionOk="0">
                  <a:moveTo>
                    <a:pt x="206" y="1"/>
                  </a:moveTo>
                  <a:cubicBezTo>
                    <a:pt x="165" y="1"/>
                    <a:pt x="134" y="11"/>
                    <a:pt x="103" y="11"/>
                  </a:cubicBezTo>
                  <a:cubicBezTo>
                    <a:pt x="73" y="21"/>
                    <a:pt x="42" y="31"/>
                    <a:pt x="21" y="42"/>
                  </a:cubicBezTo>
                  <a:lnTo>
                    <a:pt x="21" y="134"/>
                  </a:lnTo>
                  <a:cubicBezTo>
                    <a:pt x="42" y="113"/>
                    <a:pt x="73" y="103"/>
                    <a:pt x="103" y="93"/>
                  </a:cubicBezTo>
                  <a:cubicBezTo>
                    <a:pt x="140" y="86"/>
                    <a:pt x="171" y="78"/>
                    <a:pt x="204" y="78"/>
                  </a:cubicBezTo>
                  <a:cubicBezTo>
                    <a:pt x="218" y="78"/>
                    <a:pt x="232" y="80"/>
                    <a:pt x="247" y="83"/>
                  </a:cubicBezTo>
                  <a:cubicBezTo>
                    <a:pt x="257" y="83"/>
                    <a:pt x="278" y="93"/>
                    <a:pt x="288" y="103"/>
                  </a:cubicBezTo>
                  <a:cubicBezTo>
                    <a:pt x="298" y="103"/>
                    <a:pt x="308" y="113"/>
                    <a:pt x="319" y="134"/>
                  </a:cubicBezTo>
                  <a:cubicBezTo>
                    <a:pt x="319" y="144"/>
                    <a:pt x="329" y="154"/>
                    <a:pt x="329" y="175"/>
                  </a:cubicBezTo>
                  <a:cubicBezTo>
                    <a:pt x="329" y="206"/>
                    <a:pt x="308" y="236"/>
                    <a:pt x="288" y="257"/>
                  </a:cubicBezTo>
                  <a:cubicBezTo>
                    <a:pt x="247" y="267"/>
                    <a:pt x="216" y="277"/>
                    <a:pt x="175" y="277"/>
                  </a:cubicBezTo>
                  <a:lnTo>
                    <a:pt x="144" y="277"/>
                  </a:lnTo>
                  <a:lnTo>
                    <a:pt x="144" y="349"/>
                  </a:lnTo>
                  <a:lnTo>
                    <a:pt x="247" y="349"/>
                  </a:lnTo>
                  <a:cubicBezTo>
                    <a:pt x="267" y="359"/>
                    <a:pt x="278" y="359"/>
                    <a:pt x="298" y="370"/>
                  </a:cubicBezTo>
                  <a:cubicBezTo>
                    <a:pt x="308" y="380"/>
                    <a:pt x="319" y="390"/>
                    <a:pt x="329" y="411"/>
                  </a:cubicBezTo>
                  <a:cubicBezTo>
                    <a:pt x="329" y="431"/>
                    <a:pt x="339" y="441"/>
                    <a:pt x="339" y="462"/>
                  </a:cubicBezTo>
                  <a:cubicBezTo>
                    <a:pt x="339" y="482"/>
                    <a:pt x="339" y="503"/>
                    <a:pt x="329" y="523"/>
                  </a:cubicBezTo>
                  <a:cubicBezTo>
                    <a:pt x="319" y="544"/>
                    <a:pt x="308" y="554"/>
                    <a:pt x="298" y="564"/>
                  </a:cubicBezTo>
                  <a:cubicBezTo>
                    <a:pt x="278" y="585"/>
                    <a:pt x="267" y="595"/>
                    <a:pt x="247" y="595"/>
                  </a:cubicBezTo>
                  <a:cubicBezTo>
                    <a:pt x="226" y="605"/>
                    <a:pt x="206" y="605"/>
                    <a:pt x="185" y="605"/>
                  </a:cubicBezTo>
                  <a:cubicBezTo>
                    <a:pt x="155" y="605"/>
                    <a:pt x="124" y="595"/>
                    <a:pt x="93" y="585"/>
                  </a:cubicBezTo>
                  <a:cubicBezTo>
                    <a:pt x="62" y="575"/>
                    <a:pt x="31" y="564"/>
                    <a:pt x="1" y="544"/>
                  </a:cubicBezTo>
                  <a:lnTo>
                    <a:pt x="1" y="636"/>
                  </a:lnTo>
                  <a:cubicBezTo>
                    <a:pt x="31" y="646"/>
                    <a:pt x="62" y="657"/>
                    <a:pt x="93" y="667"/>
                  </a:cubicBezTo>
                  <a:cubicBezTo>
                    <a:pt x="124" y="677"/>
                    <a:pt x="155" y="677"/>
                    <a:pt x="196" y="677"/>
                  </a:cubicBezTo>
                  <a:cubicBezTo>
                    <a:pt x="226" y="677"/>
                    <a:pt x="257" y="677"/>
                    <a:pt x="298" y="667"/>
                  </a:cubicBezTo>
                  <a:cubicBezTo>
                    <a:pt x="319" y="657"/>
                    <a:pt x="349" y="636"/>
                    <a:pt x="370" y="626"/>
                  </a:cubicBezTo>
                  <a:cubicBezTo>
                    <a:pt x="390" y="605"/>
                    <a:pt x="411" y="575"/>
                    <a:pt x="421" y="554"/>
                  </a:cubicBezTo>
                  <a:cubicBezTo>
                    <a:pt x="431" y="534"/>
                    <a:pt x="431" y="503"/>
                    <a:pt x="431" y="472"/>
                  </a:cubicBezTo>
                  <a:cubicBezTo>
                    <a:pt x="431" y="452"/>
                    <a:pt x="431" y="421"/>
                    <a:pt x="421" y="400"/>
                  </a:cubicBezTo>
                  <a:cubicBezTo>
                    <a:pt x="411" y="380"/>
                    <a:pt x="401" y="359"/>
                    <a:pt x="390" y="349"/>
                  </a:cubicBezTo>
                  <a:cubicBezTo>
                    <a:pt x="370" y="339"/>
                    <a:pt x="349" y="329"/>
                    <a:pt x="339" y="329"/>
                  </a:cubicBezTo>
                  <a:cubicBezTo>
                    <a:pt x="319" y="318"/>
                    <a:pt x="308" y="318"/>
                    <a:pt x="288" y="308"/>
                  </a:cubicBezTo>
                  <a:cubicBezTo>
                    <a:pt x="319" y="298"/>
                    <a:pt x="360" y="277"/>
                    <a:pt x="380" y="257"/>
                  </a:cubicBezTo>
                  <a:cubicBezTo>
                    <a:pt x="401" y="226"/>
                    <a:pt x="421" y="195"/>
                    <a:pt x="421" y="165"/>
                  </a:cubicBezTo>
                  <a:cubicBezTo>
                    <a:pt x="421" y="134"/>
                    <a:pt x="411" y="113"/>
                    <a:pt x="401" y="93"/>
                  </a:cubicBezTo>
                  <a:cubicBezTo>
                    <a:pt x="390" y="72"/>
                    <a:pt x="370" y="52"/>
                    <a:pt x="349" y="42"/>
                  </a:cubicBezTo>
                  <a:cubicBezTo>
                    <a:pt x="329" y="31"/>
                    <a:pt x="308" y="21"/>
                    <a:pt x="288" y="11"/>
                  </a:cubicBezTo>
                  <a:cubicBezTo>
                    <a:pt x="257" y="1"/>
                    <a:pt x="226" y="1"/>
                    <a:pt x="206" y="1"/>
                  </a:cubicBez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4177;p80">
              <a:extLst>
                <a:ext uri="{FF2B5EF4-FFF2-40B4-BE49-F238E27FC236}">
                  <a16:creationId xmlns:a16="http://schemas.microsoft.com/office/drawing/2014/main" id="{5A9C8EA7-95A8-6736-9EF3-57EE99F4F6E2}"/>
                </a:ext>
              </a:extLst>
            </p:cNvPr>
            <p:cNvSpPr/>
            <p:nvPr/>
          </p:nvSpPr>
          <p:spPr>
            <a:xfrm>
              <a:off x="3519350" y="4131350"/>
              <a:ext cx="12325" cy="16425"/>
            </a:xfrm>
            <a:custGeom>
              <a:avLst/>
              <a:gdLst/>
              <a:ahLst/>
              <a:cxnLst/>
              <a:rect l="l" t="t" r="r" b="b"/>
              <a:pathLst>
                <a:path w="493" h="657" extrusionOk="0">
                  <a:moveTo>
                    <a:pt x="319" y="103"/>
                  </a:moveTo>
                  <a:lnTo>
                    <a:pt x="319" y="401"/>
                  </a:lnTo>
                  <a:lnTo>
                    <a:pt x="62" y="401"/>
                  </a:lnTo>
                  <a:lnTo>
                    <a:pt x="319" y="103"/>
                  </a:lnTo>
                  <a:close/>
                  <a:moveTo>
                    <a:pt x="319" y="1"/>
                  </a:moveTo>
                  <a:lnTo>
                    <a:pt x="1" y="380"/>
                  </a:lnTo>
                  <a:lnTo>
                    <a:pt x="1" y="472"/>
                  </a:lnTo>
                  <a:lnTo>
                    <a:pt x="319" y="472"/>
                  </a:lnTo>
                  <a:lnTo>
                    <a:pt x="319" y="657"/>
                  </a:lnTo>
                  <a:lnTo>
                    <a:pt x="401" y="657"/>
                  </a:lnTo>
                  <a:lnTo>
                    <a:pt x="401" y="472"/>
                  </a:lnTo>
                  <a:lnTo>
                    <a:pt x="493" y="472"/>
                  </a:lnTo>
                  <a:lnTo>
                    <a:pt x="493" y="411"/>
                  </a:lnTo>
                  <a:lnTo>
                    <a:pt x="401" y="411"/>
                  </a:lnTo>
                  <a:lnTo>
                    <a:pt x="401" y="1"/>
                  </a:lnTo>
                  <a:close/>
                </a:path>
              </a:pathLst>
            </a:custGeom>
            <a:solidFill>
              <a:srgbClr val="E9F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4178;p80">
              <a:extLst>
                <a:ext uri="{FF2B5EF4-FFF2-40B4-BE49-F238E27FC236}">
                  <a16:creationId xmlns:a16="http://schemas.microsoft.com/office/drawing/2014/main" id="{2B7D2E9B-FD44-91FB-1029-CC6E2823F7A4}"/>
                </a:ext>
              </a:extLst>
            </p:cNvPr>
            <p:cNvSpPr/>
            <p:nvPr/>
          </p:nvSpPr>
          <p:spPr>
            <a:xfrm>
              <a:off x="3282550" y="4183650"/>
              <a:ext cx="45650" cy="9250"/>
            </a:xfrm>
            <a:custGeom>
              <a:avLst/>
              <a:gdLst/>
              <a:ahLst/>
              <a:cxnLst/>
              <a:rect l="l" t="t" r="r" b="b"/>
              <a:pathLst>
                <a:path w="1826" h="370" extrusionOk="0">
                  <a:moveTo>
                    <a:pt x="175" y="0"/>
                  </a:moveTo>
                  <a:cubicBezTo>
                    <a:pt x="82" y="0"/>
                    <a:pt x="0" y="82"/>
                    <a:pt x="0" y="174"/>
                  </a:cubicBezTo>
                  <a:lnTo>
                    <a:pt x="0" y="195"/>
                  </a:lnTo>
                  <a:cubicBezTo>
                    <a:pt x="0" y="297"/>
                    <a:pt x="82" y="369"/>
                    <a:pt x="175" y="369"/>
                  </a:cubicBezTo>
                  <a:lnTo>
                    <a:pt x="1651" y="369"/>
                  </a:lnTo>
                  <a:cubicBezTo>
                    <a:pt x="1743" y="369"/>
                    <a:pt x="1825" y="297"/>
                    <a:pt x="1825" y="195"/>
                  </a:cubicBezTo>
                  <a:lnTo>
                    <a:pt x="1825" y="174"/>
                  </a:lnTo>
                  <a:cubicBezTo>
                    <a:pt x="1825" y="82"/>
                    <a:pt x="1743" y="0"/>
                    <a:pt x="16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4179;p80">
              <a:extLst>
                <a:ext uri="{FF2B5EF4-FFF2-40B4-BE49-F238E27FC236}">
                  <a16:creationId xmlns:a16="http://schemas.microsoft.com/office/drawing/2014/main" id="{E7C10875-547A-823B-80AE-C8563E322DED}"/>
                </a:ext>
              </a:extLst>
            </p:cNvPr>
            <p:cNvSpPr/>
            <p:nvPr/>
          </p:nvSpPr>
          <p:spPr>
            <a:xfrm>
              <a:off x="3282550" y="4049600"/>
              <a:ext cx="82550" cy="9250"/>
            </a:xfrm>
            <a:custGeom>
              <a:avLst/>
              <a:gdLst/>
              <a:ahLst/>
              <a:cxnLst/>
              <a:rect l="l" t="t" r="r" b="b"/>
              <a:pathLst>
                <a:path w="3302" h="370" extrusionOk="0">
                  <a:moveTo>
                    <a:pt x="195" y="1"/>
                  </a:moveTo>
                  <a:cubicBezTo>
                    <a:pt x="93" y="1"/>
                    <a:pt x="0" y="83"/>
                    <a:pt x="0" y="185"/>
                  </a:cubicBezTo>
                  <a:cubicBezTo>
                    <a:pt x="0" y="288"/>
                    <a:pt x="93" y="370"/>
                    <a:pt x="195" y="370"/>
                  </a:cubicBezTo>
                  <a:lnTo>
                    <a:pt x="3117" y="370"/>
                  </a:lnTo>
                  <a:cubicBezTo>
                    <a:pt x="3219" y="370"/>
                    <a:pt x="3301" y="288"/>
                    <a:pt x="3301" y="185"/>
                  </a:cubicBezTo>
                  <a:cubicBezTo>
                    <a:pt x="3301" y="83"/>
                    <a:pt x="3219" y="1"/>
                    <a:pt x="3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4180;p80">
              <a:extLst>
                <a:ext uri="{FF2B5EF4-FFF2-40B4-BE49-F238E27FC236}">
                  <a16:creationId xmlns:a16="http://schemas.microsoft.com/office/drawing/2014/main" id="{6062E273-290E-1355-F1E7-9956EA6F95A1}"/>
                </a:ext>
              </a:extLst>
            </p:cNvPr>
            <p:cNvSpPr/>
            <p:nvPr/>
          </p:nvSpPr>
          <p:spPr>
            <a:xfrm>
              <a:off x="3343800" y="4183650"/>
              <a:ext cx="45650" cy="9250"/>
            </a:xfrm>
            <a:custGeom>
              <a:avLst/>
              <a:gdLst/>
              <a:ahLst/>
              <a:cxnLst/>
              <a:rect l="l" t="t" r="r" b="b"/>
              <a:pathLst>
                <a:path w="1826" h="370" extrusionOk="0">
                  <a:moveTo>
                    <a:pt x="175" y="0"/>
                  </a:moveTo>
                  <a:cubicBezTo>
                    <a:pt x="83" y="0"/>
                    <a:pt x="1" y="82"/>
                    <a:pt x="1" y="174"/>
                  </a:cubicBezTo>
                  <a:lnTo>
                    <a:pt x="1" y="195"/>
                  </a:lnTo>
                  <a:cubicBezTo>
                    <a:pt x="1" y="297"/>
                    <a:pt x="83" y="369"/>
                    <a:pt x="175" y="369"/>
                  </a:cubicBezTo>
                  <a:lnTo>
                    <a:pt x="1651" y="369"/>
                  </a:lnTo>
                  <a:cubicBezTo>
                    <a:pt x="1743" y="369"/>
                    <a:pt x="1825" y="297"/>
                    <a:pt x="1825" y="195"/>
                  </a:cubicBezTo>
                  <a:lnTo>
                    <a:pt x="1825" y="174"/>
                  </a:lnTo>
                  <a:cubicBezTo>
                    <a:pt x="1825" y="82"/>
                    <a:pt x="1743" y="0"/>
                    <a:pt x="16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4181;p80">
              <a:extLst>
                <a:ext uri="{FF2B5EF4-FFF2-40B4-BE49-F238E27FC236}">
                  <a16:creationId xmlns:a16="http://schemas.microsoft.com/office/drawing/2014/main" id="{1B7BF3F7-8881-1843-3340-99FA4D6ECD6E}"/>
                </a:ext>
              </a:extLst>
            </p:cNvPr>
            <p:cNvSpPr/>
            <p:nvPr/>
          </p:nvSpPr>
          <p:spPr>
            <a:xfrm>
              <a:off x="4631125" y="4612150"/>
              <a:ext cx="25150" cy="166600"/>
            </a:xfrm>
            <a:custGeom>
              <a:avLst/>
              <a:gdLst/>
              <a:ahLst/>
              <a:cxnLst/>
              <a:rect l="l" t="t" r="r" b="b"/>
              <a:pathLst>
                <a:path w="1006" h="6664" extrusionOk="0">
                  <a:moveTo>
                    <a:pt x="1" y="1"/>
                  </a:moveTo>
                  <a:lnTo>
                    <a:pt x="1" y="6664"/>
                  </a:lnTo>
                  <a:lnTo>
                    <a:pt x="1005" y="6664"/>
                  </a:lnTo>
                  <a:lnTo>
                    <a:pt x="10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4182;p80">
              <a:extLst>
                <a:ext uri="{FF2B5EF4-FFF2-40B4-BE49-F238E27FC236}">
                  <a16:creationId xmlns:a16="http://schemas.microsoft.com/office/drawing/2014/main" id="{492B0380-7120-6A79-454A-DB53EEB3F7BC}"/>
                </a:ext>
              </a:extLst>
            </p:cNvPr>
            <p:cNvSpPr/>
            <p:nvPr/>
          </p:nvSpPr>
          <p:spPr>
            <a:xfrm>
              <a:off x="4643700" y="4594200"/>
              <a:ext cx="25" cy="25150"/>
            </a:xfrm>
            <a:custGeom>
              <a:avLst/>
              <a:gdLst/>
              <a:ahLst/>
              <a:cxnLst/>
              <a:rect l="l" t="t" r="r" b="b"/>
              <a:pathLst>
                <a:path w="1" h="1006" fill="none" extrusionOk="0">
                  <a:moveTo>
                    <a:pt x="0" y="1006"/>
                  </a:moveTo>
                  <a:lnTo>
                    <a:pt x="0" y="1"/>
                  </a:lnTo>
                </a:path>
              </a:pathLst>
            </a:custGeom>
            <a:noFill/>
            <a:ln w="1025" cap="rnd"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4183;p80">
              <a:extLst>
                <a:ext uri="{FF2B5EF4-FFF2-40B4-BE49-F238E27FC236}">
                  <a16:creationId xmlns:a16="http://schemas.microsoft.com/office/drawing/2014/main" id="{CA680DEE-5096-D8EC-8361-E500784C0E5F}"/>
                </a:ext>
              </a:extLst>
            </p:cNvPr>
            <p:cNvSpPr/>
            <p:nvPr/>
          </p:nvSpPr>
          <p:spPr>
            <a:xfrm>
              <a:off x="4643700" y="4771550"/>
              <a:ext cx="25" cy="25150"/>
            </a:xfrm>
            <a:custGeom>
              <a:avLst/>
              <a:gdLst/>
              <a:ahLst/>
              <a:cxnLst/>
              <a:rect l="l" t="t" r="r" b="b"/>
              <a:pathLst>
                <a:path w="1" h="1006" fill="none" extrusionOk="0">
                  <a:moveTo>
                    <a:pt x="0" y="1"/>
                  </a:moveTo>
                  <a:lnTo>
                    <a:pt x="0" y="1006"/>
                  </a:lnTo>
                </a:path>
              </a:pathLst>
            </a:custGeom>
            <a:noFill/>
            <a:ln w="1025" cap="rnd"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4184;p80">
              <a:extLst>
                <a:ext uri="{FF2B5EF4-FFF2-40B4-BE49-F238E27FC236}">
                  <a16:creationId xmlns:a16="http://schemas.microsoft.com/office/drawing/2014/main" id="{95B1D04A-9F02-A22A-C0B0-D6A77C46171A}"/>
                </a:ext>
              </a:extLst>
            </p:cNvPr>
            <p:cNvSpPr/>
            <p:nvPr/>
          </p:nvSpPr>
          <p:spPr>
            <a:xfrm>
              <a:off x="2787400" y="4826925"/>
              <a:ext cx="20525" cy="92800"/>
            </a:xfrm>
            <a:custGeom>
              <a:avLst/>
              <a:gdLst/>
              <a:ahLst/>
              <a:cxnLst/>
              <a:rect l="l" t="t" r="r" b="b"/>
              <a:pathLst>
                <a:path w="821" h="3712" extrusionOk="0">
                  <a:moveTo>
                    <a:pt x="1" y="0"/>
                  </a:moveTo>
                  <a:lnTo>
                    <a:pt x="1" y="3711"/>
                  </a:lnTo>
                  <a:lnTo>
                    <a:pt x="821" y="3711"/>
                  </a:lnTo>
                  <a:lnTo>
                    <a:pt x="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4185;p80">
              <a:extLst>
                <a:ext uri="{FF2B5EF4-FFF2-40B4-BE49-F238E27FC236}">
                  <a16:creationId xmlns:a16="http://schemas.microsoft.com/office/drawing/2014/main" id="{F16FBE4C-A10C-FCDC-E05B-A343A9BFF2F9}"/>
                </a:ext>
              </a:extLst>
            </p:cNvPr>
            <p:cNvSpPr/>
            <p:nvPr/>
          </p:nvSpPr>
          <p:spPr>
            <a:xfrm>
              <a:off x="2797650" y="4812300"/>
              <a:ext cx="25" cy="20550"/>
            </a:xfrm>
            <a:custGeom>
              <a:avLst/>
              <a:gdLst/>
              <a:ahLst/>
              <a:cxnLst/>
              <a:rect l="l" t="t" r="r" b="b"/>
              <a:pathLst>
                <a:path w="1" h="822" fill="none" extrusionOk="0">
                  <a:moveTo>
                    <a:pt x="1" y="821"/>
                  </a:moveTo>
                  <a:lnTo>
                    <a:pt x="1" y="1"/>
                  </a:lnTo>
                </a:path>
              </a:pathLst>
            </a:custGeom>
            <a:noFill/>
            <a:ln w="775" cap="rnd" cmpd="sng">
              <a:solidFill>
                <a:srgbClr val="48D3A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4186;p80">
              <a:extLst>
                <a:ext uri="{FF2B5EF4-FFF2-40B4-BE49-F238E27FC236}">
                  <a16:creationId xmlns:a16="http://schemas.microsoft.com/office/drawing/2014/main" id="{3BDEBDA1-E70C-DDAF-A051-34E4F5E43553}"/>
                </a:ext>
              </a:extLst>
            </p:cNvPr>
            <p:cNvSpPr/>
            <p:nvPr/>
          </p:nvSpPr>
          <p:spPr>
            <a:xfrm>
              <a:off x="2797650" y="4906625"/>
              <a:ext cx="25" cy="71525"/>
            </a:xfrm>
            <a:custGeom>
              <a:avLst/>
              <a:gdLst/>
              <a:ahLst/>
              <a:cxnLst/>
              <a:rect l="l" t="t" r="r" b="b"/>
              <a:pathLst>
                <a:path w="1" h="2861" fill="none" extrusionOk="0">
                  <a:moveTo>
                    <a:pt x="1" y="0"/>
                  </a:moveTo>
                  <a:lnTo>
                    <a:pt x="1" y="2861"/>
                  </a:lnTo>
                </a:path>
              </a:pathLst>
            </a:custGeom>
            <a:noFill/>
            <a:ln w="775" cap="rnd" cmpd="sng">
              <a:solidFill>
                <a:srgbClr val="48D3A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4187;p80">
              <a:extLst>
                <a:ext uri="{FF2B5EF4-FFF2-40B4-BE49-F238E27FC236}">
                  <a16:creationId xmlns:a16="http://schemas.microsoft.com/office/drawing/2014/main" id="{2CA4401A-C49A-E809-1782-C108B83994C1}"/>
                </a:ext>
              </a:extLst>
            </p:cNvPr>
            <p:cNvSpPr/>
            <p:nvPr/>
          </p:nvSpPr>
          <p:spPr>
            <a:xfrm>
              <a:off x="2827125" y="4061650"/>
              <a:ext cx="25150" cy="114850"/>
            </a:xfrm>
            <a:custGeom>
              <a:avLst/>
              <a:gdLst/>
              <a:ahLst/>
              <a:cxnLst/>
              <a:rect l="l" t="t" r="r" b="b"/>
              <a:pathLst>
                <a:path w="1006" h="4594" extrusionOk="0">
                  <a:moveTo>
                    <a:pt x="1" y="0"/>
                  </a:moveTo>
                  <a:lnTo>
                    <a:pt x="1" y="4593"/>
                  </a:lnTo>
                  <a:lnTo>
                    <a:pt x="1005" y="4593"/>
                  </a:lnTo>
                  <a:lnTo>
                    <a:pt x="10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4188;p80">
              <a:extLst>
                <a:ext uri="{FF2B5EF4-FFF2-40B4-BE49-F238E27FC236}">
                  <a16:creationId xmlns:a16="http://schemas.microsoft.com/office/drawing/2014/main" id="{7BC3FB0D-FAA7-01B4-A3FD-FDF97B50147C}"/>
                </a:ext>
              </a:extLst>
            </p:cNvPr>
            <p:cNvSpPr/>
            <p:nvPr/>
          </p:nvSpPr>
          <p:spPr>
            <a:xfrm>
              <a:off x="2839675" y="3991675"/>
              <a:ext cx="25" cy="81025"/>
            </a:xfrm>
            <a:custGeom>
              <a:avLst/>
              <a:gdLst/>
              <a:ahLst/>
              <a:cxnLst/>
              <a:rect l="l" t="t" r="r" b="b"/>
              <a:pathLst>
                <a:path w="1" h="3241" fill="none" extrusionOk="0">
                  <a:moveTo>
                    <a:pt x="1" y="3240"/>
                  </a:moveTo>
                  <a:lnTo>
                    <a:pt x="1" y="1"/>
                  </a:lnTo>
                </a:path>
              </a:pathLst>
            </a:custGeom>
            <a:noFill/>
            <a:ln w="1025" cap="rnd" cmpd="sng">
              <a:solidFill>
                <a:srgbClr val="48D3A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4189;p80">
              <a:extLst>
                <a:ext uri="{FF2B5EF4-FFF2-40B4-BE49-F238E27FC236}">
                  <a16:creationId xmlns:a16="http://schemas.microsoft.com/office/drawing/2014/main" id="{8023213A-B9C9-6562-283A-C88107089FFB}"/>
                </a:ext>
              </a:extLst>
            </p:cNvPr>
            <p:cNvSpPr/>
            <p:nvPr/>
          </p:nvSpPr>
          <p:spPr>
            <a:xfrm>
              <a:off x="2839675" y="4169025"/>
              <a:ext cx="25" cy="25150"/>
            </a:xfrm>
            <a:custGeom>
              <a:avLst/>
              <a:gdLst/>
              <a:ahLst/>
              <a:cxnLst/>
              <a:rect l="l" t="t" r="r" b="b"/>
              <a:pathLst>
                <a:path w="1" h="1006" fill="none" extrusionOk="0">
                  <a:moveTo>
                    <a:pt x="1" y="1"/>
                  </a:moveTo>
                  <a:lnTo>
                    <a:pt x="1" y="1005"/>
                  </a:lnTo>
                </a:path>
              </a:pathLst>
            </a:custGeom>
            <a:noFill/>
            <a:ln w="1025" cap="rnd" cmpd="sng">
              <a:solidFill>
                <a:srgbClr val="48D3A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4190;p80">
              <a:extLst>
                <a:ext uri="{FF2B5EF4-FFF2-40B4-BE49-F238E27FC236}">
                  <a16:creationId xmlns:a16="http://schemas.microsoft.com/office/drawing/2014/main" id="{34FAFFD9-00D5-2649-6B2E-AD6F0D385651}"/>
                </a:ext>
              </a:extLst>
            </p:cNvPr>
            <p:cNvSpPr/>
            <p:nvPr/>
          </p:nvSpPr>
          <p:spPr>
            <a:xfrm>
              <a:off x="4698025" y="4516825"/>
              <a:ext cx="25150" cy="100725"/>
            </a:xfrm>
            <a:custGeom>
              <a:avLst/>
              <a:gdLst/>
              <a:ahLst/>
              <a:cxnLst/>
              <a:rect l="l" t="t" r="r" b="b"/>
              <a:pathLst>
                <a:path w="1006" h="4029" extrusionOk="0">
                  <a:moveTo>
                    <a:pt x="0" y="0"/>
                  </a:moveTo>
                  <a:lnTo>
                    <a:pt x="0" y="4029"/>
                  </a:lnTo>
                  <a:lnTo>
                    <a:pt x="1005" y="4029"/>
                  </a:lnTo>
                  <a:lnTo>
                    <a:pt x="10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4191;p80">
              <a:extLst>
                <a:ext uri="{FF2B5EF4-FFF2-40B4-BE49-F238E27FC236}">
                  <a16:creationId xmlns:a16="http://schemas.microsoft.com/office/drawing/2014/main" id="{FE70EDB5-7B78-C5A2-A54F-0F219C0DAE44}"/>
                </a:ext>
              </a:extLst>
            </p:cNvPr>
            <p:cNvSpPr/>
            <p:nvPr/>
          </p:nvSpPr>
          <p:spPr>
            <a:xfrm>
              <a:off x="4710575" y="4498875"/>
              <a:ext cx="25" cy="25150"/>
            </a:xfrm>
            <a:custGeom>
              <a:avLst/>
              <a:gdLst/>
              <a:ahLst/>
              <a:cxnLst/>
              <a:rect l="l" t="t" r="r" b="b"/>
              <a:pathLst>
                <a:path w="1" h="1006" fill="none" extrusionOk="0">
                  <a:moveTo>
                    <a:pt x="1" y="1005"/>
                  </a:moveTo>
                  <a:lnTo>
                    <a:pt x="1" y="0"/>
                  </a:lnTo>
                </a:path>
              </a:pathLst>
            </a:custGeom>
            <a:noFill/>
            <a:ln w="1025" cap="rnd" cmpd="sng">
              <a:solidFill>
                <a:schemeClr val="accent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4192;p80">
              <a:extLst>
                <a:ext uri="{FF2B5EF4-FFF2-40B4-BE49-F238E27FC236}">
                  <a16:creationId xmlns:a16="http://schemas.microsoft.com/office/drawing/2014/main" id="{1FE21146-7C8A-68CC-7021-9E826201D39E}"/>
                </a:ext>
              </a:extLst>
            </p:cNvPr>
            <p:cNvSpPr/>
            <p:nvPr/>
          </p:nvSpPr>
          <p:spPr>
            <a:xfrm>
              <a:off x="4710575" y="4597550"/>
              <a:ext cx="25" cy="103825"/>
            </a:xfrm>
            <a:custGeom>
              <a:avLst/>
              <a:gdLst/>
              <a:ahLst/>
              <a:cxnLst/>
              <a:rect l="l" t="t" r="r" b="b"/>
              <a:pathLst>
                <a:path w="1" h="4153" fill="none" extrusionOk="0">
                  <a:moveTo>
                    <a:pt x="1" y="0"/>
                  </a:moveTo>
                  <a:lnTo>
                    <a:pt x="1" y="4152"/>
                  </a:lnTo>
                </a:path>
              </a:pathLst>
            </a:custGeom>
            <a:noFill/>
            <a:ln w="1025" cap="rnd" cmpd="sng">
              <a:solidFill>
                <a:schemeClr val="accent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4193;p80">
              <a:extLst>
                <a:ext uri="{FF2B5EF4-FFF2-40B4-BE49-F238E27FC236}">
                  <a16:creationId xmlns:a16="http://schemas.microsoft.com/office/drawing/2014/main" id="{C3834326-CEB9-41A2-F456-8C3771617EE4}"/>
                </a:ext>
              </a:extLst>
            </p:cNvPr>
            <p:cNvSpPr/>
            <p:nvPr/>
          </p:nvSpPr>
          <p:spPr>
            <a:xfrm>
              <a:off x="4668800" y="4079850"/>
              <a:ext cx="25150" cy="101000"/>
            </a:xfrm>
            <a:custGeom>
              <a:avLst/>
              <a:gdLst/>
              <a:ahLst/>
              <a:cxnLst/>
              <a:rect l="l" t="t" r="r" b="b"/>
              <a:pathLst>
                <a:path w="1006" h="4040" extrusionOk="0">
                  <a:moveTo>
                    <a:pt x="1" y="0"/>
                  </a:moveTo>
                  <a:lnTo>
                    <a:pt x="1" y="4039"/>
                  </a:lnTo>
                  <a:lnTo>
                    <a:pt x="1005" y="4039"/>
                  </a:lnTo>
                  <a:lnTo>
                    <a:pt x="10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4194;p80">
              <a:extLst>
                <a:ext uri="{FF2B5EF4-FFF2-40B4-BE49-F238E27FC236}">
                  <a16:creationId xmlns:a16="http://schemas.microsoft.com/office/drawing/2014/main" id="{E9D955B4-AE8C-9DE7-E7A3-B286FA2AE24B}"/>
                </a:ext>
              </a:extLst>
            </p:cNvPr>
            <p:cNvSpPr/>
            <p:nvPr/>
          </p:nvSpPr>
          <p:spPr>
            <a:xfrm>
              <a:off x="4681375" y="4061900"/>
              <a:ext cx="25" cy="25150"/>
            </a:xfrm>
            <a:custGeom>
              <a:avLst/>
              <a:gdLst/>
              <a:ahLst/>
              <a:cxnLst/>
              <a:rect l="l" t="t" r="r" b="b"/>
              <a:pathLst>
                <a:path w="1" h="1006" fill="none" extrusionOk="0">
                  <a:moveTo>
                    <a:pt x="0" y="1005"/>
                  </a:moveTo>
                  <a:lnTo>
                    <a:pt x="0" y="1"/>
                  </a:lnTo>
                </a:path>
              </a:pathLst>
            </a:custGeom>
            <a:noFill/>
            <a:ln w="1025" cap="rnd" cmpd="sng">
              <a:solidFill>
                <a:schemeClr val="accent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4195;p80">
              <a:extLst>
                <a:ext uri="{FF2B5EF4-FFF2-40B4-BE49-F238E27FC236}">
                  <a16:creationId xmlns:a16="http://schemas.microsoft.com/office/drawing/2014/main" id="{B61D500C-E79A-8A07-E054-941C0CBAB83D}"/>
                </a:ext>
              </a:extLst>
            </p:cNvPr>
            <p:cNvSpPr/>
            <p:nvPr/>
          </p:nvSpPr>
          <p:spPr>
            <a:xfrm>
              <a:off x="4681375" y="4160575"/>
              <a:ext cx="25" cy="103825"/>
            </a:xfrm>
            <a:custGeom>
              <a:avLst/>
              <a:gdLst/>
              <a:ahLst/>
              <a:cxnLst/>
              <a:rect l="l" t="t" r="r" b="b"/>
              <a:pathLst>
                <a:path w="1" h="4153" fill="none" extrusionOk="0">
                  <a:moveTo>
                    <a:pt x="0" y="0"/>
                  </a:moveTo>
                  <a:lnTo>
                    <a:pt x="0" y="4152"/>
                  </a:lnTo>
                </a:path>
              </a:pathLst>
            </a:custGeom>
            <a:solidFill>
              <a:schemeClr val="accent6"/>
            </a:solidFill>
            <a:ln w="1025" cap="rnd" cmpd="sng">
              <a:solidFill>
                <a:schemeClr val="accent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4196;p80">
              <a:extLst>
                <a:ext uri="{FF2B5EF4-FFF2-40B4-BE49-F238E27FC236}">
                  <a16:creationId xmlns:a16="http://schemas.microsoft.com/office/drawing/2014/main" id="{814F96E2-05FB-434B-104C-BA39CCBFA1F4}"/>
                </a:ext>
              </a:extLst>
            </p:cNvPr>
            <p:cNvSpPr/>
            <p:nvPr/>
          </p:nvSpPr>
          <p:spPr>
            <a:xfrm>
              <a:off x="2927850" y="3948125"/>
              <a:ext cx="22825" cy="92025"/>
            </a:xfrm>
            <a:custGeom>
              <a:avLst/>
              <a:gdLst/>
              <a:ahLst/>
              <a:cxnLst/>
              <a:rect l="l" t="t" r="r" b="b"/>
              <a:pathLst>
                <a:path w="913" h="3681" extrusionOk="0">
                  <a:moveTo>
                    <a:pt x="0" y="0"/>
                  </a:moveTo>
                  <a:lnTo>
                    <a:pt x="0" y="3680"/>
                  </a:lnTo>
                  <a:lnTo>
                    <a:pt x="913" y="3680"/>
                  </a:lnTo>
                  <a:lnTo>
                    <a:pt x="9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4197;p80">
              <a:extLst>
                <a:ext uri="{FF2B5EF4-FFF2-40B4-BE49-F238E27FC236}">
                  <a16:creationId xmlns:a16="http://schemas.microsoft.com/office/drawing/2014/main" id="{7D3F255E-2B40-4A63-F0A4-DDFC38DEE24F}"/>
                </a:ext>
              </a:extLst>
            </p:cNvPr>
            <p:cNvSpPr/>
            <p:nvPr/>
          </p:nvSpPr>
          <p:spPr>
            <a:xfrm>
              <a:off x="2939375" y="3931700"/>
              <a:ext cx="25" cy="23100"/>
            </a:xfrm>
            <a:custGeom>
              <a:avLst/>
              <a:gdLst/>
              <a:ahLst/>
              <a:cxnLst/>
              <a:rect l="l" t="t" r="r" b="b"/>
              <a:pathLst>
                <a:path w="1" h="924" fill="none" extrusionOk="0">
                  <a:moveTo>
                    <a:pt x="1" y="924"/>
                  </a:moveTo>
                  <a:lnTo>
                    <a:pt x="1" y="1"/>
                  </a:lnTo>
                </a:path>
              </a:pathLst>
            </a:custGeom>
            <a:noFill/>
            <a:ln w="775" cap="rnd" cmpd="sng">
              <a:solidFill>
                <a:srgbClr val="FF8A8A"/>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4198;p80">
              <a:extLst>
                <a:ext uri="{FF2B5EF4-FFF2-40B4-BE49-F238E27FC236}">
                  <a16:creationId xmlns:a16="http://schemas.microsoft.com/office/drawing/2014/main" id="{8006247B-2C5B-4187-DD67-E87EAF2D7992}"/>
                </a:ext>
              </a:extLst>
            </p:cNvPr>
            <p:cNvSpPr/>
            <p:nvPr/>
          </p:nvSpPr>
          <p:spPr>
            <a:xfrm>
              <a:off x="2939375" y="4021675"/>
              <a:ext cx="25" cy="94850"/>
            </a:xfrm>
            <a:custGeom>
              <a:avLst/>
              <a:gdLst/>
              <a:ahLst/>
              <a:cxnLst/>
              <a:rect l="l" t="t" r="r" b="b"/>
              <a:pathLst>
                <a:path w="1" h="3794" fill="none" extrusionOk="0">
                  <a:moveTo>
                    <a:pt x="1" y="0"/>
                  </a:moveTo>
                  <a:lnTo>
                    <a:pt x="1" y="3793"/>
                  </a:lnTo>
                </a:path>
              </a:pathLst>
            </a:custGeom>
            <a:noFill/>
            <a:ln w="775" cap="rnd"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40347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917487" y="0"/>
            <a:ext cx="7492200" cy="51295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FUTURE WORKS</a:t>
            </a:r>
            <a:endParaRPr dirty="0"/>
          </a:p>
        </p:txBody>
      </p:sp>
      <p:sp>
        <p:nvSpPr>
          <p:cNvPr id="765" name="Google Shape;765;p41"/>
          <p:cNvSpPr txBox="1">
            <a:spLocks noGrp="1"/>
          </p:cNvSpPr>
          <p:nvPr>
            <p:ph type="subTitle" idx="1"/>
          </p:nvPr>
        </p:nvSpPr>
        <p:spPr>
          <a:xfrm>
            <a:off x="825900" y="578210"/>
            <a:ext cx="7492200" cy="3432300"/>
          </a:xfrm>
          <a:prstGeom prst="rect">
            <a:avLst/>
          </a:prstGeom>
        </p:spPr>
        <p:txBody>
          <a:bodyPr spcFirstLastPara="1" wrap="square" lIns="91425" tIns="91425" rIns="91425" bIns="91425" anchor="t" anchorCtr="0">
            <a:noAutofit/>
          </a:bodyPr>
          <a:lstStyle/>
          <a:p>
            <a:pPr marL="609600" lvl="1" indent="0" algn="l" rtl="0">
              <a:lnSpc>
                <a:spcPct val="100000"/>
              </a:lnSpc>
              <a:spcBef>
                <a:spcPts val="0"/>
              </a:spcBef>
              <a:spcAft>
                <a:spcPts val="0"/>
              </a:spcAft>
              <a:buClr>
                <a:schemeClr val="accent1"/>
              </a:buClr>
              <a:buSzPts val="1200"/>
            </a:pPr>
            <a:endParaRPr sz="1200" dirty="0">
              <a:solidFill>
                <a:schemeClr val="accent1"/>
              </a:solidFill>
            </a:endParaRPr>
          </a:p>
          <a:p>
            <a:pPr marL="457200" lvl="0" indent="0" algn="l" rtl="0">
              <a:lnSpc>
                <a:spcPct val="100000"/>
              </a:lnSpc>
              <a:spcBef>
                <a:spcPts val="0"/>
              </a:spcBef>
              <a:spcAft>
                <a:spcPts val="0"/>
              </a:spcAft>
              <a:buNone/>
            </a:pPr>
            <a:endParaRPr sz="1200" dirty="0">
              <a:solidFill>
                <a:schemeClr val="accent1"/>
              </a:solidFill>
              <a:latin typeface="Source Sans Pro"/>
              <a:ea typeface="Source Sans Pro"/>
              <a:cs typeface="Source Sans Pro"/>
              <a:sym typeface="Source Sans Pro"/>
            </a:endParaRPr>
          </a:p>
          <a:p>
            <a:pPr marL="457200" lvl="0" indent="0" algn="ctr" rtl="0">
              <a:lnSpc>
                <a:spcPct val="100000"/>
              </a:lnSpc>
              <a:spcBef>
                <a:spcPts val="0"/>
              </a:spcBef>
              <a:spcAft>
                <a:spcPts val="0"/>
              </a:spcAft>
              <a:buNone/>
            </a:pPr>
            <a:endParaRPr dirty="0">
              <a:solidFill>
                <a:schemeClr val="accent1"/>
              </a:solidFill>
            </a:endParaRPr>
          </a:p>
        </p:txBody>
      </p:sp>
      <p:sp>
        <p:nvSpPr>
          <p:cNvPr id="2" name="Content Placeholder 2">
            <a:extLst>
              <a:ext uri="{FF2B5EF4-FFF2-40B4-BE49-F238E27FC236}">
                <a16:creationId xmlns:a16="http://schemas.microsoft.com/office/drawing/2014/main" id="{1ECEFC3E-2015-2EFF-F647-44BD90EC0863}"/>
              </a:ext>
            </a:extLst>
          </p:cNvPr>
          <p:cNvSpPr txBox="1">
            <a:spLocks/>
          </p:cNvSpPr>
          <p:nvPr/>
        </p:nvSpPr>
        <p:spPr>
          <a:xfrm>
            <a:off x="825900" y="782861"/>
            <a:ext cx="8072773" cy="35849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indent="-304800" algn="just">
              <a:lnSpc>
                <a:spcPct val="100000"/>
              </a:lnSpc>
              <a:buClr>
                <a:schemeClr val="accent1"/>
              </a:buClr>
              <a:buSzPts val="1200"/>
              <a:buFont typeface="Source Sans Pro"/>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It was conducted to food and beverage sector, but it can be extended to other sectors as well such as banking and other e-commerce sectors</a:t>
            </a:r>
          </a:p>
          <a:p>
            <a:pPr marL="152400" indent="0" algn="just">
              <a:lnSpc>
                <a:spcPct val="100000"/>
              </a:lnSpc>
              <a:buClr>
                <a:schemeClr val="accent1"/>
              </a:buClr>
              <a:buSzPts val="1200"/>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indent="-304800" algn="just">
              <a:lnSpc>
                <a:spcPct val="100000"/>
              </a:lnSpc>
              <a:buClr>
                <a:schemeClr val="accent1"/>
              </a:buClr>
              <a:buSzPts val="1200"/>
              <a:buFont typeface="Source Sans Pro"/>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future studies are suggested to consider income, education background, generation and age as moderating variables because there is high chance for more clear insights from particular demographic group wise.</a:t>
            </a:r>
          </a:p>
          <a:p>
            <a:pPr marL="152400" indent="0" algn="just">
              <a:lnSpc>
                <a:spcPct val="100000"/>
              </a:lnSpc>
              <a:buClr>
                <a:schemeClr val="accent1"/>
              </a:buClr>
              <a:buSzPts val="1200"/>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indent="-304800" algn="just">
              <a:lnSpc>
                <a:spcPct val="100000"/>
              </a:lnSpc>
              <a:buClr>
                <a:schemeClr val="accent1"/>
              </a:buClr>
              <a:buSzPts val="1200"/>
              <a:buFont typeface="Source Sans Pro"/>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future research is suggested to find people’s satisfaction on offers, promo and discounts given by food and beverage e-commerce sector since those factors were ignored by people when switching to e-payment services. </a:t>
            </a:r>
          </a:p>
          <a:p>
            <a:pPr indent="-304800" algn="just">
              <a:lnSpc>
                <a:spcPct val="100000"/>
              </a:lnSpc>
              <a:buClr>
                <a:schemeClr val="accent1"/>
              </a:buClr>
              <a:buSzPts val="1200"/>
              <a:buFont typeface="Source Sans Pro"/>
              <a:buChar char="●"/>
            </a:pP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52400" indent="0" algn="just">
              <a:lnSpc>
                <a:spcPct val="100000"/>
              </a:lnSpc>
              <a:buClr>
                <a:schemeClr val="accent1"/>
              </a:buClr>
              <a:buSzPts val="1200"/>
            </a:pP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914400" lvl="1" indent="-304800" algn="just" rtl="0">
              <a:lnSpc>
                <a:spcPct val="100000"/>
              </a:lnSpc>
              <a:spcBef>
                <a:spcPts val="0"/>
              </a:spcBef>
              <a:spcAft>
                <a:spcPts val="0"/>
              </a:spcAft>
              <a:buClr>
                <a:schemeClr val="accent1"/>
              </a:buClr>
              <a:buSzPts val="1200"/>
              <a:buFont typeface="Source Sans Pro"/>
              <a:buChar char="○"/>
            </a:pPr>
            <a:endParaRPr lang="en-US" dirty="0">
              <a:solidFill>
                <a:srgbClr val="002060"/>
              </a:solidFill>
              <a:latin typeface="Times New Roman" panose="02020603050405020304" pitchFamily="18" charset="0"/>
              <a:cs typeface="Times New Roman" panose="02020603050405020304" pitchFamily="18" charset="0"/>
            </a:endParaRPr>
          </a:p>
          <a:p>
            <a:pPr marL="914400" lvl="1" indent="-304800" algn="just" rtl="0">
              <a:lnSpc>
                <a:spcPct val="100000"/>
              </a:lnSpc>
              <a:spcBef>
                <a:spcPts val="0"/>
              </a:spcBef>
              <a:spcAft>
                <a:spcPts val="0"/>
              </a:spcAft>
              <a:buClr>
                <a:schemeClr val="accent1"/>
              </a:buClr>
              <a:buSzPts val="1200"/>
              <a:buFont typeface="Source Sans Pro"/>
              <a:buChar char="○"/>
            </a:pPr>
            <a:endParaRPr lang="en-US" dirty="0">
              <a:solidFill>
                <a:srgbClr val="002060"/>
              </a:solidFill>
              <a:latin typeface="Times New Roman" panose="02020603050405020304" pitchFamily="18" charset="0"/>
              <a:cs typeface="Times New Roman" panose="02020603050405020304" pitchFamily="18" charset="0"/>
            </a:endParaRPr>
          </a:p>
          <a:p>
            <a:pPr marL="609600" lvl="1" indent="0" algn="just" rtl="0">
              <a:lnSpc>
                <a:spcPct val="100000"/>
              </a:lnSpc>
              <a:spcBef>
                <a:spcPts val="0"/>
              </a:spcBef>
              <a:spcAft>
                <a:spcPts val="0"/>
              </a:spcAft>
              <a:buClr>
                <a:schemeClr val="accent1"/>
              </a:buClr>
              <a:buSzPts val="1200"/>
            </a:pPr>
            <a:r>
              <a:rPr lang="en-US" dirty="0">
                <a:solidFill>
                  <a:schemeClr val="accent1"/>
                </a:solidFill>
                <a:latin typeface="Times New Roman" panose="02020603050405020304" pitchFamily="18" charset="0"/>
                <a:cs typeface="Times New Roman" panose="02020603050405020304" pitchFamily="18" charset="0"/>
              </a:rPr>
              <a:t> </a:t>
            </a:r>
            <a:endParaRPr lang="en-US" dirty="0">
              <a:solidFill>
                <a:schemeClr val="accent1"/>
              </a:solidFill>
              <a:latin typeface="Times New Roman" panose="02020603050405020304" pitchFamily="18" charset="0"/>
              <a:ea typeface="Gulim" pitchFamily="34" charset="-127"/>
              <a:cs typeface="Times New Roman" panose="02020603050405020304" pitchFamily="18" charset="0"/>
            </a:endParaRPr>
          </a:p>
          <a:p>
            <a:pPr marL="457200" lvl="1" indent="0" algn="l"/>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68509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917487" y="0"/>
            <a:ext cx="7492200" cy="51295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RECOMMENDATION</a:t>
            </a:r>
            <a:endParaRPr dirty="0"/>
          </a:p>
        </p:txBody>
      </p:sp>
      <p:sp>
        <p:nvSpPr>
          <p:cNvPr id="765" name="Google Shape;765;p41"/>
          <p:cNvSpPr txBox="1">
            <a:spLocks noGrp="1"/>
          </p:cNvSpPr>
          <p:nvPr>
            <p:ph type="subTitle" idx="1"/>
          </p:nvPr>
        </p:nvSpPr>
        <p:spPr>
          <a:xfrm>
            <a:off x="825900" y="578210"/>
            <a:ext cx="7492200" cy="3432300"/>
          </a:xfrm>
          <a:prstGeom prst="rect">
            <a:avLst/>
          </a:prstGeom>
        </p:spPr>
        <p:txBody>
          <a:bodyPr spcFirstLastPara="1" wrap="square" lIns="91425" tIns="91425" rIns="91425" bIns="91425" anchor="t" anchorCtr="0">
            <a:noAutofit/>
          </a:bodyPr>
          <a:lstStyle/>
          <a:p>
            <a:pPr marL="609600" lvl="1" indent="0" algn="l" rtl="0">
              <a:lnSpc>
                <a:spcPct val="100000"/>
              </a:lnSpc>
              <a:spcBef>
                <a:spcPts val="0"/>
              </a:spcBef>
              <a:spcAft>
                <a:spcPts val="0"/>
              </a:spcAft>
              <a:buClr>
                <a:schemeClr val="accent1"/>
              </a:buClr>
              <a:buSzPts val="1200"/>
            </a:pPr>
            <a:endParaRPr sz="1200" dirty="0">
              <a:solidFill>
                <a:schemeClr val="accent1"/>
              </a:solidFill>
            </a:endParaRPr>
          </a:p>
          <a:p>
            <a:pPr marL="457200" lvl="0" indent="0" algn="l" rtl="0">
              <a:lnSpc>
                <a:spcPct val="100000"/>
              </a:lnSpc>
              <a:spcBef>
                <a:spcPts val="0"/>
              </a:spcBef>
              <a:spcAft>
                <a:spcPts val="0"/>
              </a:spcAft>
              <a:buNone/>
            </a:pPr>
            <a:endParaRPr sz="1200" dirty="0">
              <a:solidFill>
                <a:schemeClr val="accent1"/>
              </a:solidFill>
              <a:latin typeface="Source Sans Pro"/>
              <a:ea typeface="Source Sans Pro"/>
              <a:cs typeface="Source Sans Pro"/>
              <a:sym typeface="Source Sans Pro"/>
            </a:endParaRPr>
          </a:p>
          <a:p>
            <a:pPr marL="457200" lvl="0" indent="0" algn="ctr" rtl="0">
              <a:lnSpc>
                <a:spcPct val="100000"/>
              </a:lnSpc>
              <a:spcBef>
                <a:spcPts val="0"/>
              </a:spcBef>
              <a:spcAft>
                <a:spcPts val="0"/>
              </a:spcAft>
              <a:buNone/>
            </a:pPr>
            <a:endParaRPr dirty="0">
              <a:solidFill>
                <a:schemeClr val="accent1"/>
              </a:solidFill>
            </a:endParaRPr>
          </a:p>
        </p:txBody>
      </p:sp>
      <p:sp>
        <p:nvSpPr>
          <p:cNvPr id="2" name="Content Placeholder 2">
            <a:extLst>
              <a:ext uri="{FF2B5EF4-FFF2-40B4-BE49-F238E27FC236}">
                <a16:creationId xmlns:a16="http://schemas.microsoft.com/office/drawing/2014/main" id="{1ECEFC3E-2015-2EFF-F647-44BD90EC0863}"/>
              </a:ext>
            </a:extLst>
          </p:cNvPr>
          <p:cNvSpPr txBox="1">
            <a:spLocks/>
          </p:cNvSpPr>
          <p:nvPr/>
        </p:nvSpPr>
        <p:spPr>
          <a:xfrm>
            <a:off x="825900" y="782861"/>
            <a:ext cx="8072773" cy="35849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indent="-304800" algn="just">
              <a:lnSpc>
                <a:spcPct val="100000"/>
              </a:lnSpc>
              <a:buClr>
                <a:schemeClr val="accent1"/>
              </a:buClr>
              <a:buSzPts val="1200"/>
              <a:buFont typeface="Source Sans Pro"/>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Since Social influence plays a major role in switching to COD to E-payment services policy makers should increase the policyholders’/consumers' satisfaction when using e-payments to make them forward positively.</a:t>
            </a:r>
          </a:p>
          <a:p>
            <a:pPr marL="152400" indent="0" algn="just">
              <a:lnSpc>
                <a:spcPct val="100000"/>
              </a:lnSpc>
              <a:buClr>
                <a:schemeClr val="accent1"/>
              </a:buClr>
              <a:buSzPts val="1200"/>
            </a:pP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indent="-304800" algn="just">
              <a:lnSpc>
                <a:spcPct val="100000"/>
              </a:lnSpc>
              <a:buClr>
                <a:schemeClr val="accent1"/>
              </a:buClr>
              <a:buSzPts val="1200"/>
              <a:buFont typeface="Source Sans Pro"/>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And also now health consciousness also moderately determine the switching COD to e-payment services So e-commerce sectors should focus flexible options for consumers to pay online during pandemic like critical situation.</a:t>
            </a:r>
          </a:p>
          <a:p>
            <a:pPr marL="152400" indent="0" algn="just">
              <a:lnSpc>
                <a:spcPct val="100000"/>
              </a:lnSpc>
              <a:buClr>
                <a:schemeClr val="accent1"/>
              </a:buClr>
              <a:buSzPts val="1200"/>
            </a:pP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04800" algn="just">
              <a:lnSpc>
                <a:spcPct val="100000"/>
              </a:lnSpc>
              <a:buClr>
                <a:schemeClr val="accent1"/>
              </a:buClr>
              <a:buSzPts val="1200"/>
              <a:buFont typeface="Source Sans Pro"/>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Economic benefit shows negative relationship as well as insignificant results so e-commerce sectors should consider how much satisfaction they gain through given promotion, offers and discount.</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04800" algn="just">
              <a:lnSpc>
                <a:spcPct val="100000"/>
              </a:lnSpc>
              <a:buClr>
                <a:schemeClr val="accent1"/>
              </a:buClr>
              <a:buSzPts val="1200"/>
              <a:buFont typeface="Source Sans Pro"/>
              <a:buChar char="●"/>
            </a:pP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52400" indent="0" algn="just">
              <a:lnSpc>
                <a:spcPct val="100000"/>
              </a:lnSpc>
              <a:buClr>
                <a:schemeClr val="accent1"/>
              </a:buClr>
              <a:buSzPts val="1200"/>
            </a:pP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914400" lvl="1" indent="-304800" algn="just" rtl="0">
              <a:lnSpc>
                <a:spcPct val="100000"/>
              </a:lnSpc>
              <a:spcBef>
                <a:spcPts val="0"/>
              </a:spcBef>
              <a:spcAft>
                <a:spcPts val="0"/>
              </a:spcAft>
              <a:buClr>
                <a:schemeClr val="accent1"/>
              </a:buClr>
              <a:buSzPts val="1200"/>
              <a:buFont typeface="Source Sans Pro"/>
              <a:buChar char="○"/>
            </a:pPr>
            <a:endParaRPr lang="en-US" dirty="0">
              <a:solidFill>
                <a:srgbClr val="002060"/>
              </a:solidFill>
              <a:latin typeface="Times New Roman" panose="02020603050405020304" pitchFamily="18" charset="0"/>
              <a:cs typeface="Times New Roman" panose="02020603050405020304" pitchFamily="18" charset="0"/>
            </a:endParaRPr>
          </a:p>
          <a:p>
            <a:pPr marL="914400" lvl="1" indent="-304800" algn="just" rtl="0">
              <a:lnSpc>
                <a:spcPct val="100000"/>
              </a:lnSpc>
              <a:spcBef>
                <a:spcPts val="0"/>
              </a:spcBef>
              <a:spcAft>
                <a:spcPts val="0"/>
              </a:spcAft>
              <a:buClr>
                <a:schemeClr val="accent1"/>
              </a:buClr>
              <a:buSzPts val="1200"/>
              <a:buFont typeface="Source Sans Pro"/>
              <a:buChar char="○"/>
            </a:pPr>
            <a:endParaRPr lang="en-US" dirty="0">
              <a:solidFill>
                <a:srgbClr val="002060"/>
              </a:solidFill>
              <a:latin typeface="Times New Roman" panose="02020603050405020304" pitchFamily="18" charset="0"/>
              <a:cs typeface="Times New Roman" panose="02020603050405020304" pitchFamily="18" charset="0"/>
            </a:endParaRPr>
          </a:p>
          <a:p>
            <a:pPr marL="609600" lvl="1" indent="0" algn="just" rtl="0">
              <a:lnSpc>
                <a:spcPct val="100000"/>
              </a:lnSpc>
              <a:spcBef>
                <a:spcPts val="0"/>
              </a:spcBef>
              <a:spcAft>
                <a:spcPts val="0"/>
              </a:spcAft>
              <a:buClr>
                <a:schemeClr val="accent1"/>
              </a:buClr>
              <a:buSzPts val="1200"/>
            </a:pPr>
            <a:r>
              <a:rPr lang="en-US" dirty="0">
                <a:solidFill>
                  <a:schemeClr val="accent1"/>
                </a:solidFill>
                <a:latin typeface="Times New Roman" panose="02020603050405020304" pitchFamily="18" charset="0"/>
                <a:cs typeface="Times New Roman" panose="02020603050405020304" pitchFamily="18" charset="0"/>
              </a:rPr>
              <a:t> </a:t>
            </a:r>
            <a:endParaRPr lang="en-US" dirty="0">
              <a:solidFill>
                <a:schemeClr val="accent1"/>
              </a:solidFill>
              <a:latin typeface="Times New Roman" panose="02020603050405020304" pitchFamily="18" charset="0"/>
              <a:ea typeface="Gulim" pitchFamily="34" charset="-127"/>
              <a:cs typeface="Times New Roman" panose="02020603050405020304" pitchFamily="18" charset="0"/>
            </a:endParaRPr>
          </a:p>
          <a:p>
            <a:pPr marL="457200" lvl="1" indent="0" algn="l"/>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4938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86"/>
        <p:cNvGrpSpPr/>
        <p:nvPr/>
      </p:nvGrpSpPr>
      <p:grpSpPr>
        <a:xfrm>
          <a:off x="0" y="0"/>
          <a:ext cx="0" cy="0"/>
          <a:chOff x="0" y="0"/>
          <a:chExt cx="0" cy="0"/>
        </a:xfrm>
      </p:grpSpPr>
      <p:sp>
        <p:nvSpPr>
          <p:cNvPr id="3487" name="Google Shape;3487;p77"/>
          <p:cNvSpPr txBox="1">
            <a:spLocks noGrp="1"/>
          </p:cNvSpPr>
          <p:nvPr>
            <p:ph type="subTitle" idx="1"/>
          </p:nvPr>
        </p:nvSpPr>
        <p:spPr>
          <a:xfrm>
            <a:off x="460500" y="1385074"/>
            <a:ext cx="3759900" cy="12101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Q &amp; A</a:t>
            </a:r>
            <a:endParaRPr b="1" dirty="0"/>
          </a:p>
          <a:p>
            <a:pPr marL="0" lvl="0" indent="0" algn="ctr" rtl="0">
              <a:spcBef>
                <a:spcPts val="0"/>
              </a:spcBef>
              <a:spcAft>
                <a:spcPts val="0"/>
              </a:spcAft>
              <a:buNone/>
            </a:pPr>
            <a:endParaRPr dirty="0"/>
          </a:p>
          <a:p>
            <a:pPr marL="0" lvl="0" indent="0" algn="ctr" rtl="0">
              <a:spcBef>
                <a:spcPts val="0"/>
              </a:spcBef>
              <a:spcAft>
                <a:spcPts val="0"/>
              </a:spcAft>
              <a:buNone/>
            </a:pPr>
            <a:r>
              <a:rPr lang="en" dirty="0"/>
              <a:t>minfasahamed@gmail.com </a:t>
            </a:r>
            <a:endParaRPr dirty="0"/>
          </a:p>
          <a:p>
            <a:pPr marL="0" lvl="0" indent="0" algn="ctr" rtl="0">
              <a:spcBef>
                <a:spcPts val="0"/>
              </a:spcBef>
              <a:spcAft>
                <a:spcPts val="0"/>
              </a:spcAft>
              <a:buNone/>
            </a:pPr>
            <a:r>
              <a:rPr lang="en" dirty="0"/>
              <a:t>+94772121424</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3488" name="Google Shape;3488;p77"/>
          <p:cNvSpPr txBox="1">
            <a:spLocks noGrp="1"/>
          </p:cNvSpPr>
          <p:nvPr>
            <p:ph type="title"/>
          </p:nvPr>
        </p:nvSpPr>
        <p:spPr>
          <a:xfrm>
            <a:off x="457200" y="776150"/>
            <a:ext cx="375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a:t>
            </a:r>
            <a:endParaRPr dirty="0"/>
          </a:p>
        </p:txBody>
      </p:sp>
      <p:grpSp>
        <p:nvGrpSpPr>
          <p:cNvPr id="2" name="Google Shape;3714;p80">
            <a:extLst>
              <a:ext uri="{FF2B5EF4-FFF2-40B4-BE49-F238E27FC236}">
                <a16:creationId xmlns:a16="http://schemas.microsoft.com/office/drawing/2014/main" id="{EFEA843C-5035-6710-A5E2-F809D1ECD775}"/>
              </a:ext>
            </a:extLst>
          </p:cNvPr>
          <p:cNvGrpSpPr/>
          <p:nvPr/>
        </p:nvGrpSpPr>
        <p:grpSpPr>
          <a:xfrm>
            <a:off x="4507031" y="857925"/>
            <a:ext cx="4361905" cy="2881450"/>
            <a:chOff x="548975" y="1345025"/>
            <a:chExt cx="2034623" cy="1411649"/>
          </a:xfrm>
        </p:grpSpPr>
        <p:sp>
          <p:nvSpPr>
            <p:cNvPr id="3" name="Google Shape;3715;p80">
              <a:extLst>
                <a:ext uri="{FF2B5EF4-FFF2-40B4-BE49-F238E27FC236}">
                  <a16:creationId xmlns:a16="http://schemas.microsoft.com/office/drawing/2014/main" id="{0EC6E1CA-0C3F-C233-A6C9-AF1236FB5BE8}"/>
                </a:ext>
              </a:extLst>
            </p:cNvPr>
            <p:cNvSpPr/>
            <p:nvPr/>
          </p:nvSpPr>
          <p:spPr>
            <a:xfrm>
              <a:off x="1351598" y="1616887"/>
              <a:ext cx="207376" cy="275091"/>
            </a:xfrm>
            <a:custGeom>
              <a:avLst/>
              <a:gdLst/>
              <a:ahLst/>
              <a:cxnLst/>
              <a:rect l="l" t="t" r="r" b="b"/>
              <a:pathLst>
                <a:path w="7108" h="9429" extrusionOk="0">
                  <a:moveTo>
                    <a:pt x="0" y="1"/>
                  </a:moveTo>
                  <a:lnTo>
                    <a:pt x="0" y="9429"/>
                  </a:lnTo>
                  <a:lnTo>
                    <a:pt x="7107" y="9429"/>
                  </a:lnTo>
                  <a:lnTo>
                    <a:pt x="71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716;p80">
              <a:extLst>
                <a:ext uri="{FF2B5EF4-FFF2-40B4-BE49-F238E27FC236}">
                  <a16:creationId xmlns:a16="http://schemas.microsoft.com/office/drawing/2014/main" id="{517FB610-4639-332A-2858-7039BF88D2CE}"/>
                </a:ext>
              </a:extLst>
            </p:cNvPr>
            <p:cNvSpPr/>
            <p:nvPr/>
          </p:nvSpPr>
          <p:spPr>
            <a:xfrm>
              <a:off x="1375231" y="1665202"/>
              <a:ext cx="40582" cy="29"/>
            </a:xfrm>
            <a:custGeom>
              <a:avLst/>
              <a:gdLst/>
              <a:ahLst/>
              <a:cxnLst/>
              <a:rect l="l" t="t" r="r" b="b"/>
              <a:pathLst>
                <a:path w="1391" h="1" fill="none" extrusionOk="0">
                  <a:moveTo>
                    <a:pt x="0" y="1"/>
                  </a:moveTo>
                  <a:lnTo>
                    <a:pt x="1390"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717;p80">
              <a:extLst>
                <a:ext uri="{FF2B5EF4-FFF2-40B4-BE49-F238E27FC236}">
                  <a16:creationId xmlns:a16="http://schemas.microsoft.com/office/drawing/2014/main" id="{0620DC95-6C51-7F2B-0691-89C069EA9E19}"/>
                </a:ext>
              </a:extLst>
            </p:cNvPr>
            <p:cNvSpPr/>
            <p:nvPr/>
          </p:nvSpPr>
          <p:spPr>
            <a:xfrm>
              <a:off x="1375231" y="1705757"/>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18;p80">
              <a:extLst>
                <a:ext uri="{FF2B5EF4-FFF2-40B4-BE49-F238E27FC236}">
                  <a16:creationId xmlns:a16="http://schemas.microsoft.com/office/drawing/2014/main" id="{2E2B83A5-D6F7-1B21-B8D2-5DF70406E0B6}"/>
                </a:ext>
              </a:extLst>
            </p:cNvPr>
            <p:cNvSpPr/>
            <p:nvPr/>
          </p:nvSpPr>
          <p:spPr>
            <a:xfrm>
              <a:off x="1375231" y="1746661"/>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19;p80">
              <a:extLst>
                <a:ext uri="{FF2B5EF4-FFF2-40B4-BE49-F238E27FC236}">
                  <a16:creationId xmlns:a16="http://schemas.microsoft.com/office/drawing/2014/main" id="{D19F2128-6858-8882-5EAB-6BCEEF836D03}"/>
                </a:ext>
              </a:extLst>
            </p:cNvPr>
            <p:cNvSpPr/>
            <p:nvPr/>
          </p:nvSpPr>
          <p:spPr>
            <a:xfrm>
              <a:off x="1375231" y="1787216"/>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20;p80">
              <a:extLst>
                <a:ext uri="{FF2B5EF4-FFF2-40B4-BE49-F238E27FC236}">
                  <a16:creationId xmlns:a16="http://schemas.microsoft.com/office/drawing/2014/main" id="{745C7EF8-C9D9-1C4E-3633-847F826FA942}"/>
                </a:ext>
              </a:extLst>
            </p:cNvPr>
            <p:cNvSpPr/>
            <p:nvPr/>
          </p:nvSpPr>
          <p:spPr>
            <a:xfrm>
              <a:off x="1375231" y="1827771"/>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21;p80">
              <a:extLst>
                <a:ext uri="{FF2B5EF4-FFF2-40B4-BE49-F238E27FC236}">
                  <a16:creationId xmlns:a16="http://schemas.microsoft.com/office/drawing/2014/main" id="{9DBF52E3-DE9A-4D46-7D04-2F8DC87CE29D}"/>
                </a:ext>
              </a:extLst>
            </p:cNvPr>
            <p:cNvSpPr/>
            <p:nvPr/>
          </p:nvSpPr>
          <p:spPr>
            <a:xfrm>
              <a:off x="654445" y="1562911"/>
              <a:ext cx="95227" cy="229636"/>
            </a:xfrm>
            <a:custGeom>
              <a:avLst/>
              <a:gdLst/>
              <a:ahLst/>
              <a:cxnLst/>
              <a:rect l="l" t="t" r="r" b="b"/>
              <a:pathLst>
                <a:path w="3264" h="7871" extrusionOk="0">
                  <a:moveTo>
                    <a:pt x="1662" y="1"/>
                  </a:moveTo>
                  <a:cubicBezTo>
                    <a:pt x="477" y="1"/>
                    <a:pt x="0" y="1795"/>
                    <a:pt x="12" y="3483"/>
                  </a:cubicBezTo>
                  <a:cubicBezTo>
                    <a:pt x="24" y="5271"/>
                    <a:pt x="1208" y="7870"/>
                    <a:pt x="1208" y="7870"/>
                  </a:cubicBezTo>
                  <a:cubicBezTo>
                    <a:pt x="1208" y="7870"/>
                    <a:pt x="2200" y="4873"/>
                    <a:pt x="2598" y="3748"/>
                  </a:cubicBezTo>
                  <a:cubicBezTo>
                    <a:pt x="2997" y="2612"/>
                    <a:pt x="3263" y="292"/>
                    <a:pt x="1909" y="26"/>
                  </a:cubicBezTo>
                  <a:cubicBezTo>
                    <a:pt x="1824" y="9"/>
                    <a:pt x="1741" y="1"/>
                    <a:pt x="16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22;p80">
              <a:extLst>
                <a:ext uri="{FF2B5EF4-FFF2-40B4-BE49-F238E27FC236}">
                  <a16:creationId xmlns:a16="http://schemas.microsoft.com/office/drawing/2014/main" id="{42777ACA-BBFD-1017-B1B9-3B1957AE9B71}"/>
                </a:ext>
              </a:extLst>
            </p:cNvPr>
            <p:cNvSpPr/>
            <p:nvPr/>
          </p:nvSpPr>
          <p:spPr>
            <a:xfrm>
              <a:off x="548975" y="1781702"/>
              <a:ext cx="134030" cy="151185"/>
            </a:xfrm>
            <a:custGeom>
              <a:avLst/>
              <a:gdLst/>
              <a:ahLst/>
              <a:cxnLst/>
              <a:rect l="l" t="t" r="r" b="b"/>
              <a:pathLst>
                <a:path w="4594" h="5182" extrusionOk="0">
                  <a:moveTo>
                    <a:pt x="2066" y="0"/>
                  </a:moveTo>
                  <a:cubicBezTo>
                    <a:pt x="1980" y="0"/>
                    <a:pt x="1892" y="15"/>
                    <a:pt x="1802" y="45"/>
                  </a:cubicBezTo>
                  <a:cubicBezTo>
                    <a:pt x="1" y="649"/>
                    <a:pt x="1705" y="4674"/>
                    <a:pt x="4594" y="5182"/>
                  </a:cubicBezTo>
                  <a:cubicBezTo>
                    <a:pt x="4594" y="5182"/>
                    <a:pt x="3699" y="0"/>
                    <a:pt x="20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23;p80">
              <a:extLst>
                <a:ext uri="{FF2B5EF4-FFF2-40B4-BE49-F238E27FC236}">
                  <a16:creationId xmlns:a16="http://schemas.microsoft.com/office/drawing/2014/main" id="{867EA093-9896-293D-C4C4-00E4035E625A}"/>
                </a:ext>
              </a:extLst>
            </p:cNvPr>
            <p:cNvSpPr/>
            <p:nvPr/>
          </p:nvSpPr>
          <p:spPr>
            <a:xfrm>
              <a:off x="704511" y="1730965"/>
              <a:ext cx="102638" cy="145496"/>
            </a:xfrm>
            <a:custGeom>
              <a:avLst/>
              <a:gdLst/>
              <a:ahLst/>
              <a:cxnLst/>
              <a:rect l="l" t="t" r="r" b="b"/>
              <a:pathLst>
                <a:path w="3518" h="4987" extrusionOk="0">
                  <a:moveTo>
                    <a:pt x="2339" y="1"/>
                  </a:moveTo>
                  <a:cubicBezTo>
                    <a:pt x="1907" y="1"/>
                    <a:pt x="1352" y="367"/>
                    <a:pt x="870" y="1324"/>
                  </a:cubicBezTo>
                  <a:cubicBezTo>
                    <a:pt x="0" y="3029"/>
                    <a:pt x="157" y="4987"/>
                    <a:pt x="157" y="4987"/>
                  </a:cubicBezTo>
                  <a:cubicBezTo>
                    <a:pt x="822" y="3875"/>
                    <a:pt x="3517" y="2267"/>
                    <a:pt x="3034" y="563"/>
                  </a:cubicBezTo>
                  <a:cubicBezTo>
                    <a:pt x="2938" y="224"/>
                    <a:pt x="2676" y="1"/>
                    <a:pt x="23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24;p80">
              <a:extLst>
                <a:ext uri="{FF2B5EF4-FFF2-40B4-BE49-F238E27FC236}">
                  <a16:creationId xmlns:a16="http://schemas.microsoft.com/office/drawing/2014/main" id="{B56477F0-9B80-75AE-27A9-B4905F957C78}"/>
                </a:ext>
              </a:extLst>
            </p:cNvPr>
            <p:cNvSpPr/>
            <p:nvPr/>
          </p:nvSpPr>
          <p:spPr>
            <a:xfrm>
              <a:off x="722833" y="1843642"/>
              <a:ext cx="117459" cy="171753"/>
            </a:xfrm>
            <a:custGeom>
              <a:avLst/>
              <a:gdLst/>
              <a:ahLst/>
              <a:cxnLst/>
              <a:rect l="l" t="t" r="r" b="b"/>
              <a:pathLst>
                <a:path w="4026" h="5887" extrusionOk="0">
                  <a:moveTo>
                    <a:pt x="2655" y="1"/>
                  </a:moveTo>
                  <a:cubicBezTo>
                    <a:pt x="1864" y="1"/>
                    <a:pt x="963" y="749"/>
                    <a:pt x="544" y="2164"/>
                  </a:cubicBezTo>
                  <a:cubicBezTo>
                    <a:pt x="182" y="3373"/>
                    <a:pt x="1" y="4618"/>
                    <a:pt x="1" y="5887"/>
                  </a:cubicBezTo>
                  <a:cubicBezTo>
                    <a:pt x="629" y="5271"/>
                    <a:pt x="1306" y="4702"/>
                    <a:pt x="2019" y="4195"/>
                  </a:cubicBezTo>
                  <a:cubicBezTo>
                    <a:pt x="3445" y="3192"/>
                    <a:pt x="4025" y="956"/>
                    <a:pt x="3590" y="448"/>
                  </a:cubicBezTo>
                  <a:cubicBezTo>
                    <a:pt x="3334" y="147"/>
                    <a:pt x="3005" y="1"/>
                    <a:pt x="26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25;p80">
              <a:extLst>
                <a:ext uri="{FF2B5EF4-FFF2-40B4-BE49-F238E27FC236}">
                  <a16:creationId xmlns:a16="http://schemas.microsoft.com/office/drawing/2014/main" id="{9C27BC71-F9F8-04E5-680E-B6F4FD8EBC1D}"/>
                </a:ext>
              </a:extLst>
            </p:cNvPr>
            <p:cNvSpPr/>
            <p:nvPr/>
          </p:nvSpPr>
          <p:spPr>
            <a:xfrm>
              <a:off x="584861" y="1954628"/>
              <a:ext cx="125307" cy="104797"/>
            </a:xfrm>
            <a:custGeom>
              <a:avLst/>
              <a:gdLst/>
              <a:ahLst/>
              <a:cxnLst/>
              <a:rect l="l" t="t" r="r" b="b"/>
              <a:pathLst>
                <a:path w="4295" h="3592" extrusionOk="0">
                  <a:moveTo>
                    <a:pt x="971" y="0"/>
                  </a:moveTo>
                  <a:cubicBezTo>
                    <a:pt x="180" y="0"/>
                    <a:pt x="1" y="817"/>
                    <a:pt x="294" y="1648"/>
                  </a:cubicBezTo>
                  <a:cubicBezTo>
                    <a:pt x="647" y="2663"/>
                    <a:pt x="1937" y="3592"/>
                    <a:pt x="3930" y="3592"/>
                  </a:cubicBezTo>
                  <a:cubicBezTo>
                    <a:pt x="4049" y="3592"/>
                    <a:pt x="4170" y="3589"/>
                    <a:pt x="4294" y="3582"/>
                  </a:cubicBezTo>
                  <a:cubicBezTo>
                    <a:pt x="4294" y="3582"/>
                    <a:pt x="3255" y="874"/>
                    <a:pt x="1780" y="210"/>
                  </a:cubicBezTo>
                  <a:cubicBezTo>
                    <a:pt x="1461" y="64"/>
                    <a:pt x="1192" y="0"/>
                    <a:pt x="9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26;p80">
              <a:extLst>
                <a:ext uri="{FF2B5EF4-FFF2-40B4-BE49-F238E27FC236}">
                  <a16:creationId xmlns:a16="http://schemas.microsoft.com/office/drawing/2014/main" id="{443982E0-751C-A01E-9DDC-47C9EF316B2E}"/>
                </a:ext>
              </a:extLst>
            </p:cNvPr>
            <p:cNvSpPr/>
            <p:nvPr/>
          </p:nvSpPr>
          <p:spPr>
            <a:xfrm>
              <a:off x="652315" y="1568221"/>
              <a:ext cx="86066" cy="556484"/>
            </a:xfrm>
            <a:custGeom>
              <a:avLst/>
              <a:gdLst/>
              <a:ahLst/>
              <a:cxnLst/>
              <a:rect l="l" t="t" r="r" b="b"/>
              <a:pathLst>
                <a:path w="2950" h="19074" fill="none" extrusionOk="0">
                  <a:moveTo>
                    <a:pt x="1837" y="1"/>
                  </a:moveTo>
                  <a:cubicBezTo>
                    <a:pt x="1837" y="1"/>
                    <a:pt x="0" y="8764"/>
                    <a:pt x="2949" y="19074"/>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27;p80">
              <a:extLst>
                <a:ext uri="{FF2B5EF4-FFF2-40B4-BE49-F238E27FC236}">
                  <a16:creationId xmlns:a16="http://schemas.microsoft.com/office/drawing/2014/main" id="{ACD2C49F-4D53-9D36-7CA9-4DA00AEED7B9}"/>
                </a:ext>
              </a:extLst>
            </p:cNvPr>
            <p:cNvSpPr/>
            <p:nvPr/>
          </p:nvSpPr>
          <p:spPr>
            <a:xfrm>
              <a:off x="716852" y="1867275"/>
              <a:ext cx="79006" cy="170003"/>
            </a:xfrm>
            <a:custGeom>
              <a:avLst/>
              <a:gdLst/>
              <a:ahLst/>
              <a:cxnLst/>
              <a:rect l="l" t="t" r="r" b="b"/>
              <a:pathLst>
                <a:path w="2708" h="5827" fill="none" extrusionOk="0">
                  <a:moveTo>
                    <a:pt x="2708" y="0"/>
                  </a:moveTo>
                  <a:cubicBezTo>
                    <a:pt x="2659" y="49"/>
                    <a:pt x="532" y="3409"/>
                    <a:pt x="0" y="5826"/>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28;p80">
              <a:extLst>
                <a:ext uri="{FF2B5EF4-FFF2-40B4-BE49-F238E27FC236}">
                  <a16:creationId xmlns:a16="http://schemas.microsoft.com/office/drawing/2014/main" id="{6BBD3F43-5534-4C52-522D-70E84AF48177}"/>
                </a:ext>
              </a:extLst>
            </p:cNvPr>
            <p:cNvSpPr/>
            <p:nvPr/>
          </p:nvSpPr>
          <p:spPr>
            <a:xfrm>
              <a:off x="608581" y="1974467"/>
              <a:ext cx="114629" cy="92076"/>
            </a:xfrm>
            <a:custGeom>
              <a:avLst/>
              <a:gdLst/>
              <a:ahLst/>
              <a:cxnLst/>
              <a:rect l="l" t="t" r="r" b="b"/>
              <a:pathLst>
                <a:path w="3929" h="3156" fill="none" extrusionOk="0">
                  <a:moveTo>
                    <a:pt x="0" y="1"/>
                  </a:moveTo>
                  <a:cubicBezTo>
                    <a:pt x="0" y="1"/>
                    <a:pt x="726" y="1463"/>
                    <a:pt x="3929" y="3156"/>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29;p80">
              <a:extLst>
                <a:ext uri="{FF2B5EF4-FFF2-40B4-BE49-F238E27FC236}">
                  <a16:creationId xmlns:a16="http://schemas.microsoft.com/office/drawing/2014/main" id="{70E37D42-BE4F-BE73-5C22-B70EB1589760}"/>
                </a:ext>
              </a:extLst>
            </p:cNvPr>
            <p:cNvSpPr/>
            <p:nvPr/>
          </p:nvSpPr>
          <p:spPr>
            <a:xfrm>
              <a:off x="597640" y="1802387"/>
              <a:ext cx="103017" cy="139311"/>
            </a:xfrm>
            <a:custGeom>
              <a:avLst/>
              <a:gdLst/>
              <a:ahLst/>
              <a:cxnLst/>
              <a:rect l="l" t="t" r="r" b="b"/>
              <a:pathLst>
                <a:path w="3531" h="4775" fill="none" extrusionOk="0">
                  <a:moveTo>
                    <a:pt x="1" y="1"/>
                  </a:moveTo>
                  <a:cubicBezTo>
                    <a:pt x="242" y="1596"/>
                    <a:pt x="968" y="3300"/>
                    <a:pt x="3530" y="4775"/>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30;p80">
              <a:extLst>
                <a:ext uri="{FF2B5EF4-FFF2-40B4-BE49-F238E27FC236}">
                  <a16:creationId xmlns:a16="http://schemas.microsoft.com/office/drawing/2014/main" id="{70D96FAC-A6DE-7514-CD11-1D5FB3A75F3B}"/>
                </a:ext>
              </a:extLst>
            </p:cNvPr>
            <p:cNvSpPr/>
            <p:nvPr/>
          </p:nvSpPr>
          <p:spPr>
            <a:xfrm>
              <a:off x="697450" y="1743510"/>
              <a:ext cx="78306" cy="172453"/>
            </a:xfrm>
            <a:custGeom>
              <a:avLst/>
              <a:gdLst/>
              <a:ahLst/>
              <a:cxnLst/>
              <a:rect l="l" t="t" r="r" b="b"/>
              <a:pathLst>
                <a:path w="2684" h="5911" fill="none" extrusionOk="0">
                  <a:moveTo>
                    <a:pt x="2684" y="0"/>
                  </a:moveTo>
                  <a:cubicBezTo>
                    <a:pt x="2684" y="0"/>
                    <a:pt x="1064" y="1813"/>
                    <a:pt x="0" y="5910"/>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31;p80">
              <a:extLst>
                <a:ext uri="{FF2B5EF4-FFF2-40B4-BE49-F238E27FC236}">
                  <a16:creationId xmlns:a16="http://schemas.microsoft.com/office/drawing/2014/main" id="{0D70AA63-ED7E-119F-5B3A-9EF38946AE87}"/>
                </a:ext>
              </a:extLst>
            </p:cNvPr>
            <p:cNvSpPr/>
            <p:nvPr/>
          </p:nvSpPr>
          <p:spPr>
            <a:xfrm>
              <a:off x="2483586" y="1934292"/>
              <a:ext cx="57504" cy="144241"/>
            </a:xfrm>
            <a:custGeom>
              <a:avLst/>
              <a:gdLst/>
              <a:ahLst/>
              <a:cxnLst/>
              <a:rect l="l" t="t" r="r" b="b"/>
              <a:pathLst>
                <a:path w="1971" h="4944" extrusionOk="0">
                  <a:moveTo>
                    <a:pt x="991" y="0"/>
                  </a:moveTo>
                  <a:cubicBezTo>
                    <a:pt x="109" y="0"/>
                    <a:pt x="0" y="1463"/>
                    <a:pt x="109" y="2224"/>
                  </a:cubicBezTo>
                  <a:cubicBezTo>
                    <a:pt x="218" y="2973"/>
                    <a:pt x="484" y="4944"/>
                    <a:pt x="484" y="4944"/>
                  </a:cubicBezTo>
                  <a:cubicBezTo>
                    <a:pt x="484" y="4944"/>
                    <a:pt x="1523" y="3481"/>
                    <a:pt x="1753" y="2369"/>
                  </a:cubicBezTo>
                  <a:cubicBezTo>
                    <a:pt x="1970" y="1245"/>
                    <a:pt x="1861" y="0"/>
                    <a:pt x="9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32;p80">
              <a:extLst>
                <a:ext uri="{FF2B5EF4-FFF2-40B4-BE49-F238E27FC236}">
                  <a16:creationId xmlns:a16="http://schemas.microsoft.com/office/drawing/2014/main" id="{C8328EB5-F575-C9E9-073A-F2785E56A74B}"/>
                </a:ext>
              </a:extLst>
            </p:cNvPr>
            <p:cNvSpPr/>
            <p:nvPr/>
          </p:nvSpPr>
          <p:spPr>
            <a:xfrm>
              <a:off x="2485336" y="2080755"/>
              <a:ext cx="98261" cy="85249"/>
            </a:xfrm>
            <a:custGeom>
              <a:avLst/>
              <a:gdLst/>
              <a:ahLst/>
              <a:cxnLst/>
              <a:rect l="l" t="t" r="r" b="b"/>
              <a:pathLst>
                <a:path w="3368" h="2922" extrusionOk="0">
                  <a:moveTo>
                    <a:pt x="2082" y="0"/>
                  </a:moveTo>
                  <a:cubicBezTo>
                    <a:pt x="1097" y="0"/>
                    <a:pt x="1" y="2921"/>
                    <a:pt x="1" y="2921"/>
                  </a:cubicBezTo>
                  <a:cubicBezTo>
                    <a:pt x="10" y="2921"/>
                    <a:pt x="20" y="2921"/>
                    <a:pt x="29" y="2921"/>
                  </a:cubicBezTo>
                  <a:cubicBezTo>
                    <a:pt x="1854" y="2921"/>
                    <a:pt x="3367" y="658"/>
                    <a:pt x="2333" y="69"/>
                  </a:cubicBezTo>
                  <a:cubicBezTo>
                    <a:pt x="2251" y="22"/>
                    <a:pt x="2167" y="0"/>
                    <a:pt x="20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33;p80">
              <a:extLst>
                <a:ext uri="{FF2B5EF4-FFF2-40B4-BE49-F238E27FC236}">
                  <a16:creationId xmlns:a16="http://schemas.microsoft.com/office/drawing/2014/main" id="{56195075-6AC2-5337-C45D-F40F2D65558F}"/>
                </a:ext>
              </a:extLst>
            </p:cNvPr>
            <p:cNvSpPr/>
            <p:nvPr/>
          </p:nvSpPr>
          <p:spPr>
            <a:xfrm>
              <a:off x="2424680" y="2030193"/>
              <a:ext cx="60684" cy="97707"/>
            </a:xfrm>
            <a:custGeom>
              <a:avLst/>
              <a:gdLst/>
              <a:ahLst/>
              <a:cxnLst/>
              <a:rect l="l" t="t" r="r" b="b"/>
              <a:pathLst>
                <a:path w="2080" h="3349" extrusionOk="0">
                  <a:moveTo>
                    <a:pt x="910" y="0"/>
                  </a:moveTo>
                  <a:cubicBezTo>
                    <a:pt x="736" y="0"/>
                    <a:pt x="583" y="105"/>
                    <a:pt x="496" y="279"/>
                  </a:cubicBezTo>
                  <a:cubicBezTo>
                    <a:pt x="1" y="1270"/>
                    <a:pt x="1463" y="2587"/>
                    <a:pt x="1741" y="3349"/>
                  </a:cubicBezTo>
                  <a:cubicBezTo>
                    <a:pt x="1741" y="3349"/>
                    <a:pt x="2080" y="2152"/>
                    <a:pt x="1741" y="1004"/>
                  </a:cubicBezTo>
                  <a:cubicBezTo>
                    <a:pt x="1538" y="283"/>
                    <a:pt x="1195" y="0"/>
                    <a:pt x="9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34;p80">
              <a:extLst>
                <a:ext uri="{FF2B5EF4-FFF2-40B4-BE49-F238E27FC236}">
                  <a16:creationId xmlns:a16="http://schemas.microsoft.com/office/drawing/2014/main" id="{F437829B-10C7-11E0-C8AF-A248EE3E4585}"/>
                </a:ext>
              </a:extLst>
            </p:cNvPr>
            <p:cNvSpPr/>
            <p:nvPr/>
          </p:nvSpPr>
          <p:spPr>
            <a:xfrm>
              <a:off x="2428210" y="1937443"/>
              <a:ext cx="88896" cy="341027"/>
            </a:xfrm>
            <a:custGeom>
              <a:avLst/>
              <a:gdLst/>
              <a:ahLst/>
              <a:cxnLst/>
              <a:rect l="l" t="t" r="r" b="b"/>
              <a:pathLst>
                <a:path w="3047" h="11689" fill="none" extrusionOk="0">
                  <a:moveTo>
                    <a:pt x="2950" y="1"/>
                  </a:moveTo>
                  <a:cubicBezTo>
                    <a:pt x="2950" y="1"/>
                    <a:pt x="3046" y="5645"/>
                    <a:pt x="0" y="11689"/>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35;p80">
              <a:extLst>
                <a:ext uri="{FF2B5EF4-FFF2-40B4-BE49-F238E27FC236}">
                  <a16:creationId xmlns:a16="http://schemas.microsoft.com/office/drawing/2014/main" id="{9BE3B1AF-E6E0-E310-1F3D-5AEC9A88A071}"/>
                </a:ext>
              </a:extLst>
            </p:cNvPr>
            <p:cNvSpPr/>
            <p:nvPr/>
          </p:nvSpPr>
          <p:spPr>
            <a:xfrm>
              <a:off x="2472995" y="2095431"/>
              <a:ext cx="80435" cy="73725"/>
            </a:xfrm>
            <a:custGeom>
              <a:avLst/>
              <a:gdLst/>
              <a:ahLst/>
              <a:cxnLst/>
              <a:rect l="l" t="t" r="r" b="b"/>
              <a:pathLst>
                <a:path w="2757" h="2527" fill="none" extrusionOk="0">
                  <a:moveTo>
                    <a:pt x="2756" y="1"/>
                  </a:moveTo>
                  <a:cubicBezTo>
                    <a:pt x="2418" y="956"/>
                    <a:pt x="1765" y="1923"/>
                    <a:pt x="0" y="2527"/>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36;p80">
              <a:extLst>
                <a:ext uri="{FF2B5EF4-FFF2-40B4-BE49-F238E27FC236}">
                  <a16:creationId xmlns:a16="http://schemas.microsoft.com/office/drawing/2014/main" id="{64EDDDC5-4D3A-2651-D5FF-F3D4E06B6D3D}"/>
                </a:ext>
              </a:extLst>
            </p:cNvPr>
            <p:cNvSpPr/>
            <p:nvPr/>
          </p:nvSpPr>
          <p:spPr>
            <a:xfrm>
              <a:off x="2450413" y="2037954"/>
              <a:ext cx="27541" cy="116058"/>
            </a:xfrm>
            <a:custGeom>
              <a:avLst/>
              <a:gdLst/>
              <a:ahLst/>
              <a:cxnLst/>
              <a:rect l="l" t="t" r="r" b="b"/>
              <a:pathLst>
                <a:path w="944" h="3978" fill="none" extrusionOk="0">
                  <a:moveTo>
                    <a:pt x="1" y="1"/>
                  </a:moveTo>
                  <a:cubicBezTo>
                    <a:pt x="1" y="1"/>
                    <a:pt x="774" y="1306"/>
                    <a:pt x="944" y="3977"/>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37;p80">
              <a:extLst>
                <a:ext uri="{FF2B5EF4-FFF2-40B4-BE49-F238E27FC236}">
                  <a16:creationId xmlns:a16="http://schemas.microsoft.com/office/drawing/2014/main" id="{518F2F01-86E1-3325-A6B4-8A321A6E8C4D}"/>
                </a:ext>
              </a:extLst>
            </p:cNvPr>
            <p:cNvSpPr/>
            <p:nvPr/>
          </p:nvSpPr>
          <p:spPr>
            <a:xfrm>
              <a:off x="2084696" y="1681774"/>
              <a:ext cx="391849" cy="135635"/>
            </a:xfrm>
            <a:custGeom>
              <a:avLst/>
              <a:gdLst/>
              <a:ahLst/>
              <a:cxnLst/>
              <a:rect l="l" t="t" r="r" b="b"/>
              <a:pathLst>
                <a:path w="13431" h="4649" extrusionOk="0">
                  <a:moveTo>
                    <a:pt x="7091" y="0"/>
                  </a:moveTo>
                  <a:cubicBezTo>
                    <a:pt x="7081" y="0"/>
                    <a:pt x="7071" y="1"/>
                    <a:pt x="7061" y="1"/>
                  </a:cubicBezTo>
                  <a:cubicBezTo>
                    <a:pt x="5912" y="36"/>
                    <a:pt x="5220" y="2565"/>
                    <a:pt x="4611" y="2565"/>
                  </a:cubicBezTo>
                  <a:cubicBezTo>
                    <a:pt x="4585" y="2565"/>
                    <a:pt x="4560" y="2560"/>
                    <a:pt x="4534" y="2551"/>
                  </a:cubicBezTo>
                  <a:cubicBezTo>
                    <a:pt x="4342" y="2482"/>
                    <a:pt x="4099" y="2443"/>
                    <a:pt x="3849" y="2443"/>
                  </a:cubicBezTo>
                  <a:cubicBezTo>
                    <a:pt x="3265" y="2443"/>
                    <a:pt x="2645" y="2658"/>
                    <a:pt x="2552" y="3216"/>
                  </a:cubicBezTo>
                  <a:cubicBezTo>
                    <a:pt x="2419" y="4014"/>
                    <a:pt x="111" y="3615"/>
                    <a:pt x="38" y="4243"/>
                  </a:cubicBezTo>
                  <a:cubicBezTo>
                    <a:pt x="0" y="4570"/>
                    <a:pt x="616" y="4649"/>
                    <a:pt x="1466" y="4649"/>
                  </a:cubicBezTo>
                  <a:cubicBezTo>
                    <a:pt x="2251" y="4649"/>
                    <a:pt x="3234" y="4582"/>
                    <a:pt x="4087" y="4582"/>
                  </a:cubicBezTo>
                  <a:lnTo>
                    <a:pt x="11436" y="4582"/>
                  </a:lnTo>
                  <a:cubicBezTo>
                    <a:pt x="11730" y="4582"/>
                    <a:pt x="12013" y="4590"/>
                    <a:pt x="12267" y="4590"/>
                  </a:cubicBezTo>
                  <a:cubicBezTo>
                    <a:pt x="12872" y="4590"/>
                    <a:pt x="13315" y="4542"/>
                    <a:pt x="13358" y="4219"/>
                  </a:cubicBezTo>
                  <a:cubicBezTo>
                    <a:pt x="13430" y="3748"/>
                    <a:pt x="12717" y="3651"/>
                    <a:pt x="12427" y="3252"/>
                  </a:cubicBezTo>
                  <a:cubicBezTo>
                    <a:pt x="12137" y="2853"/>
                    <a:pt x="12234" y="1463"/>
                    <a:pt x="11001" y="1463"/>
                  </a:cubicBezTo>
                  <a:cubicBezTo>
                    <a:pt x="9877" y="1463"/>
                    <a:pt x="9522" y="2293"/>
                    <a:pt x="9105" y="2293"/>
                  </a:cubicBezTo>
                  <a:cubicBezTo>
                    <a:pt x="9068" y="2293"/>
                    <a:pt x="9032" y="2287"/>
                    <a:pt x="8994" y="2273"/>
                  </a:cubicBezTo>
                  <a:cubicBezTo>
                    <a:pt x="8527" y="2093"/>
                    <a:pt x="8262" y="0"/>
                    <a:pt x="7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38;p80">
              <a:extLst>
                <a:ext uri="{FF2B5EF4-FFF2-40B4-BE49-F238E27FC236}">
                  <a16:creationId xmlns:a16="http://schemas.microsoft.com/office/drawing/2014/main" id="{7A4F5CC4-A9B0-2EA1-6D01-1DE00A2DD983}"/>
                </a:ext>
              </a:extLst>
            </p:cNvPr>
            <p:cNvSpPr/>
            <p:nvPr/>
          </p:nvSpPr>
          <p:spPr>
            <a:xfrm>
              <a:off x="2006797" y="1866575"/>
              <a:ext cx="223597" cy="342777"/>
            </a:xfrm>
            <a:custGeom>
              <a:avLst/>
              <a:gdLst/>
              <a:ahLst/>
              <a:cxnLst/>
              <a:rect l="l" t="t" r="r" b="b"/>
              <a:pathLst>
                <a:path w="7664" h="11749" extrusionOk="0">
                  <a:moveTo>
                    <a:pt x="3312" y="0"/>
                  </a:moveTo>
                  <a:cubicBezTo>
                    <a:pt x="3216" y="0"/>
                    <a:pt x="3119" y="37"/>
                    <a:pt x="3059" y="109"/>
                  </a:cubicBezTo>
                  <a:cubicBezTo>
                    <a:pt x="2986" y="170"/>
                    <a:pt x="2950" y="266"/>
                    <a:pt x="2950" y="351"/>
                  </a:cubicBezTo>
                  <a:lnTo>
                    <a:pt x="2950" y="1245"/>
                  </a:lnTo>
                  <a:cubicBezTo>
                    <a:pt x="2575" y="1306"/>
                    <a:pt x="2213" y="1414"/>
                    <a:pt x="1874" y="1572"/>
                  </a:cubicBezTo>
                  <a:cubicBezTo>
                    <a:pt x="1560" y="1717"/>
                    <a:pt x="1282" y="1910"/>
                    <a:pt x="1028" y="2152"/>
                  </a:cubicBezTo>
                  <a:cubicBezTo>
                    <a:pt x="811" y="2369"/>
                    <a:pt x="617" y="2635"/>
                    <a:pt x="484" y="2925"/>
                  </a:cubicBezTo>
                  <a:cubicBezTo>
                    <a:pt x="351" y="3228"/>
                    <a:pt x="279" y="3542"/>
                    <a:pt x="279" y="3868"/>
                  </a:cubicBezTo>
                  <a:cubicBezTo>
                    <a:pt x="279" y="4207"/>
                    <a:pt x="327" y="4557"/>
                    <a:pt x="448" y="4883"/>
                  </a:cubicBezTo>
                  <a:cubicBezTo>
                    <a:pt x="545" y="5161"/>
                    <a:pt x="714" y="5415"/>
                    <a:pt x="931" y="5621"/>
                  </a:cubicBezTo>
                  <a:cubicBezTo>
                    <a:pt x="1173" y="5838"/>
                    <a:pt x="1451" y="6020"/>
                    <a:pt x="1753" y="6140"/>
                  </a:cubicBezTo>
                  <a:cubicBezTo>
                    <a:pt x="2128" y="6298"/>
                    <a:pt x="2515" y="6431"/>
                    <a:pt x="2914" y="6515"/>
                  </a:cubicBezTo>
                  <a:cubicBezTo>
                    <a:pt x="3397" y="6636"/>
                    <a:pt x="3820" y="6745"/>
                    <a:pt x="4195" y="6817"/>
                  </a:cubicBezTo>
                  <a:cubicBezTo>
                    <a:pt x="4509" y="6878"/>
                    <a:pt x="4823" y="6962"/>
                    <a:pt x="5126" y="7071"/>
                  </a:cubicBezTo>
                  <a:cubicBezTo>
                    <a:pt x="5343" y="7132"/>
                    <a:pt x="5536" y="7240"/>
                    <a:pt x="5694" y="7385"/>
                  </a:cubicBezTo>
                  <a:cubicBezTo>
                    <a:pt x="5814" y="7506"/>
                    <a:pt x="5887" y="7675"/>
                    <a:pt x="5875" y="7857"/>
                  </a:cubicBezTo>
                  <a:cubicBezTo>
                    <a:pt x="5887" y="8038"/>
                    <a:pt x="5827" y="8207"/>
                    <a:pt x="5706" y="8352"/>
                  </a:cubicBezTo>
                  <a:cubicBezTo>
                    <a:pt x="5585" y="8497"/>
                    <a:pt x="5428" y="8606"/>
                    <a:pt x="5258" y="8691"/>
                  </a:cubicBezTo>
                  <a:cubicBezTo>
                    <a:pt x="5053" y="8787"/>
                    <a:pt x="4835" y="8860"/>
                    <a:pt x="4606" y="8884"/>
                  </a:cubicBezTo>
                  <a:cubicBezTo>
                    <a:pt x="4352" y="8933"/>
                    <a:pt x="4098" y="8945"/>
                    <a:pt x="3832" y="8945"/>
                  </a:cubicBezTo>
                  <a:cubicBezTo>
                    <a:pt x="3796" y="8946"/>
                    <a:pt x="3760" y="8947"/>
                    <a:pt x="3724" y="8947"/>
                  </a:cubicBezTo>
                  <a:cubicBezTo>
                    <a:pt x="3480" y="8947"/>
                    <a:pt x="3230" y="8913"/>
                    <a:pt x="2998" y="8860"/>
                  </a:cubicBezTo>
                  <a:cubicBezTo>
                    <a:pt x="2793" y="8812"/>
                    <a:pt x="2611" y="8739"/>
                    <a:pt x="2430" y="8642"/>
                  </a:cubicBezTo>
                  <a:cubicBezTo>
                    <a:pt x="2297" y="8570"/>
                    <a:pt x="2176" y="8473"/>
                    <a:pt x="2068" y="8340"/>
                  </a:cubicBezTo>
                  <a:cubicBezTo>
                    <a:pt x="1983" y="8244"/>
                    <a:pt x="1910" y="8123"/>
                    <a:pt x="1850" y="8002"/>
                  </a:cubicBezTo>
                  <a:cubicBezTo>
                    <a:pt x="1802" y="7905"/>
                    <a:pt x="1729" y="7833"/>
                    <a:pt x="1645" y="7772"/>
                  </a:cubicBezTo>
                  <a:cubicBezTo>
                    <a:pt x="1548" y="7712"/>
                    <a:pt x="1427" y="7688"/>
                    <a:pt x="1306" y="7688"/>
                  </a:cubicBezTo>
                  <a:lnTo>
                    <a:pt x="375" y="7688"/>
                  </a:lnTo>
                  <a:cubicBezTo>
                    <a:pt x="279" y="7688"/>
                    <a:pt x="182" y="7724"/>
                    <a:pt x="109" y="7796"/>
                  </a:cubicBezTo>
                  <a:cubicBezTo>
                    <a:pt x="37" y="7857"/>
                    <a:pt x="1" y="7953"/>
                    <a:pt x="13" y="8050"/>
                  </a:cubicBezTo>
                  <a:cubicBezTo>
                    <a:pt x="37" y="8364"/>
                    <a:pt x="122" y="8679"/>
                    <a:pt x="279" y="8957"/>
                  </a:cubicBezTo>
                  <a:cubicBezTo>
                    <a:pt x="448" y="9235"/>
                    <a:pt x="653" y="9476"/>
                    <a:pt x="907" y="9670"/>
                  </a:cubicBezTo>
                  <a:cubicBezTo>
                    <a:pt x="1185" y="9887"/>
                    <a:pt x="1487" y="10069"/>
                    <a:pt x="1814" y="10202"/>
                  </a:cubicBezTo>
                  <a:cubicBezTo>
                    <a:pt x="2176" y="10347"/>
                    <a:pt x="2551" y="10455"/>
                    <a:pt x="2938" y="10504"/>
                  </a:cubicBezTo>
                  <a:lnTo>
                    <a:pt x="2938" y="11398"/>
                  </a:lnTo>
                  <a:cubicBezTo>
                    <a:pt x="2938" y="11483"/>
                    <a:pt x="2974" y="11580"/>
                    <a:pt x="3047" y="11640"/>
                  </a:cubicBezTo>
                  <a:cubicBezTo>
                    <a:pt x="3107" y="11712"/>
                    <a:pt x="3204" y="11749"/>
                    <a:pt x="3300" y="11749"/>
                  </a:cubicBezTo>
                  <a:lnTo>
                    <a:pt x="4376" y="11749"/>
                  </a:lnTo>
                  <a:cubicBezTo>
                    <a:pt x="4461" y="11749"/>
                    <a:pt x="4557" y="11712"/>
                    <a:pt x="4618" y="11640"/>
                  </a:cubicBezTo>
                  <a:cubicBezTo>
                    <a:pt x="4690" y="11580"/>
                    <a:pt x="4727" y="11483"/>
                    <a:pt x="4727" y="11398"/>
                  </a:cubicBezTo>
                  <a:lnTo>
                    <a:pt x="4727" y="10504"/>
                  </a:lnTo>
                  <a:cubicBezTo>
                    <a:pt x="5150" y="10455"/>
                    <a:pt x="5573" y="10347"/>
                    <a:pt x="5960" y="10177"/>
                  </a:cubicBezTo>
                  <a:cubicBezTo>
                    <a:pt x="6298" y="10032"/>
                    <a:pt x="6612" y="9839"/>
                    <a:pt x="6890" y="9597"/>
                  </a:cubicBezTo>
                  <a:cubicBezTo>
                    <a:pt x="7132" y="9368"/>
                    <a:pt x="7325" y="9102"/>
                    <a:pt x="7458" y="8800"/>
                  </a:cubicBezTo>
                  <a:cubicBezTo>
                    <a:pt x="7591" y="8497"/>
                    <a:pt x="7664" y="8171"/>
                    <a:pt x="7664" y="7845"/>
                  </a:cubicBezTo>
                  <a:cubicBezTo>
                    <a:pt x="7664" y="7518"/>
                    <a:pt x="7615" y="7192"/>
                    <a:pt x="7507" y="6890"/>
                  </a:cubicBezTo>
                  <a:cubicBezTo>
                    <a:pt x="7398" y="6612"/>
                    <a:pt x="7229" y="6358"/>
                    <a:pt x="6999" y="6153"/>
                  </a:cubicBezTo>
                  <a:cubicBezTo>
                    <a:pt x="6733" y="5923"/>
                    <a:pt x="6431" y="5729"/>
                    <a:pt x="6092" y="5609"/>
                  </a:cubicBezTo>
                  <a:cubicBezTo>
                    <a:pt x="5657" y="5427"/>
                    <a:pt x="5210" y="5294"/>
                    <a:pt x="4751" y="5210"/>
                  </a:cubicBezTo>
                  <a:cubicBezTo>
                    <a:pt x="4267" y="5101"/>
                    <a:pt x="3856" y="5016"/>
                    <a:pt x="3518" y="4932"/>
                  </a:cubicBezTo>
                  <a:cubicBezTo>
                    <a:pt x="3228" y="4871"/>
                    <a:pt x="2950" y="4787"/>
                    <a:pt x="2672" y="4678"/>
                  </a:cubicBezTo>
                  <a:cubicBezTo>
                    <a:pt x="2491" y="4605"/>
                    <a:pt x="2333" y="4497"/>
                    <a:pt x="2201" y="4352"/>
                  </a:cubicBezTo>
                  <a:cubicBezTo>
                    <a:pt x="2104" y="4207"/>
                    <a:pt x="2043" y="4037"/>
                    <a:pt x="2055" y="3868"/>
                  </a:cubicBezTo>
                  <a:cubicBezTo>
                    <a:pt x="2055" y="3699"/>
                    <a:pt x="2092" y="3554"/>
                    <a:pt x="2188" y="3421"/>
                  </a:cubicBezTo>
                  <a:cubicBezTo>
                    <a:pt x="2285" y="3276"/>
                    <a:pt x="2406" y="3167"/>
                    <a:pt x="2551" y="3082"/>
                  </a:cubicBezTo>
                  <a:cubicBezTo>
                    <a:pt x="2720" y="2986"/>
                    <a:pt x="2902" y="2913"/>
                    <a:pt x="3095" y="2877"/>
                  </a:cubicBezTo>
                  <a:cubicBezTo>
                    <a:pt x="3312" y="2829"/>
                    <a:pt x="3530" y="2804"/>
                    <a:pt x="3748" y="2804"/>
                  </a:cubicBezTo>
                  <a:cubicBezTo>
                    <a:pt x="4279" y="2804"/>
                    <a:pt x="4678" y="2889"/>
                    <a:pt x="4956" y="3046"/>
                  </a:cubicBezTo>
                  <a:cubicBezTo>
                    <a:pt x="5198" y="3179"/>
                    <a:pt x="5404" y="3373"/>
                    <a:pt x="5561" y="3614"/>
                  </a:cubicBezTo>
                  <a:cubicBezTo>
                    <a:pt x="5609" y="3699"/>
                    <a:pt x="5682" y="3784"/>
                    <a:pt x="5766" y="3844"/>
                  </a:cubicBezTo>
                  <a:cubicBezTo>
                    <a:pt x="5850" y="3897"/>
                    <a:pt x="5953" y="3931"/>
                    <a:pt x="6058" y="3931"/>
                  </a:cubicBezTo>
                  <a:cubicBezTo>
                    <a:pt x="6073" y="3931"/>
                    <a:pt x="6089" y="3930"/>
                    <a:pt x="6105" y="3929"/>
                  </a:cubicBezTo>
                  <a:lnTo>
                    <a:pt x="7023" y="3929"/>
                  </a:lnTo>
                  <a:cubicBezTo>
                    <a:pt x="7120" y="3929"/>
                    <a:pt x="7217" y="3892"/>
                    <a:pt x="7289" y="3832"/>
                  </a:cubicBezTo>
                  <a:cubicBezTo>
                    <a:pt x="7362" y="3771"/>
                    <a:pt x="7398" y="3675"/>
                    <a:pt x="7386" y="3578"/>
                  </a:cubicBezTo>
                  <a:cubicBezTo>
                    <a:pt x="7362" y="3336"/>
                    <a:pt x="7289" y="3107"/>
                    <a:pt x="7192" y="2901"/>
                  </a:cubicBezTo>
                  <a:cubicBezTo>
                    <a:pt x="7059" y="2647"/>
                    <a:pt x="6890" y="2418"/>
                    <a:pt x="6685" y="2212"/>
                  </a:cubicBezTo>
                  <a:cubicBezTo>
                    <a:pt x="6443" y="1983"/>
                    <a:pt x="6165" y="1789"/>
                    <a:pt x="5863" y="1632"/>
                  </a:cubicBezTo>
                  <a:cubicBezTo>
                    <a:pt x="5500" y="1451"/>
                    <a:pt x="5113" y="1330"/>
                    <a:pt x="4727" y="1269"/>
                  </a:cubicBezTo>
                  <a:lnTo>
                    <a:pt x="4739" y="351"/>
                  </a:lnTo>
                  <a:cubicBezTo>
                    <a:pt x="4739" y="266"/>
                    <a:pt x="4702" y="170"/>
                    <a:pt x="4630" y="109"/>
                  </a:cubicBezTo>
                  <a:cubicBezTo>
                    <a:pt x="4570" y="37"/>
                    <a:pt x="4473" y="0"/>
                    <a:pt x="4376" y="0"/>
                  </a:cubicBezTo>
                  <a:close/>
                </a:path>
              </a:pathLst>
            </a:custGeom>
            <a:solidFill>
              <a:srgbClr val="FFEB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39;p80">
              <a:extLst>
                <a:ext uri="{FF2B5EF4-FFF2-40B4-BE49-F238E27FC236}">
                  <a16:creationId xmlns:a16="http://schemas.microsoft.com/office/drawing/2014/main" id="{19A54F9B-BFBF-59FF-3CAA-5B862B3D48FB}"/>
                </a:ext>
              </a:extLst>
            </p:cNvPr>
            <p:cNvSpPr/>
            <p:nvPr/>
          </p:nvSpPr>
          <p:spPr>
            <a:xfrm>
              <a:off x="1883033" y="1981149"/>
              <a:ext cx="690835" cy="635869"/>
            </a:xfrm>
            <a:custGeom>
              <a:avLst/>
              <a:gdLst/>
              <a:ahLst/>
              <a:cxnLst/>
              <a:rect l="l" t="t" r="r" b="b"/>
              <a:pathLst>
                <a:path w="23679" h="21795" extrusionOk="0">
                  <a:moveTo>
                    <a:pt x="16799" y="0"/>
                  </a:moveTo>
                  <a:cubicBezTo>
                    <a:pt x="13275" y="0"/>
                    <a:pt x="11776" y="8509"/>
                    <a:pt x="10528" y="10009"/>
                  </a:cubicBezTo>
                  <a:cubicBezTo>
                    <a:pt x="10212" y="10390"/>
                    <a:pt x="9859" y="10511"/>
                    <a:pt x="9486" y="10511"/>
                  </a:cubicBezTo>
                  <a:cubicBezTo>
                    <a:pt x="8825" y="10511"/>
                    <a:pt x="8101" y="10129"/>
                    <a:pt x="7410" y="10129"/>
                  </a:cubicBezTo>
                  <a:cubicBezTo>
                    <a:pt x="6942" y="10129"/>
                    <a:pt x="6489" y="10304"/>
                    <a:pt x="6080" y="10892"/>
                  </a:cubicBezTo>
                  <a:cubicBezTo>
                    <a:pt x="4791" y="12745"/>
                    <a:pt x="5069" y="18564"/>
                    <a:pt x="3951" y="18564"/>
                  </a:cubicBezTo>
                  <a:cubicBezTo>
                    <a:pt x="3895" y="18564"/>
                    <a:pt x="3835" y="18549"/>
                    <a:pt x="3771" y="18519"/>
                  </a:cubicBezTo>
                  <a:cubicBezTo>
                    <a:pt x="3525" y="18398"/>
                    <a:pt x="3287" y="18344"/>
                    <a:pt x="3058" y="18344"/>
                  </a:cubicBezTo>
                  <a:cubicBezTo>
                    <a:pt x="1223" y="18344"/>
                    <a:pt x="0" y="21794"/>
                    <a:pt x="0" y="21794"/>
                  </a:cubicBezTo>
                  <a:lnTo>
                    <a:pt x="21104" y="21794"/>
                  </a:lnTo>
                  <a:cubicBezTo>
                    <a:pt x="21104" y="21794"/>
                    <a:pt x="22264" y="21625"/>
                    <a:pt x="21611" y="20428"/>
                  </a:cubicBezTo>
                  <a:cubicBezTo>
                    <a:pt x="20959" y="19232"/>
                    <a:pt x="20608" y="19220"/>
                    <a:pt x="21406" y="16657"/>
                  </a:cubicBezTo>
                  <a:cubicBezTo>
                    <a:pt x="22216" y="14083"/>
                    <a:pt x="23678" y="9345"/>
                    <a:pt x="22518" y="9103"/>
                  </a:cubicBezTo>
                  <a:cubicBezTo>
                    <a:pt x="22479" y="9094"/>
                    <a:pt x="22440" y="9090"/>
                    <a:pt x="22400" y="9090"/>
                  </a:cubicBezTo>
                  <a:cubicBezTo>
                    <a:pt x="21273" y="9090"/>
                    <a:pt x="20051" y="12492"/>
                    <a:pt x="18638" y="12632"/>
                  </a:cubicBezTo>
                  <a:cubicBezTo>
                    <a:pt x="18630" y="12633"/>
                    <a:pt x="18622" y="12634"/>
                    <a:pt x="18614" y="12634"/>
                  </a:cubicBezTo>
                  <a:cubicBezTo>
                    <a:pt x="17213" y="12634"/>
                    <a:pt x="20431" y="110"/>
                    <a:pt x="16873" y="2"/>
                  </a:cubicBezTo>
                  <a:cubicBezTo>
                    <a:pt x="16849" y="1"/>
                    <a:pt x="16824" y="0"/>
                    <a:pt x="1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40;p80">
              <a:extLst>
                <a:ext uri="{FF2B5EF4-FFF2-40B4-BE49-F238E27FC236}">
                  <a16:creationId xmlns:a16="http://schemas.microsoft.com/office/drawing/2014/main" id="{B447099F-53C6-3FB6-ABCC-DE33C7E4CE86}"/>
                </a:ext>
              </a:extLst>
            </p:cNvPr>
            <p:cNvSpPr/>
            <p:nvPr/>
          </p:nvSpPr>
          <p:spPr>
            <a:xfrm>
              <a:off x="2207117" y="1980828"/>
              <a:ext cx="168223" cy="636190"/>
            </a:xfrm>
            <a:custGeom>
              <a:avLst/>
              <a:gdLst/>
              <a:ahLst/>
              <a:cxnLst/>
              <a:rect l="l" t="t" r="r" b="b"/>
              <a:pathLst>
                <a:path w="5766" h="21806" fill="none" extrusionOk="0">
                  <a:moveTo>
                    <a:pt x="5765" y="0"/>
                  </a:moveTo>
                  <a:cubicBezTo>
                    <a:pt x="5765" y="0"/>
                    <a:pt x="3384" y="14094"/>
                    <a:pt x="0" y="2180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41;p80">
              <a:extLst>
                <a:ext uri="{FF2B5EF4-FFF2-40B4-BE49-F238E27FC236}">
                  <a16:creationId xmlns:a16="http://schemas.microsoft.com/office/drawing/2014/main" id="{02119DC4-EC66-89A6-D639-CF0EC3BDB975}"/>
                </a:ext>
              </a:extLst>
            </p:cNvPr>
            <p:cNvSpPr/>
            <p:nvPr/>
          </p:nvSpPr>
          <p:spPr>
            <a:xfrm>
              <a:off x="2324520" y="2246708"/>
              <a:ext cx="215487" cy="370318"/>
            </a:xfrm>
            <a:custGeom>
              <a:avLst/>
              <a:gdLst/>
              <a:ahLst/>
              <a:cxnLst/>
              <a:rect l="l" t="t" r="r" b="b"/>
              <a:pathLst>
                <a:path w="7386" h="12693" fill="none" extrusionOk="0">
                  <a:moveTo>
                    <a:pt x="7386" y="1"/>
                  </a:moveTo>
                  <a:cubicBezTo>
                    <a:pt x="7386" y="1"/>
                    <a:pt x="4014" y="8704"/>
                    <a:pt x="1" y="12692"/>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42;p80">
              <a:extLst>
                <a:ext uri="{FF2B5EF4-FFF2-40B4-BE49-F238E27FC236}">
                  <a16:creationId xmlns:a16="http://schemas.microsoft.com/office/drawing/2014/main" id="{750563E5-370A-C9AE-2675-158BC7333674}"/>
                </a:ext>
              </a:extLst>
            </p:cNvPr>
            <p:cNvSpPr/>
            <p:nvPr/>
          </p:nvSpPr>
          <p:spPr>
            <a:xfrm>
              <a:off x="2082274" y="2279531"/>
              <a:ext cx="61734" cy="337146"/>
            </a:xfrm>
            <a:custGeom>
              <a:avLst/>
              <a:gdLst/>
              <a:ahLst/>
              <a:cxnLst/>
              <a:rect l="l" t="t" r="r" b="b"/>
              <a:pathLst>
                <a:path w="2116" h="11556" fill="none" extrusionOk="0">
                  <a:moveTo>
                    <a:pt x="0" y="0"/>
                  </a:moveTo>
                  <a:cubicBezTo>
                    <a:pt x="0" y="0"/>
                    <a:pt x="2115" y="5802"/>
                    <a:pt x="2043" y="1155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43;p80">
              <a:extLst>
                <a:ext uri="{FF2B5EF4-FFF2-40B4-BE49-F238E27FC236}">
                  <a16:creationId xmlns:a16="http://schemas.microsoft.com/office/drawing/2014/main" id="{8CB86C3B-F00D-846C-D0AC-CF5F9119D814}"/>
                </a:ext>
              </a:extLst>
            </p:cNvPr>
            <p:cNvSpPr/>
            <p:nvPr/>
          </p:nvSpPr>
          <p:spPr>
            <a:xfrm>
              <a:off x="1924638" y="2542932"/>
              <a:ext cx="43763" cy="73754"/>
            </a:xfrm>
            <a:custGeom>
              <a:avLst/>
              <a:gdLst/>
              <a:ahLst/>
              <a:cxnLst/>
              <a:rect l="l" t="t" r="r" b="b"/>
              <a:pathLst>
                <a:path w="1500" h="2528" fill="none" extrusionOk="0">
                  <a:moveTo>
                    <a:pt x="0" y="1"/>
                  </a:moveTo>
                  <a:cubicBezTo>
                    <a:pt x="363" y="907"/>
                    <a:pt x="871" y="1766"/>
                    <a:pt x="1499" y="2527"/>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44;p80">
              <a:extLst>
                <a:ext uri="{FF2B5EF4-FFF2-40B4-BE49-F238E27FC236}">
                  <a16:creationId xmlns:a16="http://schemas.microsoft.com/office/drawing/2014/main" id="{7A6D5F32-6473-614F-A3DD-62F1B92DEA5B}"/>
                </a:ext>
              </a:extLst>
            </p:cNvPr>
            <p:cNvSpPr/>
            <p:nvPr/>
          </p:nvSpPr>
          <p:spPr>
            <a:xfrm>
              <a:off x="2049481" y="2320436"/>
              <a:ext cx="55724" cy="34572"/>
            </a:xfrm>
            <a:custGeom>
              <a:avLst/>
              <a:gdLst/>
              <a:ahLst/>
              <a:cxnLst/>
              <a:rect l="l" t="t" r="r" b="b"/>
              <a:pathLst>
                <a:path w="1910" h="1185" fill="none" extrusionOk="0">
                  <a:moveTo>
                    <a:pt x="0" y="0"/>
                  </a:moveTo>
                  <a:cubicBezTo>
                    <a:pt x="617" y="423"/>
                    <a:pt x="1257" y="822"/>
                    <a:pt x="1910" y="118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45;p80">
              <a:extLst>
                <a:ext uri="{FF2B5EF4-FFF2-40B4-BE49-F238E27FC236}">
                  <a16:creationId xmlns:a16="http://schemas.microsoft.com/office/drawing/2014/main" id="{DB4CBA14-43F4-D68F-4427-8A3EF2B2AECC}"/>
                </a:ext>
              </a:extLst>
            </p:cNvPr>
            <p:cNvSpPr/>
            <p:nvPr/>
          </p:nvSpPr>
          <p:spPr>
            <a:xfrm>
              <a:off x="2032909" y="2392005"/>
              <a:ext cx="101587" cy="109698"/>
            </a:xfrm>
            <a:custGeom>
              <a:avLst/>
              <a:gdLst/>
              <a:ahLst/>
              <a:cxnLst/>
              <a:rect l="l" t="t" r="r" b="b"/>
              <a:pathLst>
                <a:path w="3482" h="3760" fill="none" extrusionOk="0">
                  <a:moveTo>
                    <a:pt x="0" y="1"/>
                  </a:moveTo>
                  <a:cubicBezTo>
                    <a:pt x="967" y="1427"/>
                    <a:pt x="2139" y="2696"/>
                    <a:pt x="3481" y="3760"/>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46;p80">
              <a:extLst>
                <a:ext uri="{FF2B5EF4-FFF2-40B4-BE49-F238E27FC236}">
                  <a16:creationId xmlns:a16="http://schemas.microsoft.com/office/drawing/2014/main" id="{1AE1F9A4-9EBA-73EB-A835-197D0017BB13}"/>
                </a:ext>
              </a:extLst>
            </p:cNvPr>
            <p:cNvSpPr/>
            <p:nvPr/>
          </p:nvSpPr>
          <p:spPr>
            <a:xfrm>
              <a:off x="2195126" y="2250968"/>
              <a:ext cx="44463" cy="283173"/>
            </a:xfrm>
            <a:custGeom>
              <a:avLst/>
              <a:gdLst/>
              <a:ahLst/>
              <a:cxnLst/>
              <a:rect l="l" t="t" r="r" b="b"/>
              <a:pathLst>
                <a:path w="1524" h="9706" fill="none" extrusionOk="0">
                  <a:moveTo>
                    <a:pt x="266" y="0"/>
                  </a:moveTo>
                  <a:cubicBezTo>
                    <a:pt x="266" y="0"/>
                    <a:pt x="0" y="6092"/>
                    <a:pt x="1523" y="9706"/>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47;p80">
              <a:extLst>
                <a:ext uri="{FF2B5EF4-FFF2-40B4-BE49-F238E27FC236}">
                  <a16:creationId xmlns:a16="http://schemas.microsoft.com/office/drawing/2014/main" id="{CDCABC2C-DED6-1F91-0F30-F887C60B1D79}"/>
                </a:ext>
              </a:extLst>
            </p:cNvPr>
            <p:cNvSpPr/>
            <p:nvPr/>
          </p:nvSpPr>
          <p:spPr>
            <a:xfrm>
              <a:off x="2260713" y="2087320"/>
              <a:ext cx="32822" cy="267681"/>
            </a:xfrm>
            <a:custGeom>
              <a:avLst/>
              <a:gdLst/>
              <a:ahLst/>
              <a:cxnLst/>
              <a:rect l="l" t="t" r="r" b="b"/>
              <a:pathLst>
                <a:path w="1125" h="9175" fill="none" extrusionOk="0">
                  <a:moveTo>
                    <a:pt x="218" y="1"/>
                  </a:moveTo>
                  <a:cubicBezTo>
                    <a:pt x="218" y="1"/>
                    <a:pt x="0" y="6588"/>
                    <a:pt x="1124" y="917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48;p80">
              <a:extLst>
                <a:ext uri="{FF2B5EF4-FFF2-40B4-BE49-F238E27FC236}">
                  <a16:creationId xmlns:a16="http://schemas.microsoft.com/office/drawing/2014/main" id="{92F54BA9-5E3A-E151-4A15-2D4B5279050F}"/>
                </a:ext>
              </a:extLst>
            </p:cNvPr>
            <p:cNvSpPr/>
            <p:nvPr/>
          </p:nvSpPr>
          <p:spPr>
            <a:xfrm>
              <a:off x="2265643" y="2260129"/>
              <a:ext cx="152002" cy="193985"/>
            </a:xfrm>
            <a:custGeom>
              <a:avLst/>
              <a:gdLst/>
              <a:ahLst/>
              <a:cxnLst/>
              <a:rect l="l" t="t" r="r" b="b"/>
              <a:pathLst>
                <a:path w="5210" h="6649" fill="none" extrusionOk="0">
                  <a:moveTo>
                    <a:pt x="5210" y="0"/>
                  </a:moveTo>
                  <a:cubicBezTo>
                    <a:pt x="5210" y="0"/>
                    <a:pt x="2986" y="4533"/>
                    <a:pt x="0" y="6648"/>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49;p80">
              <a:extLst>
                <a:ext uri="{FF2B5EF4-FFF2-40B4-BE49-F238E27FC236}">
                  <a16:creationId xmlns:a16="http://schemas.microsoft.com/office/drawing/2014/main" id="{F8270144-105E-596A-1D08-10F654AA78EC}"/>
                </a:ext>
              </a:extLst>
            </p:cNvPr>
            <p:cNvSpPr/>
            <p:nvPr/>
          </p:nvSpPr>
          <p:spPr>
            <a:xfrm>
              <a:off x="2330880" y="2112353"/>
              <a:ext cx="95606" cy="90676"/>
            </a:xfrm>
            <a:custGeom>
              <a:avLst/>
              <a:gdLst/>
              <a:ahLst/>
              <a:cxnLst/>
              <a:rect l="l" t="t" r="r" b="b"/>
              <a:pathLst>
                <a:path w="3277" h="3108" fill="none" extrusionOk="0">
                  <a:moveTo>
                    <a:pt x="3276" y="1"/>
                  </a:moveTo>
                  <a:cubicBezTo>
                    <a:pt x="3276" y="1"/>
                    <a:pt x="1463" y="1802"/>
                    <a:pt x="0" y="3107"/>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50;p80">
              <a:extLst>
                <a:ext uri="{FF2B5EF4-FFF2-40B4-BE49-F238E27FC236}">
                  <a16:creationId xmlns:a16="http://schemas.microsoft.com/office/drawing/2014/main" id="{7B56A8A4-A5CA-D740-194F-5A5257E3890B}"/>
                </a:ext>
              </a:extLst>
            </p:cNvPr>
            <p:cNvSpPr/>
            <p:nvPr/>
          </p:nvSpPr>
          <p:spPr>
            <a:xfrm>
              <a:off x="2324520" y="2000930"/>
              <a:ext cx="25791" cy="111449"/>
            </a:xfrm>
            <a:custGeom>
              <a:avLst/>
              <a:gdLst/>
              <a:ahLst/>
              <a:cxnLst/>
              <a:rect l="l" t="t" r="r" b="b"/>
              <a:pathLst>
                <a:path w="884" h="3820" fill="none" extrusionOk="0">
                  <a:moveTo>
                    <a:pt x="1" y="0"/>
                  </a:moveTo>
                  <a:lnTo>
                    <a:pt x="883" y="3820"/>
                  </a:ln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51;p80">
              <a:extLst>
                <a:ext uri="{FF2B5EF4-FFF2-40B4-BE49-F238E27FC236}">
                  <a16:creationId xmlns:a16="http://schemas.microsoft.com/office/drawing/2014/main" id="{888E1849-1397-C357-82D6-82FAB9B0949A}"/>
                </a:ext>
              </a:extLst>
            </p:cNvPr>
            <p:cNvSpPr/>
            <p:nvPr/>
          </p:nvSpPr>
          <p:spPr>
            <a:xfrm>
              <a:off x="2474045" y="2326067"/>
              <a:ext cx="72325" cy="65965"/>
            </a:xfrm>
            <a:custGeom>
              <a:avLst/>
              <a:gdLst/>
              <a:ahLst/>
              <a:cxnLst/>
              <a:rect l="l" t="t" r="r" b="b"/>
              <a:pathLst>
                <a:path w="2479" h="2261" fill="none" extrusionOk="0">
                  <a:moveTo>
                    <a:pt x="2479" y="1"/>
                  </a:moveTo>
                  <a:cubicBezTo>
                    <a:pt x="1741" y="847"/>
                    <a:pt x="919" y="1608"/>
                    <a:pt x="1" y="2261"/>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52;p80">
              <a:extLst>
                <a:ext uri="{FF2B5EF4-FFF2-40B4-BE49-F238E27FC236}">
                  <a16:creationId xmlns:a16="http://schemas.microsoft.com/office/drawing/2014/main" id="{9900B5A1-2E78-31C0-30AA-8063BDD63C63}"/>
                </a:ext>
              </a:extLst>
            </p:cNvPr>
            <p:cNvSpPr/>
            <p:nvPr/>
          </p:nvSpPr>
          <p:spPr>
            <a:xfrm>
              <a:off x="2364724" y="2467133"/>
              <a:ext cx="142841" cy="104038"/>
            </a:xfrm>
            <a:custGeom>
              <a:avLst/>
              <a:gdLst/>
              <a:ahLst/>
              <a:cxnLst/>
              <a:rect l="l" t="t" r="r" b="b"/>
              <a:pathLst>
                <a:path w="4896" h="3566" fill="none" extrusionOk="0">
                  <a:moveTo>
                    <a:pt x="4896" y="0"/>
                  </a:moveTo>
                  <a:cubicBezTo>
                    <a:pt x="4896" y="0"/>
                    <a:pt x="2213" y="2551"/>
                    <a:pt x="1" y="3566"/>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53;p80">
              <a:extLst>
                <a:ext uri="{FF2B5EF4-FFF2-40B4-BE49-F238E27FC236}">
                  <a16:creationId xmlns:a16="http://schemas.microsoft.com/office/drawing/2014/main" id="{67849257-58C2-ABCD-2290-8D166A6A90A5}"/>
                </a:ext>
              </a:extLst>
            </p:cNvPr>
            <p:cNvSpPr/>
            <p:nvPr/>
          </p:nvSpPr>
          <p:spPr>
            <a:xfrm>
              <a:off x="1827308" y="2616660"/>
              <a:ext cx="733518" cy="29"/>
            </a:xfrm>
            <a:custGeom>
              <a:avLst/>
              <a:gdLst/>
              <a:ahLst/>
              <a:cxnLst/>
              <a:rect l="l" t="t" r="r" b="b"/>
              <a:pathLst>
                <a:path w="25142" h="1" fill="none" extrusionOk="0">
                  <a:moveTo>
                    <a:pt x="25141" y="0"/>
                  </a:moveTo>
                  <a:lnTo>
                    <a:pt x="1" y="0"/>
                  </a:lnTo>
                </a:path>
              </a:pathLst>
            </a:custGeom>
            <a:noFill/>
            <a:ln w="3625" cap="flat" cmpd="sng">
              <a:solidFill>
                <a:srgbClr val="0000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54;p80">
              <a:extLst>
                <a:ext uri="{FF2B5EF4-FFF2-40B4-BE49-F238E27FC236}">
                  <a16:creationId xmlns:a16="http://schemas.microsoft.com/office/drawing/2014/main" id="{0CD4F4EF-D910-90FD-7F8E-B40FC8125701}"/>
                </a:ext>
              </a:extLst>
            </p:cNvPr>
            <p:cNvSpPr/>
            <p:nvPr/>
          </p:nvSpPr>
          <p:spPr>
            <a:xfrm>
              <a:off x="571557" y="2161369"/>
              <a:ext cx="251109" cy="251109"/>
            </a:xfrm>
            <a:custGeom>
              <a:avLst/>
              <a:gdLst/>
              <a:ahLst/>
              <a:cxnLst/>
              <a:rect l="l" t="t" r="r" b="b"/>
              <a:pathLst>
                <a:path w="8607" h="8607" extrusionOk="0">
                  <a:moveTo>
                    <a:pt x="4293" y="2711"/>
                  </a:moveTo>
                  <a:cubicBezTo>
                    <a:pt x="5112" y="2711"/>
                    <a:pt x="5899" y="3347"/>
                    <a:pt x="5899" y="4304"/>
                  </a:cubicBezTo>
                  <a:cubicBezTo>
                    <a:pt x="5899" y="5186"/>
                    <a:pt x="5186" y="5899"/>
                    <a:pt x="4303" y="5899"/>
                  </a:cubicBezTo>
                  <a:cubicBezTo>
                    <a:pt x="2877" y="5899"/>
                    <a:pt x="2164" y="4183"/>
                    <a:pt x="3179" y="3180"/>
                  </a:cubicBezTo>
                  <a:cubicBezTo>
                    <a:pt x="3503" y="2856"/>
                    <a:pt x="3902" y="2711"/>
                    <a:pt x="4293" y="2711"/>
                  </a:cubicBezTo>
                  <a:close/>
                  <a:moveTo>
                    <a:pt x="3385" y="1"/>
                  </a:moveTo>
                  <a:lnTo>
                    <a:pt x="3445" y="1161"/>
                  </a:lnTo>
                  <a:cubicBezTo>
                    <a:pt x="3179" y="1234"/>
                    <a:pt x="2913" y="1331"/>
                    <a:pt x="2672" y="1476"/>
                  </a:cubicBezTo>
                  <a:lnTo>
                    <a:pt x="1910" y="617"/>
                  </a:lnTo>
                  <a:lnTo>
                    <a:pt x="617" y="1911"/>
                  </a:lnTo>
                  <a:lnTo>
                    <a:pt x="1475" y="2684"/>
                  </a:lnTo>
                  <a:cubicBezTo>
                    <a:pt x="1330" y="2926"/>
                    <a:pt x="1221" y="3180"/>
                    <a:pt x="1149" y="3458"/>
                  </a:cubicBezTo>
                  <a:lnTo>
                    <a:pt x="0" y="3397"/>
                  </a:lnTo>
                  <a:lnTo>
                    <a:pt x="0" y="5222"/>
                  </a:lnTo>
                  <a:lnTo>
                    <a:pt x="1149" y="5162"/>
                  </a:lnTo>
                  <a:cubicBezTo>
                    <a:pt x="1221" y="5428"/>
                    <a:pt x="1330" y="5694"/>
                    <a:pt x="1475" y="5936"/>
                  </a:cubicBezTo>
                  <a:lnTo>
                    <a:pt x="617" y="6697"/>
                  </a:lnTo>
                  <a:lnTo>
                    <a:pt x="1910" y="7990"/>
                  </a:lnTo>
                  <a:lnTo>
                    <a:pt x="2672" y="7132"/>
                  </a:lnTo>
                  <a:cubicBezTo>
                    <a:pt x="2913" y="7277"/>
                    <a:pt x="3179" y="7386"/>
                    <a:pt x="3445" y="7459"/>
                  </a:cubicBezTo>
                  <a:lnTo>
                    <a:pt x="3385" y="8607"/>
                  </a:lnTo>
                  <a:lnTo>
                    <a:pt x="5210" y="8607"/>
                  </a:lnTo>
                  <a:lnTo>
                    <a:pt x="5161" y="7459"/>
                  </a:lnTo>
                  <a:cubicBezTo>
                    <a:pt x="5427" y="7374"/>
                    <a:pt x="5681" y="7277"/>
                    <a:pt x="5935" y="7132"/>
                  </a:cubicBezTo>
                  <a:lnTo>
                    <a:pt x="6696" y="7990"/>
                  </a:lnTo>
                  <a:lnTo>
                    <a:pt x="7990" y="6697"/>
                  </a:lnTo>
                  <a:lnTo>
                    <a:pt x="7132" y="5924"/>
                  </a:lnTo>
                  <a:cubicBezTo>
                    <a:pt x="7277" y="5682"/>
                    <a:pt x="7385" y="5428"/>
                    <a:pt x="7458" y="5150"/>
                  </a:cubicBezTo>
                  <a:lnTo>
                    <a:pt x="8606" y="5222"/>
                  </a:lnTo>
                  <a:lnTo>
                    <a:pt x="8606" y="3397"/>
                  </a:lnTo>
                  <a:lnTo>
                    <a:pt x="7458" y="3458"/>
                  </a:lnTo>
                  <a:cubicBezTo>
                    <a:pt x="7385" y="3180"/>
                    <a:pt x="7277" y="2926"/>
                    <a:pt x="7132" y="2684"/>
                  </a:cubicBezTo>
                  <a:lnTo>
                    <a:pt x="7990" y="1911"/>
                  </a:lnTo>
                  <a:lnTo>
                    <a:pt x="6696" y="617"/>
                  </a:lnTo>
                  <a:lnTo>
                    <a:pt x="5923" y="1476"/>
                  </a:lnTo>
                  <a:cubicBezTo>
                    <a:pt x="5681" y="1331"/>
                    <a:pt x="5427" y="1222"/>
                    <a:pt x="5149" y="1161"/>
                  </a:cubicBezTo>
                  <a:lnTo>
                    <a:pt x="5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55;p80">
              <a:extLst>
                <a:ext uri="{FF2B5EF4-FFF2-40B4-BE49-F238E27FC236}">
                  <a16:creationId xmlns:a16="http://schemas.microsoft.com/office/drawing/2014/main" id="{B17219BA-3286-BE51-B1F2-915CB60D03B0}"/>
                </a:ext>
              </a:extLst>
            </p:cNvPr>
            <p:cNvSpPr/>
            <p:nvPr/>
          </p:nvSpPr>
          <p:spPr>
            <a:xfrm>
              <a:off x="968288" y="1789346"/>
              <a:ext cx="286353" cy="286703"/>
            </a:xfrm>
            <a:custGeom>
              <a:avLst/>
              <a:gdLst/>
              <a:ahLst/>
              <a:cxnLst/>
              <a:rect l="l" t="t" r="r" b="b"/>
              <a:pathLst>
                <a:path w="9815" h="9827" extrusionOk="0">
                  <a:moveTo>
                    <a:pt x="4901" y="3088"/>
                  </a:moveTo>
                  <a:cubicBezTo>
                    <a:pt x="5836" y="3088"/>
                    <a:pt x="6732" y="3816"/>
                    <a:pt x="6732" y="4920"/>
                  </a:cubicBezTo>
                  <a:cubicBezTo>
                    <a:pt x="6732" y="5923"/>
                    <a:pt x="5923" y="6733"/>
                    <a:pt x="4907" y="6733"/>
                  </a:cubicBezTo>
                  <a:cubicBezTo>
                    <a:pt x="3288" y="6733"/>
                    <a:pt x="2478" y="4775"/>
                    <a:pt x="3626" y="3626"/>
                  </a:cubicBezTo>
                  <a:cubicBezTo>
                    <a:pt x="3998" y="3255"/>
                    <a:pt x="4454" y="3088"/>
                    <a:pt x="4901" y="3088"/>
                  </a:cubicBezTo>
                  <a:close/>
                  <a:moveTo>
                    <a:pt x="3868" y="0"/>
                  </a:moveTo>
                  <a:lnTo>
                    <a:pt x="3940" y="1318"/>
                  </a:lnTo>
                  <a:cubicBezTo>
                    <a:pt x="3626" y="1402"/>
                    <a:pt x="3336" y="1523"/>
                    <a:pt x="3058" y="1680"/>
                  </a:cubicBezTo>
                  <a:lnTo>
                    <a:pt x="2176" y="713"/>
                  </a:lnTo>
                  <a:lnTo>
                    <a:pt x="701" y="2188"/>
                  </a:lnTo>
                  <a:lnTo>
                    <a:pt x="1680" y="3070"/>
                  </a:lnTo>
                  <a:cubicBezTo>
                    <a:pt x="1523" y="3348"/>
                    <a:pt x="1402" y="3638"/>
                    <a:pt x="1317" y="3953"/>
                  </a:cubicBezTo>
                  <a:lnTo>
                    <a:pt x="0" y="3880"/>
                  </a:lnTo>
                  <a:lnTo>
                    <a:pt x="0" y="5959"/>
                  </a:lnTo>
                  <a:lnTo>
                    <a:pt x="1317" y="5899"/>
                  </a:lnTo>
                  <a:cubicBezTo>
                    <a:pt x="1402" y="6201"/>
                    <a:pt x="1523" y="6503"/>
                    <a:pt x="1680" y="6769"/>
                  </a:cubicBezTo>
                  <a:lnTo>
                    <a:pt x="701" y="7651"/>
                  </a:lnTo>
                  <a:lnTo>
                    <a:pt x="2176" y="9126"/>
                  </a:lnTo>
                  <a:lnTo>
                    <a:pt x="3058" y="8147"/>
                  </a:lnTo>
                  <a:cubicBezTo>
                    <a:pt x="3336" y="8304"/>
                    <a:pt x="3626" y="8437"/>
                    <a:pt x="3940" y="8509"/>
                  </a:cubicBezTo>
                  <a:lnTo>
                    <a:pt x="3868" y="9827"/>
                  </a:lnTo>
                  <a:lnTo>
                    <a:pt x="5959" y="9827"/>
                  </a:lnTo>
                  <a:lnTo>
                    <a:pt x="5886" y="8509"/>
                  </a:lnTo>
                  <a:cubicBezTo>
                    <a:pt x="6188" y="8437"/>
                    <a:pt x="6491" y="8304"/>
                    <a:pt x="6769" y="8147"/>
                  </a:cubicBezTo>
                  <a:lnTo>
                    <a:pt x="7651" y="9126"/>
                  </a:lnTo>
                  <a:lnTo>
                    <a:pt x="9126" y="7651"/>
                  </a:lnTo>
                  <a:lnTo>
                    <a:pt x="8147" y="6769"/>
                  </a:lnTo>
                  <a:cubicBezTo>
                    <a:pt x="8304" y="6503"/>
                    <a:pt x="8425" y="6201"/>
                    <a:pt x="8509" y="5899"/>
                  </a:cubicBezTo>
                  <a:lnTo>
                    <a:pt x="9815" y="5959"/>
                  </a:lnTo>
                  <a:lnTo>
                    <a:pt x="9815" y="3868"/>
                  </a:lnTo>
                  <a:lnTo>
                    <a:pt x="8509" y="3941"/>
                  </a:lnTo>
                  <a:cubicBezTo>
                    <a:pt x="8425" y="3638"/>
                    <a:pt x="8304" y="3336"/>
                    <a:pt x="8134" y="3058"/>
                  </a:cubicBezTo>
                  <a:lnTo>
                    <a:pt x="9113" y="2176"/>
                  </a:lnTo>
                  <a:lnTo>
                    <a:pt x="7639" y="701"/>
                  </a:lnTo>
                  <a:lnTo>
                    <a:pt x="6769" y="1680"/>
                  </a:lnTo>
                  <a:cubicBezTo>
                    <a:pt x="6491" y="1523"/>
                    <a:pt x="6188" y="1402"/>
                    <a:pt x="5886" y="1318"/>
                  </a:cubicBezTo>
                  <a:lnTo>
                    <a:pt x="59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56;p80">
              <a:extLst>
                <a:ext uri="{FF2B5EF4-FFF2-40B4-BE49-F238E27FC236}">
                  <a16:creationId xmlns:a16="http://schemas.microsoft.com/office/drawing/2014/main" id="{69E3F8C0-C8E3-FF35-282A-EDF9FD695760}"/>
                </a:ext>
              </a:extLst>
            </p:cNvPr>
            <p:cNvSpPr/>
            <p:nvPr/>
          </p:nvSpPr>
          <p:spPr>
            <a:xfrm>
              <a:off x="694270" y="2197080"/>
              <a:ext cx="1306894" cy="396313"/>
            </a:xfrm>
            <a:custGeom>
              <a:avLst/>
              <a:gdLst/>
              <a:ahLst/>
              <a:cxnLst/>
              <a:rect l="l" t="t" r="r" b="b"/>
              <a:pathLst>
                <a:path w="44795" h="13584" extrusionOk="0">
                  <a:moveTo>
                    <a:pt x="12779" y="0"/>
                  </a:moveTo>
                  <a:cubicBezTo>
                    <a:pt x="9911" y="0"/>
                    <a:pt x="7912" y="2138"/>
                    <a:pt x="7760" y="4929"/>
                  </a:cubicBezTo>
                  <a:cubicBezTo>
                    <a:pt x="7531" y="8918"/>
                    <a:pt x="1" y="7612"/>
                    <a:pt x="980" y="13583"/>
                  </a:cubicBezTo>
                  <a:lnTo>
                    <a:pt x="44794" y="13583"/>
                  </a:lnTo>
                  <a:cubicBezTo>
                    <a:pt x="44794" y="13583"/>
                    <a:pt x="42534" y="10259"/>
                    <a:pt x="39210" y="9389"/>
                  </a:cubicBezTo>
                  <a:cubicBezTo>
                    <a:pt x="35886" y="8519"/>
                    <a:pt x="34895" y="9957"/>
                    <a:pt x="33010" y="6791"/>
                  </a:cubicBezTo>
                  <a:cubicBezTo>
                    <a:pt x="31124" y="3612"/>
                    <a:pt x="29384" y="1654"/>
                    <a:pt x="27123" y="1581"/>
                  </a:cubicBezTo>
                  <a:cubicBezTo>
                    <a:pt x="27084" y="1580"/>
                    <a:pt x="27044" y="1579"/>
                    <a:pt x="27004" y="1579"/>
                  </a:cubicBezTo>
                  <a:cubicBezTo>
                    <a:pt x="25536" y="1579"/>
                    <a:pt x="23496" y="2531"/>
                    <a:pt x="21126" y="2531"/>
                  </a:cubicBezTo>
                  <a:cubicBezTo>
                    <a:pt x="19812" y="2531"/>
                    <a:pt x="18397" y="2238"/>
                    <a:pt x="16922" y="1327"/>
                  </a:cubicBezTo>
                  <a:cubicBezTo>
                    <a:pt x="15431" y="402"/>
                    <a:pt x="14023" y="0"/>
                    <a:pt x="127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57;p80">
              <a:extLst>
                <a:ext uri="{FF2B5EF4-FFF2-40B4-BE49-F238E27FC236}">
                  <a16:creationId xmlns:a16="http://schemas.microsoft.com/office/drawing/2014/main" id="{909641D2-1389-19C3-CC43-93E92EB70FAD}"/>
                </a:ext>
              </a:extLst>
            </p:cNvPr>
            <p:cNvSpPr/>
            <p:nvPr/>
          </p:nvSpPr>
          <p:spPr>
            <a:xfrm>
              <a:off x="1543078" y="2357752"/>
              <a:ext cx="403782" cy="235646"/>
            </a:xfrm>
            <a:custGeom>
              <a:avLst/>
              <a:gdLst/>
              <a:ahLst/>
              <a:cxnLst/>
              <a:rect l="l" t="t" r="r" b="b"/>
              <a:pathLst>
                <a:path w="13840" h="8077" extrusionOk="0">
                  <a:moveTo>
                    <a:pt x="11955" y="1"/>
                  </a:moveTo>
                  <a:cubicBezTo>
                    <a:pt x="10382" y="1"/>
                    <a:pt x="9056" y="4002"/>
                    <a:pt x="7797" y="4777"/>
                  </a:cubicBezTo>
                  <a:cubicBezTo>
                    <a:pt x="7711" y="4829"/>
                    <a:pt x="7639" y="4853"/>
                    <a:pt x="7576" y="4853"/>
                  </a:cubicBezTo>
                  <a:cubicBezTo>
                    <a:pt x="6866" y="4853"/>
                    <a:pt x="7462" y="1777"/>
                    <a:pt x="6145" y="1777"/>
                  </a:cubicBezTo>
                  <a:cubicBezTo>
                    <a:pt x="6094" y="1777"/>
                    <a:pt x="6040" y="1782"/>
                    <a:pt x="5984" y="1791"/>
                  </a:cubicBezTo>
                  <a:cubicBezTo>
                    <a:pt x="4340" y="2069"/>
                    <a:pt x="4787" y="5321"/>
                    <a:pt x="3868" y="6263"/>
                  </a:cubicBezTo>
                  <a:cubicBezTo>
                    <a:pt x="3612" y="6523"/>
                    <a:pt x="3387" y="6619"/>
                    <a:pt x="3179" y="6619"/>
                  </a:cubicBezTo>
                  <a:cubicBezTo>
                    <a:pt x="2639" y="6619"/>
                    <a:pt x="2208" y="5974"/>
                    <a:pt x="1632" y="5852"/>
                  </a:cubicBezTo>
                  <a:cubicBezTo>
                    <a:pt x="1605" y="5847"/>
                    <a:pt x="1579" y="5844"/>
                    <a:pt x="1552" y="5844"/>
                  </a:cubicBezTo>
                  <a:cubicBezTo>
                    <a:pt x="790" y="5844"/>
                    <a:pt x="1" y="8076"/>
                    <a:pt x="1" y="8076"/>
                  </a:cubicBezTo>
                  <a:lnTo>
                    <a:pt x="13816" y="8076"/>
                  </a:lnTo>
                  <a:cubicBezTo>
                    <a:pt x="13816" y="8076"/>
                    <a:pt x="13840" y="425"/>
                    <a:pt x="12172" y="27"/>
                  </a:cubicBezTo>
                  <a:cubicBezTo>
                    <a:pt x="12099" y="9"/>
                    <a:pt x="12027" y="1"/>
                    <a:pt x="11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58;p80">
              <a:extLst>
                <a:ext uri="{FF2B5EF4-FFF2-40B4-BE49-F238E27FC236}">
                  <a16:creationId xmlns:a16="http://schemas.microsoft.com/office/drawing/2014/main" id="{B3D9557E-3FC4-E804-0C36-DE75DDE0BCAF}"/>
                </a:ext>
              </a:extLst>
            </p:cNvPr>
            <p:cNvSpPr/>
            <p:nvPr/>
          </p:nvSpPr>
          <p:spPr>
            <a:xfrm>
              <a:off x="1028565" y="1462079"/>
              <a:ext cx="1149962" cy="1131290"/>
            </a:xfrm>
            <a:custGeom>
              <a:avLst/>
              <a:gdLst/>
              <a:ahLst/>
              <a:cxnLst/>
              <a:rect l="l" t="t" r="r" b="b"/>
              <a:pathLst>
                <a:path w="39416" h="38776" extrusionOk="0">
                  <a:moveTo>
                    <a:pt x="39416" y="1"/>
                  </a:moveTo>
                  <a:lnTo>
                    <a:pt x="32623" y="4993"/>
                  </a:lnTo>
                  <a:lnTo>
                    <a:pt x="34896" y="5694"/>
                  </a:lnTo>
                  <a:lnTo>
                    <a:pt x="29191" y="14203"/>
                  </a:lnTo>
                  <a:lnTo>
                    <a:pt x="24211" y="11737"/>
                  </a:lnTo>
                  <a:lnTo>
                    <a:pt x="17660" y="21032"/>
                  </a:lnTo>
                  <a:lnTo>
                    <a:pt x="12269" y="18349"/>
                  </a:lnTo>
                  <a:lnTo>
                    <a:pt x="1" y="38775"/>
                  </a:lnTo>
                  <a:lnTo>
                    <a:pt x="12571" y="38775"/>
                  </a:lnTo>
                  <a:lnTo>
                    <a:pt x="18965" y="26205"/>
                  </a:lnTo>
                  <a:lnTo>
                    <a:pt x="22676" y="27547"/>
                  </a:lnTo>
                  <a:lnTo>
                    <a:pt x="27015" y="17877"/>
                  </a:lnTo>
                  <a:lnTo>
                    <a:pt x="31366" y="19497"/>
                  </a:lnTo>
                  <a:lnTo>
                    <a:pt x="37047" y="6298"/>
                  </a:lnTo>
                  <a:lnTo>
                    <a:pt x="39416" y="7156"/>
                  </a:lnTo>
                  <a:lnTo>
                    <a:pt x="394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759;p80">
              <a:extLst>
                <a:ext uri="{FF2B5EF4-FFF2-40B4-BE49-F238E27FC236}">
                  <a16:creationId xmlns:a16="http://schemas.microsoft.com/office/drawing/2014/main" id="{A8E8377B-97F9-8EA7-F36A-AFCF8FCA535D}"/>
                </a:ext>
              </a:extLst>
            </p:cNvPr>
            <p:cNvSpPr/>
            <p:nvPr/>
          </p:nvSpPr>
          <p:spPr>
            <a:xfrm>
              <a:off x="557086" y="2068210"/>
              <a:ext cx="524742" cy="526580"/>
            </a:xfrm>
            <a:custGeom>
              <a:avLst/>
              <a:gdLst/>
              <a:ahLst/>
              <a:cxnLst/>
              <a:rect l="l" t="t" r="r" b="b"/>
              <a:pathLst>
                <a:path w="17986" h="18049" extrusionOk="0">
                  <a:moveTo>
                    <a:pt x="6350" y="1"/>
                  </a:moveTo>
                  <a:cubicBezTo>
                    <a:pt x="6289" y="1"/>
                    <a:pt x="6227" y="5"/>
                    <a:pt x="6165" y="15"/>
                  </a:cubicBezTo>
                  <a:cubicBezTo>
                    <a:pt x="3059" y="511"/>
                    <a:pt x="5162" y="12332"/>
                    <a:pt x="3856" y="12404"/>
                  </a:cubicBezTo>
                  <a:cubicBezTo>
                    <a:pt x="3828" y="12406"/>
                    <a:pt x="3800" y="12406"/>
                    <a:pt x="3773" y="12406"/>
                  </a:cubicBezTo>
                  <a:cubicBezTo>
                    <a:pt x="2630" y="12406"/>
                    <a:pt x="2658" y="11032"/>
                    <a:pt x="1578" y="11032"/>
                  </a:cubicBezTo>
                  <a:cubicBezTo>
                    <a:pt x="1508" y="11032"/>
                    <a:pt x="1434" y="11038"/>
                    <a:pt x="1354" y="11050"/>
                  </a:cubicBezTo>
                  <a:cubicBezTo>
                    <a:pt x="1" y="11256"/>
                    <a:pt x="1814" y="18049"/>
                    <a:pt x="1814" y="18049"/>
                  </a:cubicBezTo>
                  <a:lnTo>
                    <a:pt x="17986" y="18000"/>
                  </a:lnTo>
                  <a:cubicBezTo>
                    <a:pt x="17753" y="9879"/>
                    <a:pt x="16748" y="7756"/>
                    <a:pt x="15617" y="7756"/>
                  </a:cubicBezTo>
                  <a:cubicBezTo>
                    <a:pt x="14575" y="7756"/>
                    <a:pt x="13428" y="9558"/>
                    <a:pt x="12680" y="10132"/>
                  </a:cubicBezTo>
                  <a:cubicBezTo>
                    <a:pt x="12605" y="10190"/>
                    <a:pt x="12528" y="10217"/>
                    <a:pt x="12452" y="10217"/>
                  </a:cubicBezTo>
                  <a:cubicBezTo>
                    <a:pt x="10970" y="10217"/>
                    <a:pt x="9187" y="1"/>
                    <a:pt x="6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60;p80">
              <a:extLst>
                <a:ext uri="{FF2B5EF4-FFF2-40B4-BE49-F238E27FC236}">
                  <a16:creationId xmlns:a16="http://schemas.microsoft.com/office/drawing/2014/main" id="{E22C8913-2628-5DD9-C182-6DE6B9BC8F39}"/>
                </a:ext>
              </a:extLst>
            </p:cNvPr>
            <p:cNvSpPr/>
            <p:nvPr/>
          </p:nvSpPr>
          <p:spPr>
            <a:xfrm>
              <a:off x="736954" y="2068647"/>
              <a:ext cx="94877" cy="526142"/>
            </a:xfrm>
            <a:custGeom>
              <a:avLst/>
              <a:gdLst/>
              <a:ahLst/>
              <a:cxnLst/>
              <a:rect l="l" t="t" r="r" b="b"/>
              <a:pathLst>
                <a:path w="3252" h="18034" fill="none" extrusionOk="0">
                  <a:moveTo>
                    <a:pt x="0" y="0"/>
                  </a:moveTo>
                  <a:cubicBezTo>
                    <a:pt x="0" y="0"/>
                    <a:pt x="629" y="10455"/>
                    <a:pt x="3251" y="18034"/>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61;p80">
              <a:extLst>
                <a:ext uri="{FF2B5EF4-FFF2-40B4-BE49-F238E27FC236}">
                  <a16:creationId xmlns:a16="http://schemas.microsoft.com/office/drawing/2014/main" id="{680B0D9D-8813-ADDE-210A-74F049C4FD4E}"/>
                </a:ext>
              </a:extLst>
            </p:cNvPr>
            <p:cNvSpPr/>
            <p:nvPr/>
          </p:nvSpPr>
          <p:spPr>
            <a:xfrm>
              <a:off x="745765" y="2076029"/>
              <a:ext cx="20131" cy="92776"/>
            </a:xfrm>
            <a:custGeom>
              <a:avLst/>
              <a:gdLst/>
              <a:ahLst/>
              <a:cxnLst/>
              <a:rect l="l" t="t" r="r" b="b"/>
              <a:pathLst>
                <a:path w="690" h="3180" fill="none" extrusionOk="0">
                  <a:moveTo>
                    <a:pt x="689" y="1"/>
                  </a:moveTo>
                  <a:cubicBezTo>
                    <a:pt x="689" y="1"/>
                    <a:pt x="411" y="2068"/>
                    <a:pt x="0" y="3180"/>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62;p80">
              <a:extLst>
                <a:ext uri="{FF2B5EF4-FFF2-40B4-BE49-F238E27FC236}">
                  <a16:creationId xmlns:a16="http://schemas.microsoft.com/office/drawing/2014/main" id="{CD9A249C-E2D0-2438-E4B1-A318FEE3C270}"/>
                </a:ext>
              </a:extLst>
            </p:cNvPr>
            <p:cNvSpPr/>
            <p:nvPr/>
          </p:nvSpPr>
          <p:spPr>
            <a:xfrm>
              <a:off x="688989" y="2158218"/>
              <a:ext cx="68795" cy="106168"/>
            </a:xfrm>
            <a:custGeom>
              <a:avLst/>
              <a:gdLst/>
              <a:ahLst/>
              <a:cxnLst/>
              <a:rect l="l" t="t" r="r" b="b"/>
              <a:pathLst>
                <a:path w="2358" h="3639" fill="none" extrusionOk="0">
                  <a:moveTo>
                    <a:pt x="0" y="0"/>
                  </a:moveTo>
                  <a:cubicBezTo>
                    <a:pt x="0" y="0"/>
                    <a:pt x="230" y="967"/>
                    <a:pt x="2357" y="3638"/>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763;p80">
              <a:extLst>
                <a:ext uri="{FF2B5EF4-FFF2-40B4-BE49-F238E27FC236}">
                  <a16:creationId xmlns:a16="http://schemas.microsoft.com/office/drawing/2014/main" id="{7BC688BB-5264-FD8C-B6CB-4E96BD7C5318}"/>
                </a:ext>
              </a:extLst>
            </p:cNvPr>
            <p:cNvSpPr/>
            <p:nvPr/>
          </p:nvSpPr>
          <p:spPr>
            <a:xfrm>
              <a:off x="796181" y="2208284"/>
              <a:ext cx="46592" cy="261671"/>
            </a:xfrm>
            <a:custGeom>
              <a:avLst/>
              <a:gdLst/>
              <a:ahLst/>
              <a:cxnLst/>
              <a:rect l="l" t="t" r="r" b="b"/>
              <a:pathLst>
                <a:path w="1597" h="8969" fill="none" extrusionOk="0">
                  <a:moveTo>
                    <a:pt x="1596" y="0"/>
                  </a:moveTo>
                  <a:cubicBezTo>
                    <a:pt x="1596" y="0"/>
                    <a:pt x="1173" y="7059"/>
                    <a:pt x="1" y="8969"/>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64;p80">
              <a:extLst>
                <a:ext uri="{FF2B5EF4-FFF2-40B4-BE49-F238E27FC236}">
                  <a16:creationId xmlns:a16="http://schemas.microsoft.com/office/drawing/2014/main" id="{606B9FB8-FE9F-F4FA-49F7-19882E321DFA}"/>
                </a:ext>
              </a:extLst>
            </p:cNvPr>
            <p:cNvSpPr/>
            <p:nvPr/>
          </p:nvSpPr>
          <p:spPr>
            <a:xfrm>
              <a:off x="596590" y="2390604"/>
              <a:ext cx="126619" cy="204196"/>
            </a:xfrm>
            <a:custGeom>
              <a:avLst/>
              <a:gdLst/>
              <a:ahLst/>
              <a:cxnLst/>
              <a:rect l="l" t="t" r="r" b="b"/>
              <a:pathLst>
                <a:path w="4340" h="6999" fill="none" extrusionOk="0">
                  <a:moveTo>
                    <a:pt x="0" y="0"/>
                  </a:moveTo>
                  <a:cubicBezTo>
                    <a:pt x="0" y="0"/>
                    <a:pt x="955" y="3034"/>
                    <a:pt x="4340" y="6999"/>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765;p80">
              <a:extLst>
                <a:ext uri="{FF2B5EF4-FFF2-40B4-BE49-F238E27FC236}">
                  <a16:creationId xmlns:a16="http://schemas.microsoft.com/office/drawing/2014/main" id="{DB95CFDD-5246-EF9B-59FB-D869650C647B}"/>
                </a:ext>
              </a:extLst>
            </p:cNvPr>
            <p:cNvSpPr/>
            <p:nvPr/>
          </p:nvSpPr>
          <p:spPr>
            <a:xfrm>
              <a:off x="683679" y="2292223"/>
              <a:ext cx="132279" cy="252860"/>
            </a:xfrm>
            <a:custGeom>
              <a:avLst/>
              <a:gdLst/>
              <a:ahLst/>
              <a:cxnLst/>
              <a:rect l="l" t="t" r="r" b="b"/>
              <a:pathLst>
                <a:path w="4534" h="8667" fill="none" extrusionOk="0">
                  <a:moveTo>
                    <a:pt x="1" y="0"/>
                  </a:moveTo>
                  <a:cubicBezTo>
                    <a:pt x="1" y="0"/>
                    <a:pt x="1258" y="4629"/>
                    <a:pt x="4533" y="8666"/>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766;p80">
              <a:extLst>
                <a:ext uri="{FF2B5EF4-FFF2-40B4-BE49-F238E27FC236}">
                  <a16:creationId xmlns:a16="http://schemas.microsoft.com/office/drawing/2014/main" id="{526FD8E2-7E3F-9A31-06D5-1139404F195C}"/>
                </a:ext>
              </a:extLst>
            </p:cNvPr>
            <p:cNvSpPr/>
            <p:nvPr/>
          </p:nvSpPr>
          <p:spPr>
            <a:xfrm>
              <a:off x="641374" y="2418467"/>
              <a:ext cx="12020" cy="82886"/>
            </a:xfrm>
            <a:custGeom>
              <a:avLst/>
              <a:gdLst/>
              <a:ahLst/>
              <a:cxnLst/>
              <a:rect l="l" t="t" r="r" b="b"/>
              <a:pathLst>
                <a:path w="412" h="2841" fill="none" extrusionOk="0">
                  <a:moveTo>
                    <a:pt x="1" y="0"/>
                  </a:moveTo>
                  <a:cubicBezTo>
                    <a:pt x="194" y="931"/>
                    <a:pt x="339" y="1886"/>
                    <a:pt x="411" y="2841"/>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767;p80">
              <a:extLst>
                <a:ext uri="{FF2B5EF4-FFF2-40B4-BE49-F238E27FC236}">
                  <a16:creationId xmlns:a16="http://schemas.microsoft.com/office/drawing/2014/main" id="{7177A511-E2D3-D92E-4788-60F4237084CB}"/>
                </a:ext>
              </a:extLst>
            </p:cNvPr>
            <p:cNvSpPr/>
            <p:nvPr/>
          </p:nvSpPr>
          <p:spPr>
            <a:xfrm>
              <a:off x="588829" y="2496746"/>
              <a:ext cx="109698" cy="67394"/>
            </a:xfrm>
            <a:custGeom>
              <a:avLst/>
              <a:gdLst/>
              <a:ahLst/>
              <a:cxnLst/>
              <a:rect l="l" t="t" r="r" b="b"/>
              <a:pathLst>
                <a:path w="3760" h="2310" fill="none" extrusionOk="0">
                  <a:moveTo>
                    <a:pt x="1" y="1"/>
                  </a:moveTo>
                  <a:cubicBezTo>
                    <a:pt x="1" y="1"/>
                    <a:pt x="1548" y="1088"/>
                    <a:pt x="3760" y="2309"/>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768;p80">
              <a:extLst>
                <a:ext uri="{FF2B5EF4-FFF2-40B4-BE49-F238E27FC236}">
                  <a16:creationId xmlns:a16="http://schemas.microsoft.com/office/drawing/2014/main" id="{26F79FCA-071B-29A7-9162-1CC4FA5CF5B9}"/>
                </a:ext>
              </a:extLst>
            </p:cNvPr>
            <p:cNvSpPr/>
            <p:nvPr/>
          </p:nvSpPr>
          <p:spPr>
            <a:xfrm>
              <a:off x="596240" y="2593377"/>
              <a:ext cx="1286793" cy="29"/>
            </a:xfrm>
            <a:custGeom>
              <a:avLst/>
              <a:gdLst/>
              <a:ahLst/>
              <a:cxnLst/>
              <a:rect l="l" t="t" r="r" b="b"/>
              <a:pathLst>
                <a:path w="44106" h="1" fill="none" extrusionOk="0">
                  <a:moveTo>
                    <a:pt x="0" y="0"/>
                  </a:moveTo>
                  <a:lnTo>
                    <a:pt x="44105" y="0"/>
                  </a:lnTo>
                </a:path>
              </a:pathLst>
            </a:custGeom>
            <a:noFill/>
            <a:ln w="3925" cap="flat" cmpd="sng">
              <a:solidFill>
                <a:srgbClr val="292E4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769;p80">
              <a:extLst>
                <a:ext uri="{FF2B5EF4-FFF2-40B4-BE49-F238E27FC236}">
                  <a16:creationId xmlns:a16="http://schemas.microsoft.com/office/drawing/2014/main" id="{5AEBCD99-17AA-AE7E-B8FF-25D047B378CF}"/>
                </a:ext>
              </a:extLst>
            </p:cNvPr>
            <p:cNvSpPr/>
            <p:nvPr/>
          </p:nvSpPr>
          <p:spPr>
            <a:xfrm>
              <a:off x="813103" y="1933563"/>
              <a:ext cx="436604" cy="821335"/>
            </a:xfrm>
            <a:custGeom>
              <a:avLst/>
              <a:gdLst/>
              <a:ahLst/>
              <a:cxnLst/>
              <a:rect l="l" t="t" r="r" b="b"/>
              <a:pathLst>
                <a:path w="14965" h="28152" extrusionOk="0">
                  <a:moveTo>
                    <a:pt x="2382" y="1"/>
                  </a:moveTo>
                  <a:cubicBezTo>
                    <a:pt x="1064" y="1"/>
                    <a:pt x="1" y="1064"/>
                    <a:pt x="1" y="2382"/>
                  </a:cubicBezTo>
                  <a:lnTo>
                    <a:pt x="1" y="25782"/>
                  </a:lnTo>
                  <a:cubicBezTo>
                    <a:pt x="1" y="27100"/>
                    <a:pt x="1064" y="28151"/>
                    <a:pt x="2382" y="28151"/>
                  </a:cubicBezTo>
                  <a:lnTo>
                    <a:pt x="12595" y="28151"/>
                  </a:lnTo>
                  <a:cubicBezTo>
                    <a:pt x="13913" y="28151"/>
                    <a:pt x="14964" y="27100"/>
                    <a:pt x="14964" y="25782"/>
                  </a:cubicBezTo>
                  <a:lnTo>
                    <a:pt x="14964" y="2382"/>
                  </a:lnTo>
                  <a:cubicBezTo>
                    <a:pt x="14964" y="1064"/>
                    <a:pt x="13913" y="1"/>
                    <a:pt x="12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770;p80">
              <a:extLst>
                <a:ext uri="{FF2B5EF4-FFF2-40B4-BE49-F238E27FC236}">
                  <a16:creationId xmlns:a16="http://schemas.microsoft.com/office/drawing/2014/main" id="{650BF1A3-EAF8-F5CE-B247-923BBDB2162C}"/>
                </a:ext>
              </a:extLst>
            </p:cNvPr>
            <p:cNvSpPr/>
            <p:nvPr/>
          </p:nvSpPr>
          <p:spPr>
            <a:xfrm>
              <a:off x="847326" y="1933563"/>
              <a:ext cx="436575" cy="821335"/>
            </a:xfrm>
            <a:custGeom>
              <a:avLst/>
              <a:gdLst/>
              <a:ahLst/>
              <a:cxnLst/>
              <a:rect l="l" t="t" r="r" b="b"/>
              <a:pathLst>
                <a:path w="14964" h="28152" extrusionOk="0">
                  <a:moveTo>
                    <a:pt x="2369" y="1"/>
                  </a:moveTo>
                  <a:cubicBezTo>
                    <a:pt x="1064" y="1"/>
                    <a:pt x="0" y="1064"/>
                    <a:pt x="0" y="2382"/>
                  </a:cubicBezTo>
                  <a:lnTo>
                    <a:pt x="0" y="25782"/>
                  </a:lnTo>
                  <a:cubicBezTo>
                    <a:pt x="0" y="27087"/>
                    <a:pt x="1064" y="28151"/>
                    <a:pt x="2369" y="28151"/>
                  </a:cubicBezTo>
                  <a:lnTo>
                    <a:pt x="12583" y="28151"/>
                  </a:lnTo>
                  <a:cubicBezTo>
                    <a:pt x="13900" y="28151"/>
                    <a:pt x="14964" y="27087"/>
                    <a:pt x="14964" y="25782"/>
                  </a:cubicBezTo>
                  <a:lnTo>
                    <a:pt x="14964" y="2382"/>
                  </a:lnTo>
                  <a:cubicBezTo>
                    <a:pt x="14964" y="1064"/>
                    <a:pt x="13900" y="1"/>
                    <a:pt x="125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771;p80">
              <a:extLst>
                <a:ext uri="{FF2B5EF4-FFF2-40B4-BE49-F238E27FC236}">
                  <a16:creationId xmlns:a16="http://schemas.microsoft.com/office/drawing/2014/main" id="{9347934D-2B42-1B8A-9785-877FC61EFFA0}"/>
                </a:ext>
              </a:extLst>
            </p:cNvPr>
            <p:cNvSpPr/>
            <p:nvPr/>
          </p:nvSpPr>
          <p:spPr>
            <a:xfrm>
              <a:off x="868128" y="1954744"/>
              <a:ext cx="394971" cy="779702"/>
            </a:xfrm>
            <a:custGeom>
              <a:avLst/>
              <a:gdLst/>
              <a:ahLst/>
              <a:cxnLst/>
              <a:rect l="l" t="t" r="r" b="b"/>
              <a:pathLst>
                <a:path w="13538" h="26725" extrusionOk="0">
                  <a:moveTo>
                    <a:pt x="1656" y="0"/>
                  </a:moveTo>
                  <a:cubicBezTo>
                    <a:pt x="738" y="0"/>
                    <a:pt x="0" y="737"/>
                    <a:pt x="0" y="1656"/>
                  </a:cubicBezTo>
                  <a:lnTo>
                    <a:pt x="0" y="25056"/>
                  </a:lnTo>
                  <a:cubicBezTo>
                    <a:pt x="0" y="25975"/>
                    <a:pt x="738" y="26724"/>
                    <a:pt x="1656" y="26724"/>
                  </a:cubicBezTo>
                  <a:lnTo>
                    <a:pt x="11870" y="26724"/>
                  </a:lnTo>
                  <a:cubicBezTo>
                    <a:pt x="12788" y="26724"/>
                    <a:pt x="13538" y="25975"/>
                    <a:pt x="13538" y="25056"/>
                  </a:cubicBezTo>
                  <a:lnTo>
                    <a:pt x="13538" y="1656"/>
                  </a:lnTo>
                  <a:cubicBezTo>
                    <a:pt x="13526" y="737"/>
                    <a:pt x="12788" y="0"/>
                    <a:pt x="11870" y="0"/>
                  </a:cubicBezTo>
                  <a:lnTo>
                    <a:pt x="9501" y="0"/>
                  </a:lnTo>
                  <a:cubicBezTo>
                    <a:pt x="9368" y="0"/>
                    <a:pt x="9259" y="85"/>
                    <a:pt x="9223" y="206"/>
                  </a:cubicBezTo>
                  <a:lnTo>
                    <a:pt x="9114" y="556"/>
                  </a:lnTo>
                  <a:cubicBezTo>
                    <a:pt x="9053" y="749"/>
                    <a:pt x="8872" y="882"/>
                    <a:pt x="8667" y="882"/>
                  </a:cubicBezTo>
                  <a:lnTo>
                    <a:pt x="4871" y="882"/>
                  </a:lnTo>
                  <a:cubicBezTo>
                    <a:pt x="4666" y="882"/>
                    <a:pt x="4472" y="749"/>
                    <a:pt x="4412" y="556"/>
                  </a:cubicBezTo>
                  <a:lnTo>
                    <a:pt x="4303" y="206"/>
                  </a:lnTo>
                  <a:cubicBezTo>
                    <a:pt x="4267" y="85"/>
                    <a:pt x="4158" y="0"/>
                    <a:pt x="4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772;p80">
              <a:extLst>
                <a:ext uri="{FF2B5EF4-FFF2-40B4-BE49-F238E27FC236}">
                  <a16:creationId xmlns:a16="http://schemas.microsoft.com/office/drawing/2014/main" id="{8998B57E-8154-09ED-CA85-179439783CB6}"/>
                </a:ext>
              </a:extLst>
            </p:cNvPr>
            <p:cNvSpPr/>
            <p:nvPr/>
          </p:nvSpPr>
          <p:spPr>
            <a:xfrm>
              <a:off x="1031395" y="1957545"/>
              <a:ext cx="68094" cy="6739"/>
            </a:xfrm>
            <a:custGeom>
              <a:avLst/>
              <a:gdLst/>
              <a:ahLst/>
              <a:cxnLst/>
              <a:rect l="l" t="t" r="r" b="b"/>
              <a:pathLst>
                <a:path w="2334" h="231" extrusionOk="0">
                  <a:moveTo>
                    <a:pt x="121" y="1"/>
                  </a:moveTo>
                  <a:cubicBezTo>
                    <a:pt x="61" y="1"/>
                    <a:pt x="1" y="49"/>
                    <a:pt x="1" y="110"/>
                  </a:cubicBezTo>
                  <a:cubicBezTo>
                    <a:pt x="1" y="170"/>
                    <a:pt x="61" y="230"/>
                    <a:pt x="121" y="230"/>
                  </a:cubicBezTo>
                  <a:lnTo>
                    <a:pt x="2225" y="230"/>
                  </a:lnTo>
                  <a:cubicBezTo>
                    <a:pt x="2285" y="230"/>
                    <a:pt x="2333" y="170"/>
                    <a:pt x="2333" y="110"/>
                  </a:cubicBezTo>
                  <a:cubicBezTo>
                    <a:pt x="2333" y="49"/>
                    <a:pt x="2285" y="1"/>
                    <a:pt x="2225" y="1"/>
                  </a:cubicBezTo>
                  <a:close/>
                </a:path>
              </a:pathLst>
            </a:custGeom>
            <a:solidFill>
              <a:srgbClr val="292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773;p80">
              <a:extLst>
                <a:ext uri="{FF2B5EF4-FFF2-40B4-BE49-F238E27FC236}">
                  <a16:creationId xmlns:a16="http://schemas.microsoft.com/office/drawing/2014/main" id="{210051F0-BC37-BB74-7B28-E35A61C6DCFB}"/>
                </a:ext>
              </a:extLst>
            </p:cNvPr>
            <p:cNvSpPr/>
            <p:nvPr/>
          </p:nvSpPr>
          <p:spPr>
            <a:xfrm>
              <a:off x="828274" y="2071798"/>
              <a:ext cx="29" cy="101937"/>
            </a:xfrm>
            <a:custGeom>
              <a:avLst/>
              <a:gdLst/>
              <a:ahLst/>
              <a:cxnLst/>
              <a:rect l="l" t="t" r="r" b="b"/>
              <a:pathLst>
                <a:path w="1" h="3494" fill="none" extrusionOk="0">
                  <a:moveTo>
                    <a:pt x="1" y="1"/>
                  </a:moveTo>
                  <a:lnTo>
                    <a:pt x="1" y="3494"/>
                  </a:lnTo>
                </a:path>
              </a:pathLst>
            </a:custGeom>
            <a:noFill/>
            <a:ln w="5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774;p80">
              <a:extLst>
                <a:ext uri="{FF2B5EF4-FFF2-40B4-BE49-F238E27FC236}">
                  <a16:creationId xmlns:a16="http://schemas.microsoft.com/office/drawing/2014/main" id="{3C0FB5AB-DAF9-9106-104F-807A22BBE00C}"/>
                </a:ext>
              </a:extLst>
            </p:cNvPr>
            <p:cNvSpPr/>
            <p:nvPr/>
          </p:nvSpPr>
          <p:spPr>
            <a:xfrm>
              <a:off x="828274" y="2205453"/>
              <a:ext cx="29" cy="47643"/>
            </a:xfrm>
            <a:custGeom>
              <a:avLst/>
              <a:gdLst/>
              <a:ahLst/>
              <a:cxnLst/>
              <a:rect l="l" t="t" r="r" b="b"/>
              <a:pathLst>
                <a:path w="1" h="1633" fill="none" extrusionOk="0">
                  <a:moveTo>
                    <a:pt x="1" y="1"/>
                  </a:moveTo>
                  <a:lnTo>
                    <a:pt x="1" y="1633"/>
                  </a:lnTo>
                </a:path>
              </a:pathLst>
            </a:custGeom>
            <a:noFill/>
            <a:ln w="5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775;p80">
              <a:extLst>
                <a:ext uri="{FF2B5EF4-FFF2-40B4-BE49-F238E27FC236}">
                  <a16:creationId xmlns:a16="http://schemas.microsoft.com/office/drawing/2014/main" id="{CB68167E-C141-48C5-B81F-A73E8E161F1D}"/>
                </a:ext>
              </a:extLst>
            </p:cNvPr>
            <p:cNvSpPr/>
            <p:nvPr/>
          </p:nvSpPr>
          <p:spPr>
            <a:xfrm>
              <a:off x="1781123" y="2262930"/>
              <a:ext cx="674614" cy="460586"/>
            </a:xfrm>
            <a:custGeom>
              <a:avLst/>
              <a:gdLst/>
              <a:ahLst/>
              <a:cxnLst/>
              <a:rect l="l" t="t" r="r" b="b"/>
              <a:pathLst>
                <a:path w="23123" h="15787" extrusionOk="0">
                  <a:moveTo>
                    <a:pt x="2756" y="1"/>
                  </a:moveTo>
                  <a:lnTo>
                    <a:pt x="0" y="15786"/>
                  </a:lnTo>
                  <a:lnTo>
                    <a:pt x="20366" y="15786"/>
                  </a:lnTo>
                  <a:lnTo>
                    <a:pt x="231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776;p80">
              <a:extLst>
                <a:ext uri="{FF2B5EF4-FFF2-40B4-BE49-F238E27FC236}">
                  <a16:creationId xmlns:a16="http://schemas.microsoft.com/office/drawing/2014/main" id="{666535D9-B745-D6FD-E356-3763F499C766}"/>
                </a:ext>
              </a:extLst>
            </p:cNvPr>
            <p:cNvSpPr/>
            <p:nvPr/>
          </p:nvSpPr>
          <p:spPr>
            <a:xfrm>
              <a:off x="1804376" y="2282332"/>
              <a:ext cx="628079" cy="421783"/>
            </a:xfrm>
            <a:custGeom>
              <a:avLst/>
              <a:gdLst/>
              <a:ahLst/>
              <a:cxnLst/>
              <a:rect l="l" t="t" r="r" b="b"/>
              <a:pathLst>
                <a:path w="21528" h="14457" extrusionOk="0">
                  <a:moveTo>
                    <a:pt x="2515" y="1"/>
                  </a:moveTo>
                  <a:lnTo>
                    <a:pt x="1" y="14457"/>
                  </a:lnTo>
                  <a:lnTo>
                    <a:pt x="19013" y="14457"/>
                  </a:lnTo>
                  <a:lnTo>
                    <a:pt x="215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777;p80">
              <a:extLst>
                <a:ext uri="{FF2B5EF4-FFF2-40B4-BE49-F238E27FC236}">
                  <a16:creationId xmlns:a16="http://schemas.microsoft.com/office/drawing/2014/main" id="{E7BE484B-132A-B6CB-3A52-C1904D4AAD7F}"/>
                </a:ext>
              </a:extLst>
            </p:cNvPr>
            <p:cNvSpPr/>
            <p:nvPr/>
          </p:nvSpPr>
          <p:spPr>
            <a:xfrm>
              <a:off x="1387922" y="2723502"/>
              <a:ext cx="989499" cy="33172"/>
            </a:xfrm>
            <a:custGeom>
              <a:avLst/>
              <a:gdLst/>
              <a:ahLst/>
              <a:cxnLst/>
              <a:rect l="l" t="t" r="r" b="b"/>
              <a:pathLst>
                <a:path w="33916" h="1137" extrusionOk="0">
                  <a:moveTo>
                    <a:pt x="0" y="0"/>
                  </a:moveTo>
                  <a:lnTo>
                    <a:pt x="0" y="1137"/>
                  </a:lnTo>
                  <a:lnTo>
                    <a:pt x="33916" y="1137"/>
                  </a:lnTo>
                  <a:lnTo>
                    <a:pt x="339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778;p80">
              <a:extLst>
                <a:ext uri="{FF2B5EF4-FFF2-40B4-BE49-F238E27FC236}">
                  <a16:creationId xmlns:a16="http://schemas.microsoft.com/office/drawing/2014/main" id="{42B1472F-910D-3A3D-26DB-456AC2492ABF}"/>
                </a:ext>
              </a:extLst>
            </p:cNvPr>
            <p:cNvSpPr/>
            <p:nvPr/>
          </p:nvSpPr>
          <p:spPr>
            <a:xfrm>
              <a:off x="1387922" y="2723502"/>
              <a:ext cx="454576" cy="33172"/>
            </a:xfrm>
            <a:custGeom>
              <a:avLst/>
              <a:gdLst/>
              <a:ahLst/>
              <a:cxnLst/>
              <a:rect l="l" t="t" r="r" b="b"/>
              <a:pathLst>
                <a:path w="15581" h="1137" extrusionOk="0">
                  <a:moveTo>
                    <a:pt x="0" y="0"/>
                  </a:moveTo>
                  <a:lnTo>
                    <a:pt x="0" y="1137"/>
                  </a:lnTo>
                  <a:lnTo>
                    <a:pt x="15580" y="1137"/>
                  </a:lnTo>
                  <a:lnTo>
                    <a:pt x="155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779;p80">
              <a:extLst>
                <a:ext uri="{FF2B5EF4-FFF2-40B4-BE49-F238E27FC236}">
                  <a16:creationId xmlns:a16="http://schemas.microsoft.com/office/drawing/2014/main" id="{87920D1C-8B70-9544-7F79-4DA053C253FF}"/>
                </a:ext>
              </a:extLst>
            </p:cNvPr>
            <p:cNvSpPr/>
            <p:nvPr/>
          </p:nvSpPr>
          <p:spPr>
            <a:xfrm>
              <a:off x="1387922" y="2723502"/>
              <a:ext cx="989499" cy="29"/>
            </a:xfrm>
            <a:custGeom>
              <a:avLst/>
              <a:gdLst/>
              <a:ahLst/>
              <a:cxnLst/>
              <a:rect l="l" t="t" r="r" b="b"/>
              <a:pathLst>
                <a:path w="33916" h="1" fill="none" extrusionOk="0">
                  <a:moveTo>
                    <a:pt x="33916" y="0"/>
                  </a:moveTo>
                  <a:lnTo>
                    <a:pt x="0" y="0"/>
                  </a:lnTo>
                </a:path>
              </a:pathLst>
            </a:custGeom>
            <a:noFill/>
            <a:ln w="3625" cap="flat" cmpd="sng">
              <a:solidFill>
                <a:srgbClr val="3747A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780;p80">
              <a:extLst>
                <a:ext uri="{FF2B5EF4-FFF2-40B4-BE49-F238E27FC236}">
                  <a16:creationId xmlns:a16="http://schemas.microsoft.com/office/drawing/2014/main" id="{B83B6A91-DF0F-EAEC-E925-6AA39DD018AF}"/>
                </a:ext>
              </a:extLst>
            </p:cNvPr>
            <p:cNvSpPr/>
            <p:nvPr/>
          </p:nvSpPr>
          <p:spPr>
            <a:xfrm>
              <a:off x="2222259" y="2604522"/>
              <a:ext cx="61384" cy="98553"/>
            </a:xfrm>
            <a:custGeom>
              <a:avLst/>
              <a:gdLst/>
              <a:ahLst/>
              <a:cxnLst/>
              <a:rect l="l" t="t" r="r" b="b"/>
              <a:pathLst>
                <a:path w="2104" h="3378" extrusionOk="0">
                  <a:moveTo>
                    <a:pt x="920" y="0"/>
                  </a:moveTo>
                  <a:cubicBezTo>
                    <a:pt x="554" y="0"/>
                    <a:pt x="182" y="66"/>
                    <a:pt x="182" y="66"/>
                  </a:cubicBezTo>
                  <a:cubicBezTo>
                    <a:pt x="182" y="66"/>
                    <a:pt x="400" y="658"/>
                    <a:pt x="327" y="948"/>
                  </a:cubicBezTo>
                  <a:cubicBezTo>
                    <a:pt x="255" y="1238"/>
                    <a:pt x="25" y="1480"/>
                    <a:pt x="13" y="1915"/>
                  </a:cubicBezTo>
                  <a:cubicBezTo>
                    <a:pt x="1" y="2338"/>
                    <a:pt x="37" y="3099"/>
                    <a:pt x="170" y="3124"/>
                  </a:cubicBezTo>
                  <a:cubicBezTo>
                    <a:pt x="173" y="3124"/>
                    <a:pt x="176" y="3124"/>
                    <a:pt x="178" y="3124"/>
                  </a:cubicBezTo>
                  <a:cubicBezTo>
                    <a:pt x="311" y="3124"/>
                    <a:pt x="221" y="2554"/>
                    <a:pt x="339" y="2507"/>
                  </a:cubicBezTo>
                  <a:cubicBezTo>
                    <a:pt x="342" y="2506"/>
                    <a:pt x="346" y="2505"/>
                    <a:pt x="349" y="2505"/>
                  </a:cubicBezTo>
                  <a:cubicBezTo>
                    <a:pt x="481" y="2505"/>
                    <a:pt x="883" y="3377"/>
                    <a:pt x="883" y="3377"/>
                  </a:cubicBezTo>
                  <a:lnTo>
                    <a:pt x="2104" y="3377"/>
                  </a:lnTo>
                  <a:cubicBezTo>
                    <a:pt x="2104" y="3377"/>
                    <a:pt x="1681" y="730"/>
                    <a:pt x="1620" y="271"/>
                  </a:cubicBezTo>
                  <a:cubicBezTo>
                    <a:pt x="1591" y="56"/>
                    <a:pt x="1258" y="0"/>
                    <a:pt x="920"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781;p80">
              <a:extLst>
                <a:ext uri="{FF2B5EF4-FFF2-40B4-BE49-F238E27FC236}">
                  <a16:creationId xmlns:a16="http://schemas.microsoft.com/office/drawing/2014/main" id="{604A8F8C-0796-F3A1-55BA-545D8A455366}"/>
                </a:ext>
              </a:extLst>
            </p:cNvPr>
            <p:cNvSpPr/>
            <p:nvPr/>
          </p:nvSpPr>
          <p:spPr>
            <a:xfrm>
              <a:off x="1490183" y="2389962"/>
              <a:ext cx="128049" cy="62376"/>
            </a:xfrm>
            <a:custGeom>
              <a:avLst/>
              <a:gdLst/>
              <a:ahLst/>
              <a:cxnLst/>
              <a:rect l="l" t="t" r="r" b="b"/>
              <a:pathLst>
                <a:path w="4389" h="2138" extrusionOk="0">
                  <a:moveTo>
                    <a:pt x="1595" y="0"/>
                  </a:moveTo>
                  <a:cubicBezTo>
                    <a:pt x="1002" y="0"/>
                    <a:pt x="1" y="312"/>
                    <a:pt x="1" y="312"/>
                  </a:cubicBezTo>
                  <a:lnTo>
                    <a:pt x="2212" y="2138"/>
                  </a:lnTo>
                  <a:cubicBezTo>
                    <a:pt x="2563" y="1920"/>
                    <a:pt x="2962" y="1775"/>
                    <a:pt x="3373" y="1690"/>
                  </a:cubicBezTo>
                  <a:cubicBezTo>
                    <a:pt x="3655" y="1640"/>
                    <a:pt x="3937" y="1615"/>
                    <a:pt x="4219" y="1615"/>
                  </a:cubicBezTo>
                  <a:cubicBezTo>
                    <a:pt x="4275" y="1615"/>
                    <a:pt x="4332" y="1616"/>
                    <a:pt x="4388" y="1618"/>
                  </a:cubicBezTo>
                  <a:lnTo>
                    <a:pt x="4316" y="312"/>
                  </a:lnTo>
                  <a:cubicBezTo>
                    <a:pt x="4316" y="312"/>
                    <a:pt x="2321" y="155"/>
                    <a:pt x="1826" y="22"/>
                  </a:cubicBezTo>
                  <a:cubicBezTo>
                    <a:pt x="1761" y="7"/>
                    <a:pt x="1682" y="0"/>
                    <a:pt x="1595"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782;p80">
              <a:extLst>
                <a:ext uri="{FF2B5EF4-FFF2-40B4-BE49-F238E27FC236}">
                  <a16:creationId xmlns:a16="http://schemas.microsoft.com/office/drawing/2014/main" id="{1DA42C8E-C51C-8117-FDF0-8E8F9EAAA71D}"/>
                </a:ext>
              </a:extLst>
            </p:cNvPr>
            <p:cNvSpPr/>
            <p:nvPr/>
          </p:nvSpPr>
          <p:spPr>
            <a:xfrm>
              <a:off x="1839999" y="2026284"/>
              <a:ext cx="149201" cy="211285"/>
            </a:xfrm>
            <a:custGeom>
              <a:avLst/>
              <a:gdLst/>
              <a:ahLst/>
              <a:cxnLst/>
              <a:rect l="l" t="t" r="r" b="b"/>
              <a:pathLst>
                <a:path w="5114" h="7242" extrusionOk="0">
                  <a:moveTo>
                    <a:pt x="1422" y="0"/>
                  </a:moveTo>
                  <a:cubicBezTo>
                    <a:pt x="1224" y="0"/>
                    <a:pt x="1048" y="24"/>
                    <a:pt x="907" y="74"/>
                  </a:cubicBezTo>
                  <a:cubicBezTo>
                    <a:pt x="1" y="401"/>
                    <a:pt x="847" y="1380"/>
                    <a:pt x="847" y="1380"/>
                  </a:cubicBezTo>
                  <a:cubicBezTo>
                    <a:pt x="823" y="1887"/>
                    <a:pt x="690" y="3132"/>
                    <a:pt x="762" y="3712"/>
                  </a:cubicBezTo>
                  <a:cubicBezTo>
                    <a:pt x="838" y="4224"/>
                    <a:pt x="1091" y="4609"/>
                    <a:pt x="1574" y="4609"/>
                  </a:cubicBezTo>
                  <a:cubicBezTo>
                    <a:pt x="1627" y="4609"/>
                    <a:pt x="1683" y="4604"/>
                    <a:pt x="1741" y="4595"/>
                  </a:cubicBezTo>
                  <a:cubicBezTo>
                    <a:pt x="1751" y="4593"/>
                    <a:pt x="1761" y="4593"/>
                    <a:pt x="1771" y="4593"/>
                  </a:cubicBezTo>
                  <a:cubicBezTo>
                    <a:pt x="2363" y="4593"/>
                    <a:pt x="2877" y="7048"/>
                    <a:pt x="2877" y="7048"/>
                  </a:cubicBezTo>
                  <a:lnTo>
                    <a:pt x="4183" y="7242"/>
                  </a:lnTo>
                  <a:lnTo>
                    <a:pt x="5113" y="5815"/>
                  </a:lnTo>
                  <a:lnTo>
                    <a:pt x="4231" y="4268"/>
                  </a:lnTo>
                  <a:cubicBezTo>
                    <a:pt x="4231" y="4268"/>
                    <a:pt x="4872" y="2540"/>
                    <a:pt x="4533" y="1549"/>
                  </a:cubicBezTo>
                  <a:cubicBezTo>
                    <a:pt x="4257" y="701"/>
                    <a:pt x="2506" y="0"/>
                    <a:pt x="1422"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783;p80">
              <a:extLst>
                <a:ext uri="{FF2B5EF4-FFF2-40B4-BE49-F238E27FC236}">
                  <a16:creationId xmlns:a16="http://schemas.microsoft.com/office/drawing/2014/main" id="{175EE667-AAA3-7BCE-779C-A3602CFE0055}"/>
                </a:ext>
              </a:extLst>
            </p:cNvPr>
            <p:cNvSpPr/>
            <p:nvPr/>
          </p:nvSpPr>
          <p:spPr>
            <a:xfrm>
              <a:off x="1877373" y="2169129"/>
              <a:ext cx="204575" cy="361478"/>
            </a:xfrm>
            <a:custGeom>
              <a:avLst/>
              <a:gdLst/>
              <a:ahLst/>
              <a:cxnLst/>
              <a:rect l="l" t="t" r="r" b="b"/>
              <a:pathLst>
                <a:path w="7012" h="12390" extrusionOk="0">
                  <a:moveTo>
                    <a:pt x="3748" y="1"/>
                  </a:moveTo>
                  <a:lnTo>
                    <a:pt x="2636" y="1173"/>
                  </a:lnTo>
                  <a:lnTo>
                    <a:pt x="2636" y="2044"/>
                  </a:lnTo>
                  <a:lnTo>
                    <a:pt x="2322" y="1367"/>
                  </a:lnTo>
                  <a:lnTo>
                    <a:pt x="835" y="774"/>
                  </a:lnTo>
                  <a:lnTo>
                    <a:pt x="774" y="1536"/>
                  </a:lnTo>
                  <a:lnTo>
                    <a:pt x="1" y="2044"/>
                  </a:lnTo>
                  <a:lnTo>
                    <a:pt x="2587" y="12390"/>
                  </a:lnTo>
                  <a:lnTo>
                    <a:pt x="7011" y="12390"/>
                  </a:lnTo>
                  <a:lnTo>
                    <a:pt x="4038" y="641"/>
                  </a:lnTo>
                  <a:lnTo>
                    <a:pt x="37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784;p80">
              <a:extLst>
                <a:ext uri="{FF2B5EF4-FFF2-40B4-BE49-F238E27FC236}">
                  <a16:creationId xmlns:a16="http://schemas.microsoft.com/office/drawing/2014/main" id="{BCB01E7B-918C-764F-B8C2-A8100D172B90}"/>
                </a:ext>
              </a:extLst>
            </p:cNvPr>
            <p:cNvSpPr/>
            <p:nvPr/>
          </p:nvSpPr>
          <p:spPr>
            <a:xfrm>
              <a:off x="1889364" y="2530590"/>
              <a:ext cx="263450" cy="172483"/>
            </a:xfrm>
            <a:custGeom>
              <a:avLst/>
              <a:gdLst/>
              <a:ahLst/>
              <a:cxnLst/>
              <a:rect l="l" t="t" r="r" b="b"/>
              <a:pathLst>
                <a:path w="9030" h="5912" extrusionOk="0">
                  <a:moveTo>
                    <a:pt x="1693" y="1"/>
                  </a:moveTo>
                  <a:lnTo>
                    <a:pt x="1" y="5911"/>
                  </a:lnTo>
                  <a:lnTo>
                    <a:pt x="9030" y="5911"/>
                  </a:lnTo>
                  <a:lnTo>
                    <a:pt x="85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85;p80">
              <a:extLst>
                <a:ext uri="{FF2B5EF4-FFF2-40B4-BE49-F238E27FC236}">
                  <a16:creationId xmlns:a16="http://schemas.microsoft.com/office/drawing/2014/main" id="{388ABE4F-1BBD-CF5D-D678-A13C983CA5C1}"/>
                </a:ext>
              </a:extLst>
            </p:cNvPr>
            <p:cNvSpPr/>
            <p:nvPr/>
          </p:nvSpPr>
          <p:spPr>
            <a:xfrm>
              <a:off x="1608315" y="2213914"/>
              <a:ext cx="385460" cy="436866"/>
            </a:xfrm>
            <a:custGeom>
              <a:avLst/>
              <a:gdLst/>
              <a:ahLst/>
              <a:cxnLst/>
              <a:rect l="l" t="t" r="r" b="b"/>
              <a:pathLst>
                <a:path w="13212" h="14974" extrusionOk="0">
                  <a:moveTo>
                    <a:pt x="10008" y="1"/>
                  </a:moveTo>
                  <a:cubicBezTo>
                    <a:pt x="9211" y="25"/>
                    <a:pt x="8631" y="1004"/>
                    <a:pt x="8002" y="1753"/>
                  </a:cubicBezTo>
                  <a:cubicBezTo>
                    <a:pt x="7374" y="2515"/>
                    <a:pt x="4775" y="5500"/>
                    <a:pt x="4352" y="5730"/>
                  </a:cubicBezTo>
                  <a:cubicBezTo>
                    <a:pt x="3929" y="5960"/>
                    <a:pt x="1" y="6189"/>
                    <a:pt x="1" y="6189"/>
                  </a:cubicBezTo>
                  <a:lnTo>
                    <a:pt x="1" y="7821"/>
                  </a:lnTo>
                  <a:cubicBezTo>
                    <a:pt x="1" y="7821"/>
                    <a:pt x="3642" y="7962"/>
                    <a:pt x="4815" y="7962"/>
                  </a:cubicBezTo>
                  <a:cubicBezTo>
                    <a:pt x="4971" y="7962"/>
                    <a:pt x="5083" y="7960"/>
                    <a:pt x="5137" y="7954"/>
                  </a:cubicBezTo>
                  <a:cubicBezTo>
                    <a:pt x="5585" y="7894"/>
                    <a:pt x="8558" y="5307"/>
                    <a:pt x="8558" y="5307"/>
                  </a:cubicBezTo>
                  <a:cubicBezTo>
                    <a:pt x="8558" y="5307"/>
                    <a:pt x="10141" y="9610"/>
                    <a:pt x="10166" y="10444"/>
                  </a:cubicBezTo>
                  <a:cubicBezTo>
                    <a:pt x="10190" y="11278"/>
                    <a:pt x="9416" y="14892"/>
                    <a:pt x="10008" y="14952"/>
                  </a:cubicBezTo>
                  <a:cubicBezTo>
                    <a:pt x="10206" y="14968"/>
                    <a:pt x="10628" y="14974"/>
                    <a:pt x="11102" y="14974"/>
                  </a:cubicBezTo>
                  <a:cubicBezTo>
                    <a:pt x="12051" y="14974"/>
                    <a:pt x="13211" y="14952"/>
                    <a:pt x="13211" y="14952"/>
                  </a:cubicBezTo>
                  <a:cubicBezTo>
                    <a:pt x="13211" y="14952"/>
                    <a:pt x="13042" y="11822"/>
                    <a:pt x="12740" y="10698"/>
                  </a:cubicBezTo>
                  <a:cubicBezTo>
                    <a:pt x="12426" y="9562"/>
                    <a:pt x="10444" y="1210"/>
                    <a:pt x="10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86;p80">
              <a:extLst>
                <a:ext uri="{FF2B5EF4-FFF2-40B4-BE49-F238E27FC236}">
                  <a16:creationId xmlns:a16="http://schemas.microsoft.com/office/drawing/2014/main" id="{B645845A-1BD9-2636-0C82-6508E080BEB9}"/>
                </a:ext>
              </a:extLst>
            </p:cNvPr>
            <p:cNvSpPr/>
            <p:nvPr/>
          </p:nvSpPr>
          <p:spPr>
            <a:xfrm>
              <a:off x="1770532" y="2314776"/>
              <a:ext cx="87496" cy="124519"/>
            </a:xfrm>
            <a:custGeom>
              <a:avLst/>
              <a:gdLst/>
              <a:ahLst/>
              <a:cxnLst/>
              <a:rect l="l" t="t" r="r" b="b"/>
              <a:pathLst>
                <a:path w="2999" h="4268" extrusionOk="0">
                  <a:moveTo>
                    <a:pt x="2056" y="0"/>
                  </a:moveTo>
                  <a:cubicBezTo>
                    <a:pt x="2052" y="0"/>
                    <a:pt x="2047" y="0"/>
                    <a:pt x="2043" y="1"/>
                  </a:cubicBezTo>
                  <a:cubicBezTo>
                    <a:pt x="1705" y="37"/>
                    <a:pt x="1342" y="2188"/>
                    <a:pt x="907" y="2817"/>
                  </a:cubicBezTo>
                  <a:cubicBezTo>
                    <a:pt x="581" y="3276"/>
                    <a:pt x="279" y="3760"/>
                    <a:pt x="1" y="4267"/>
                  </a:cubicBezTo>
                  <a:cubicBezTo>
                    <a:pt x="955" y="3627"/>
                    <a:pt x="2998" y="1850"/>
                    <a:pt x="2998" y="1850"/>
                  </a:cubicBezTo>
                  <a:cubicBezTo>
                    <a:pt x="2795" y="1396"/>
                    <a:pt x="2392" y="0"/>
                    <a:pt x="20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87;p80">
              <a:extLst>
                <a:ext uri="{FF2B5EF4-FFF2-40B4-BE49-F238E27FC236}">
                  <a16:creationId xmlns:a16="http://schemas.microsoft.com/office/drawing/2014/main" id="{2A75DF3A-58D8-9F38-F60A-E060523CB052}"/>
                </a:ext>
              </a:extLst>
            </p:cNvPr>
            <p:cNvSpPr/>
            <p:nvPr/>
          </p:nvSpPr>
          <p:spPr>
            <a:xfrm>
              <a:off x="1995506" y="2188035"/>
              <a:ext cx="279321" cy="456472"/>
            </a:xfrm>
            <a:custGeom>
              <a:avLst/>
              <a:gdLst/>
              <a:ahLst/>
              <a:cxnLst/>
              <a:rect l="l" t="t" r="r" b="b"/>
              <a:pathLst>
                <a:path w="9574" h="15646" extrusionOk="0">
                  <a:moveTo>
                    <a:pt x="183" y="1"/>
                  </a:moveTo>
                  <a:cubicBezTo>
                    <a:pt x="121" y="1"/>
                    <a:pt x="60" y="2"/>
                    <a:pt x="1" y="6"/>
                  </a:cubicBezTo>
                  <a:cubicBezTo>
                    <a:pt x="1" y="6"/>
                    <a:pt x="1572" y="9639"/>
                    <a:pt x="1802" y="11150"/>
                  </a:cubicBezTo>
                  <a:cubicBezTo>
                    <a:pt x="2019" y="12660"/>
                    <a:pt x="2962" y="15646"/>
                    <a:pt x="2962" y="15646"/>
                  </a:cubicBezTo>
                  <a:lnTo>
                    <a:pt x="6141" y="15646"/>
                  </a:lnTo>
                  <a:lnTo>
                    <a:pt x="5404" y="11307"/>
                  </a:lnTo>
                  <a:lnTo>
                    <a:pt x="4558" y="7258"/>
                  </a:lnTo>
                  <a:lnTo>
                    <a:pt x="6347" y="9663"/>
                  </a:lnTo>
                  <a:lnTo>
                    <a:pt x="7857" y="14703"/>
                  </a:lnTo>
                  <a:lnTo>
                    <a:pt x="9574" y="14703"/>
                  </a:lnTo>
                  <a:lnTo>
                    <a:pt x="8897" y="10920"/>
                  </a:lnTo>
                  <a:cubicBezTo>
                    <a:pt x="8679" y="9530"/>
                    <a:pt x="8232" y="8176"/>
                    <a:pt x="7579" y="6931"/>
                  </a:cubicBezTo>
                  <a:cubicBezTo>
                    <a:pt x="6455" y="4816"/>
                    <a:pt x="4703" y="1649"/>
                    <a:pt x="3990" y="1093"/>
                  </a:cubicBezTo>
                  <a:cubicBezTo>
                    <a:pt x="3538" y="746"/>
                    <a:pt x="1560"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88;p80">
              <a:extLst>
                <a:ext uri="{FF2B5EF4-FFF2-40B4-BE49-F238E27FC236}">
                  <a16:creationId xmlns:a16="http://schemas.microsoft.com/office/drawing/2014/main" id="{F91E9488-59E6-FF3A-E09C-DD70E32ECDBD}"/>
                </a:ext>
              </a:extLst>
            </p:cNvPr>
            <p:cNvSpPr/>
            <p:nvPr/>
          </p:nvSpPr>
          <p:spPr>
            <a:xfrm>
              <a:off x="2064273" y="2258408"/>
              <a:ext cx="94906" cy="296185"/>
            </a:xfrm>
            <a:custGeom>
              <a:avLst/>
              <a:gdLst/>
              <a:ahLst/>
              <a:cxnLst/>
              <a:rect l="l" t="t" r="r" b="b"/>
              <a:pathLst>
                <a:path w="3253" h="10152" extrusionOk="0">
                  <a:moveTo>
                    <a:pt x="561" y="0"/>
                  </a:moveTo>
                  <a:cubicBezTo>
                    <a:pt x="464" y="0"/>
                    <a:pt x="276" y="270"/>
                    <a:pt x="170" y="1135"/>
                  </a:cubicBezTo>
                  <a:cubicBezTo>
                    <a:pt x="1" y="2513"/>
                    <a:pt x="1" y="3746"/>
                    <a:pt x="835" y="5099"/>
                  </a:cubicBezTo>
                  <a:cubicBezTo>
                    <a:pt x="1657" y="6465"/>
                    <a:pt x="1077" y="7251"/>
                    <a:pt x="1741" y="8460"/>
                  </a:cubicBezTo>
                  <a:cubicBezTo>
                    <a:pt x="2394" y="9668"/>
                    <a:pt x="3252" y="10152"/>
                    <a:pt x="3252" y="10152"/>
                  </a:cubicBezTo>
                  <a:lnTo>
                    <a:pt x="2189" y="4834"/>
                  </a:lnTo>
                  <a:cubicBezTo>
                    <a:pt x="2189" y="4834"/>
                    <a:pt x="1113" y="3347"/>
                    <a:pt x="871" y="2513"/>
                  </a:cubicBezTo>
                  <a:cubicBezTo>
                    <a:pt x="617" y="1679"/>
                    <a:pt x="484" y="531"/>
                    <a:pt x="605" y="216"/>
                  </a:cubicBezTo>
                  <a:cubicBezTo>
                    <a:pt x="646" y="95"/>
                    <a:pt x="619" y="0"/>
                    <a:pt x="5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89;p80">
              <a:extLst>
                <a:ext uri="{FF2B5EF4-FFF2-40B4-BE49-F238E27FC236}">
                  <a16:creationId xmlns:a16="http://schemas.microsoft.com/office/drawing/2014/main" id="{D2735FF3-07DA-01E4-46B9-71962B61CD1D}"/>
                </a:ext>
              </a:extLst>
            </p:cNvPr>
            <p:cNvSpPr/>
            <p:nvPr/>
          </p:nvSpPr>
          <p:spPr>
            <a:xfrm>
              <a:off x="1818847" y="2008311"/>
              <a:ext cx="176334" cy="142520"/>
            </a:xfrm>
            <a:custGeom>
              <a:avLst/>
              <a:gdLst/>
              <a:ahLst/>
              <a:cxnLst/>
              <a:rect l="l" t="t" r="r" b="b"/>
              <a:pathLst>
                <a:path w="6044" h="4885" extrusionOk="0">
                  <a:moveTo>
                    <a:pt x="1346" y="0"/>
                  </a:moveTo>
                  <a:cubicBezTo>
                    <a:pt x="973" y="0"/>
                    <a:pt x="672" y="125"/>
                    <a:pt x="484" y="533"/>
                  </a:cubicBezTo>
                  <a:cubicBezTo>
                    <a:pt x="0" y="1597"/>
                    <a:pt x="1572" y="1996"/>
                    <a:pt x="1572" y="1996"/>
                  </a:cubicBezTo>
                  <a:lnTo>
                    <a:pt x="1620" y="1452"/>
                  </a:lnTo>
                  <a:cubicBezTo>
                    <a:pt x="1926" y="1513"/>
                    <a:pt x="2237" y="1545"/>
                    <a:pt x="2550" y="1545"/>
                  </a:cubicBezTo>
                  <a:cubicBezTo>
                    <a:pt x="2731" y="1545"/>
                    <a:pt x="2913" y="1534"/>
                    <a:pt x="3095" y="1512"/>
                  </a:cubicBezTo>
                  <a:cubicBezTo>
                    <a:pt x="3166" y="1501"/>
                    <a:pt x="3232" y="1496"/>
                    <a:pt x="3292" y="1496"/>
                  </a:cubicBezTo>
                  <a:cubicBezTo>
                    <a:pt x="3838" y="1496"/>
                    <a:pt x="3970" y="1907"/>
                    <a:pt x="4013" y="2201"/>
                  </a:cubicBezTo>
                  <a:cubicBezTo>
                    <a:pt x="4050" y="2515"/>
                    <a:pt x="3904" y="2902"/>
                    <a:pt x="3989" y="2999"/>
                  </a:cubicBezTo>
                  <a:cubicBezTo>
                    <a:pt x="4002" y="3017"/>
                    <a:pt x="4015" y="3025"/>
                    <a:pt x="4027" y="3025"/>
                  </a:cubicBezTo>
                  <a:cubicBezTo>
                    <a:pt x="4080" y="3025"/>
                    <a:pt x="4121" y="2869"/>
                    <a:pt x="4170" y="2721"/>
                  </a:cubicBezTo>
                  <a:cubicBezTo>
                    <a:pt x="4215" y="2618"/>
                    <a:pt x="4348" y="2479"/>
                    <a:pt x="4493" y="2479"/>
                  </a:cubicBezTo>
                  <a:cubicBezTo>
                    <a:pt x="4585" y="2479"/>
                    <a:pt x="4682" y="2536"/>
                    <a:pt x="4763" y="2697"/>
                  </a:cubicBezTo>
                  <a:cubicBezTo>
                    <a:pt x="4968" y="3120"/>
                    <a:pt x="4448" y="3398"/>
                    <a:pt x="4460" y="3821"/>
                  </a:cubicBezTo>
                  <a:cubicBezTo>
                    <a:pt x="4460" y="4256"/>
                    <a:pt x="4968" y="4884"/>
                    <a:pt x="4968" y="4884"/>
                  </a:cubicBezTo>
                  <a:cubicBezTo>
                    <a:pt x="5585" y="3857"/>
                    <a:pt x="6044" y="2201"/>
                    <a:pt x="5669" y="1391"/>
                  </a:cubicBezTo>
                  <a:cubicBezTo>
                    <a:pt x="5307" y="569"/>
                    <a:pt x="4243" y="424"/>
                    <a:pt x="3095" y="291"/>
                  </a:cubicBezTo>
                  <a:cubicBezTo>
                    <a:pt x="2450" y="216"/>
                    <a:pt x="1836" y="0"/>
                    <a:pt x="13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90;p80">
              <a:extLst>
                <a:ext uri="{FF2B5EF4-FFF2-40B4-BE49-F238E27FC236}">
                  <a16:creationId xmlns:a16="http://schemas.microsoft.com/office/drawing/2014/main" id="{B281FA14-D24E-BEBC-6EBB-5591D1C48F76}"/>
                </a:ext>
              </a:extLst>
            </p:cNvPr>
            <p:cNvSpPr/>
            <p:nvPr/>
          </p:nvSpPr>
          <p:spPr>
            <a:xfrm>
              <a:off x="759157" y="1345025"/>
              <a:ext cx="745130" cy="213357"/>
            </a:xfrm>
            <a:custGeom>
              <a:avLst/>
              <a:gdLst/>
              <a:ahLst/>
              <a:cxnLst/>
              <a:rect l="l" t="t" r="r" b="b"/>
              <a:pathLst>
                <a:path w="25540" h="7313" extrusionOk="0">
                  <a:moveTo>
                    <a:pt x="11845" y="1"/>
                  </a:moveTo>
                  <a:cubicBezTo>
                    <a:pt x="11389" y="1"/>
                    <a:pt x="10871" y="98"/>
                    <a:pt x="10274" y="326"/>
                  </a:cubicBezTo>
                  <a:cubicBezTo>
                    <a:pt x="7373" y="1426"/>
                    <a:pt x="7241" y="4085"/>
                    <a:pt x="4896" y="4617"/>
                  </a:cubicBezTo>
                  <a:cubicBezTo>
                    <a:pt x="2563" y="5149"/>
                    <a:pt x="1" y="7312"/>
                    <a:pt x="4763" y="7312"/>
                  </a:cubicBezTo>
                  <a:lnTo>
                    <a:pt x="21745" y="7312"/>
                  </a:lnTo>
                  <a:cubicBezTo>
                    <a:pt x="24428" y="7312"/>
                    <a:pt x="25540" y="6974"/>
                    <a:pt x="24150" y="6019"/>
                  </a:cubicBezTo>
                  <a:cubicBezTo>
                    <a:pt x="22772" y="5052"/>
                    <a:pt x="22349" y="5004"/>
                    <a:pt x="21890" y="4037"/>
                  </a:cubicBezTo>
                  <a:cubicBezTo>
                    <a:pt x="21487" y="3188"/>
                    <a:pt x="20617" y="2600"/>
                    <a:pt x="19405" y="2600"/>
                  </a:cubicBezTo>
                  <a:cubicBezTo>
                    <a:pt x="19237" y="2600"/>
                    <a:pt x="19062" y="2611"/>
                    <a:pt x="18880" y="2635"/>
                  </a:cubicBezTo>
                  <a:cubicBezTo>
                    <a:pt x="18117" y="2735"/>
                    <a:pt x="17480" y="2926"/>
                    <a:pt x="16884" y="2926"/>
                  </a:cubicBezTo>
                  <a:cubicBezTo>
                    <a:pt x="16329" y="2926"/>
                    <a:pt x="15808" y="2760"/>
                    <a:pt x="15254" y="2200"/>
                  </a:cubicBezTo>
                  <a:cubicBezTo>
                    <a:pt x="14362" y="1298"/>
                    <a:pt x="13514" y="1"/>
                    <a:pt x="11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91;p80">
              <a:extLst>
                <a:ext uri="{FF2B5EF4-FFF2-40B4-BE49-F238E27FC236}">
                  <a16:creationId xmlns:a16="http://schemas.microsoft.com/office/drawing/2014/main" id="{33AEEA01-8A75-E91B-FF3E-B3DAE7506AE2}"/>
                </a:ext>
              </a:extLst>
            </p:cNvPr>
            <p:cNvSpPr/>
            <p:nvPr/>
          </p:nvSpPr>
          <p:spPr>
            <a:xfrm>
              <a:off x="1308214" y="2094205"/>
              <a:ext cx="221147" cy="171987"/>
            </a:xfrm>
            <a:custGeom>
              <a:avLst/>
              <a:gdLst/>
              <a:ahLst/>
              <a:cxnLst/>
              <a:rect l="l" t="t" r="r" b="b"/>
              <a:pathLst>
                <a:path w="7580" h="5895" extrusionOk="0">
                  <a:moveTo>
                    <a:pt x="4386" y="1"/>
                  </a:moveTo>
                  <a:cubicBezTo>
                    <a:pt x="2727" y="1"/>
                    <a:pt x="1775" y="1148"/>
                    <a:pt x="1403" y="2243"/>
                  </a:cubicBezTo>
                  <a:cubicBezTo>
                    <a:pt x="1209" y="2907"/>
                    <a:pt x="665" y="3415"/>
                    <a:pt x="1" y="3584"/>
                  </a:cubicBezTo>
                  <a:cubicBezTo>
                    <a:pt x="472" y="3645"/>
                    <a:pt x="931" y="3826"/>
                    <a:pt x="1318" y="4104"/>
                  </a:cubicBezTo>
                  <a:cubicBezTo>
                    <a:pt x="1874" y="4539"/>
                    <a:pt x="2756" y="5869"/>
                    <a:pt x="4038" y="5893"/>
                  </a:cubicBezTo>
                  <a:cubicBezTo>
                    <a:pt x="4082" y="5894"/>
                    <a:pt x="4127" y="5894"/>
                    <a:pt x="4173" y="5894"/>
                  </a:cubicBezTo>
                  <a:cubicBezTo>
                    <a:pt x="5448" y="5894"/>
                    <a:pt x="7068" y="5545"/>
                    <a:pt x="7313" y="3584"/>
                  </a:cubicBezTo>
                  <a:cubicBezTo>
                    <a:pt x="7579" y="1566"/>
                    <a:pt x="6624" y="188"/>
                    <a:pt x="4751" y="19"/>
                  </a:cubicBezTo>
                  <a:cubicBezTo>
                    <a:pt x="4626" y="6"/>
                    <a:pt x="4504" y="1"/>
                    <a:pt x="4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92;p80">
              <a:extLst>
                <a:ext uri="{FF2B5EF4-FFF2-40B4-BE49-F238E27FC236}">
                  <a16:creationId xmlns:a16="http://schemas.microsoft.com/office/drawing/2014/main" id="{10DD561E-9AF8-8CF5-F8B3-5F2A6404D6E9}"/>
                </a:ext>
              </a:extLst>
            </p:cNvPr>
            <p:cNvSpPr/>
            <p:nvPr/>
          </p:nvSpPr>
          <p:spPr>
            <a:xfrm>
              <a:off x="1396033" y="2138115"/>
              <a:ext cx="84666" cy="84666"/>
            </a:xfrm>
            <a:custGeom>
              <a:avLst/>
              <a:gdLst/>
              <a:ahLst/>
              <a:cxnLst/>
              <a:rect l="l" t="t" r="r" b="b"/>
              <a:pathLst>
                <a:path w="2902" h="2902" extrusionOk="0">
                  <a:moveTo>
                    <a:pt x="1438" y="906"/>
                  </a:moveTo>
                  <a:cubicBezTo>
                    <a:pt x="1716" y="906"/>
                    <a:pt x="1983" y="1123"/>
                    <a:pt x="1983" y="1451"/>
                  </a:cubicBezTo>
                  <a:cubicBezTo>
                    <a:pt x="1983" y="1741"/>
                    <a:pt x="1741" y="1982"/>
                    <a:pt x="1451" y="1982"/>
                  </a:cubicBezTo>
                  <a:cubicBezTo>
                    <a:pt x="967" y="1982"/>
                    <a:pt x="726" y="1402"/>
                    <a:pt x="1064" y="1064"/>
                  </a:cubicBezTo>
                  <a:cubicBezTo>
                    <a:pt x="1173" y="955"/>
                    <a:pt x="1307" y="906"/>
                    <a:pt x="1438" y="906"/>
                  </a:cubicBezTo>
                  <a:close/>
                  <a:moveTo>
                    <a:pt x="1136" y="0"/>
                  </a:moveTo>
                  <a:lnTo>
                    <a:pt x="1161" y="387"/>
                  </a:lnTo>
                  <a:cubicBezTo>
                    <a:pt x="1064" y="411"/>
                    <a:pt x="979" y="447"/>
                    <a:pt x="895" y="496"/>
                  </a:cubicBezTo>
                  <a:lnTo>
                    <a:pt x="641" y="206"/>
                  </a:lnTo>
                  <a:lnTo>
                    <a:pt x="206" y="629"/>
                  </a:lnTo>
                  <a:lnTo>
                    <a:pt x="496" y="895"/>
                  </a:lnTo>
                  <a:cubicBezTo>
                    <a:pt x="448" y="979"/>
                    <a:pt x="411" y="1064"/>
                    <a:pt x="387" y="1161"/>
                  </a:cubicBezTo>
                  <a:lnTo>
                    <a:pt x="0" y="1136"/>
                  </a:lnTo>
                  <a:lnTo>
                    <a:pt x="0" y="1753"/>
                  </a:lnTo>
                  <a:lnTo>
                    <a:pt x="387" y="1729"/>
                  </a:lnTo>
                  <a:cubicBezTo>
                    <a:pt x="411" y="1825"/>
                    <a:pt x="448" y="1910"/>
                    <a:pt x="496" y="1995"/>
                  </a:cubicBezTo>
                  <a:lnTo>
                    <a:pt x="206" y="2248"/>
                  </a:lnTo>
                  <a:lnTo>
                    <a:pt x="641" y="2683"/>
                  </a:lnTo>
                  <a:lnTo>
                    <a:pt x="907" y="2393"/>
                  </a:lnTo>
                  <a:cubicBezTo>
                    <a:pt x="991" y="2442"/>
                    <a:pt x="1076" y="2478"/>
                    <a:pt x="1161" y="2502"/>
                  </a:cubicBezTo>
                  <a:lnTo>
                    <a:pt x="1149" y="2901"/>
                  </a:lnTo>
                  <a:lnTo>
                    <a:pt x="1765" y="2901"/>
                  </a:lnTo>
                  <a:lnTo>
                    <a:pt x="1741" y="2502"/>
                  </a:lnTo>
                  <a:cubicBezTo>
                    <a:pt x="1825" y="2478"/>
                    <a:pt x="1922" y="2442"/>
                    <a:pt x="1995" y="2393"/>
                  </a:cubicBezTo>
                  <a:lnTo>
                    <a:pt x="2261" y="2683"/>
                  </a:lnTo>
                  <a:lnTo>
                    <a:pt x="2696" y="2248"/>
                  </a:lnTo>
                  <a:lnTo>
                    <a:pt x="2406" y="1995"/>
                  </a:lnTo>
                  <a:cubicBezTo>
                    <a:pt x="2454" y="1910"/>
                    <a:pt x="2490" y="1825"/>
                    <a:pt x="2514" y="1729"/>
                  </a:cubicBezTo>
                  <a:lnTo>
                    <a:pt x="2901" y="1753"/>
                  </a:lnTo>
                  <a:lnTo>
                    <a:pt x="2901" y="1136"/>
                  </a:lnTo>
                  <a:lnTo>
                    <a:pt x="2502" y="1161"/>
                  </a:lnTo>
                  <a:cubicBezTo>
                    <a:pt x="2478" y="1064"/>
                    <a:pt x="2442" y="979"/>
                    <a:pt x="2406" y="895"/>
                  </a:cubicBezTo>
                  <a:lnTo>
                    <a:pt x="2684" y="641"/>
                  </a:lnTo>
                  <a:lnTo>
                    <a:pt x="2248" y="206"/>
                  </a:lnTo>
                  <a:lnTo>
                    <a:pt x="1995" y="496"/>
                  </a:lnTo>
                  <a:cubicBezTo>
                    <a:pt x="1910" y="447"/>
                    <a:pt x="1825" y="411"/>
                    <a:pt x="1729" y="387"/>
                  </a:cubicBezTo>
                  <a:lnTo>
                    <a:pt x="1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93;p80">
              <a:extLst>
                <a:ext uri="{FF2B5EF4-FFF2-40B4-BE49-F238E27FC236}">
                  <a16:creationId xmlns:a16="http://schemas.microsoft.com/office/drawing/2014/main" id="{EBCE044C-E1C8-C661-DE71-8F1B0895DD80}"/>
                </a:ext>
              </a:extLst>
            </p:cNvPr>
            <p:cNvSpPr/>
            <p:nvPr/>
          </p:nvSpPr>
          <p:spPr>
            <a:xfrm>
              <a:off x="1599504" y="1569651"/>
              <a:ext cx="134380" cy="178113"/>
            </a:xfrm>
            <a:custGeom>
              <a:avLst/>
              <a:gdLst/>
              <a:ahLst/>
              <a:cxnLst/>
              <a:rect l="l" t="t" r="r" b="b"/>
              <a:pathLst>
                <a:path w="4606" h="6105" extrusionOk="0">
                  <a:moveTo>
                    <a:pt x="0" y="0"/>
                  </a:moveTo>
                  <a:lnTo>
                    <a:pt x="0" y="6104"/>
                  </a:lnTo>
                  <a:lnTo>
                    <a:pt x="4606" y="6104"/>
                  </a:lnTo>
                  <a:lnTo>
                    <a:pt x="4606" y="0"/>
                  </a:lnTo>
                  <a:close/>
                </a:path>
              </a:pathLst>
            </a:custGeom>
            <a:solidFill>
              <a:srgbClr val="FFEB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94;p80">
              <a:extLst>
                <a:ext uri="{FF2B5EF4-FFF2-40B4-BE49-F238E27FC236}">
                  <a16:creationId xmlns:a16="http://schemas.microsoft.com/office/drawing/2014/main" id="{A4BED1F3-D8B6-98F9-A42C-FD44D24B51A8}"/>
                </a:ext>
              </a:extLst>
            </p:cNvPr>
            <p:cNvSpPr/>
            <p:nvPr/>
          </p:nvSpPr>
          <p:spPr>
            <a:xfrm>
              <a:off x="1615025" y="1601015"/>
              <a:ext cx="26112" cy="29"/>
            </a:xfrm>
            <a:custGeom>
              <a:avLst/>
              <a:gdLst/>
              <a:ahLst/>
              <a:cxnLst/>
              <a:rect l="l" t="t" r="r" b="b"/>
              <a:pathLst>
                <a:path w="895" h="1" fill="none" extrusionOk="0">
                  <a:moveTo>
                    <a:pt x="0" y="1"/>
                  </a:moveTo>
                  <a:lnTo>
                    <a:pt x="895" y="1"/>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95;p80">
              <a:extLst>
                <a:ext uri="{FF2B5EF4-FFF2-40B4-BE49-F238E27FC236}">
                  <a16:creationId xmlns:a16="http://schemas.microsoft.com/office/drawing/2014/main" id="{6774895F-F5FB-3947-2422-E3D5C9C21242}"/>
                </a:ext>
              </a:extLst>
            </p:cNvPr>
            <p:cNvSpPr/>
            <p:nvPr/>
          </p:nvSpPr>
          <p:spPr>
            <a:xfrm>
              <a:off x="1615025" y="1627127"/>
              <a:ext cx="98757" cy="29"/>
            </a:xfrm>
            <a:custGeom>
              <a:avLst/>
              <a:gdLst/>
              <a:ahLst/>
              <a:cxnLst/>
              <a:rect l="l" t="t" r="r" b="b"/>
              <a:pathLst>
                <a:path w="3385" h="1" fill="none" extrusionOk="0">
                  <a:moveTo>
                    <a:pt x="0" y="0"/>
                  </a:moveTo>
                  <a:lnTo>
                    <a:pt x="3385" y="0"/>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96;p80">
              <a:extLst>
                <a:ext uri="{FF2B5EF4-FFF2-40B4-BE49-F238E27FC236}">
                  <a16:creationId xmlns:a16="http://schemas.microsoft.com/office/drawing/2014/main" id="{0BCAC71A-6194-5E68-8247-BC47C7606980}"/>
                </a:ext>
              </a:extLst>
            </p:cNvPr>
            <p:cNvSpPr/>
            <p:nvPr/>
          </p:nvSpPr>
          <p:spPr>
            <a:xfrm>
              <a:off x="1615025" y="1653561"/>
              <a:ext cx="98757" cy="29"/>
            </a:xfrm>
            <a:custGeom>
              <a:avLst/>
              <a:gdLst/>
              <a:ahLst/>
              <a:cxnLst/>
              <a:rect l="l" t="t" r="r" b="b"/>
              <a:pathLst>
                <a:path w="3385" h="1" fill="none" extrusionOk="0">
                  <a:moveTo>
                    <a:pt x="0" y="1"/>
                  </a:moveTo>
                  <a:lnTo>
                    <a:pt x="3385" y="1"/>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797;p80">
              <a:extLst>
                <a:ext uri="{FF2B5EF4-FFF2-40B4-BE49-F238E27FC236}">
                  <a16:creationId xmlns:a16="http://schemas.microsoft.com/office/drawing/2014/main" id="{6D7C60D9-96B5-D421-DF02-45059008D557}"/>
                </a:ext>
              </a:extLst>
            </p:cNvPr>
            <p:cNvSpPr/>
            <p:nvPr/>
          </p:nvSpPr>
          <p:spPr>
            <a:xfrm>
              <a:off x="1615025" y="1679673"/>
              <a:ext cx="98757" cy="29"/>
            </a:xfrm>
            <a:custGeom>
              <a:avLst/>
              <a:gdLst/>
              <a:ahLst/>
              <a:cxnLst/>
              <a:rect l="l" t="t" r="r" b="b"/>
              <a:pathLst>
                <a:path w="3385" h="1" fill="none" extrusionOk="0">
                  <a:moveTo>
                    <a:pt x="0" y="0"/>
                  </a:moveTo>
                  <a:lnTo>
                    <a:pt x="3385" y="0"/>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798;p80">
              <a:extLst>
                <a:ext uri="{FF2B5EF4-FFF2-40B4-BE49-F238E27FC236}">
                  <a16:creationId xmlns:a16="http://schemas.microsoft.com/office/drawing/2014/main" id="{0856912E-6BF8-B084-FF70-B93C912950EC}"/>
                </a:ext>
              </a:extLst>
            </p:cNvPr>
            <p:cNvSpPr/>
            <p:nvPr/>
          </p:nvSpPr>
          <p:spPr>
            <a:xfrm>
              <a:off x="1615025" y="1706107"/>
              <a:ext cx="98757" cy="29"/>
            </a:xfrm>
            <a:custGeom>
              <a:avLst/>
              <a:gdLst/>
              <a:ahLst/>
              <a:cxnLst/>
              <a:rect l="l" t="t" r="r" b="b"/>
              <a:pathLst>
                <a:path w="3385" h="1" fill="none" extrusionOk="0">
                  <a:moveTo>
                    <a:pt x="0" y="1"/>
                  </a:moveTo>
                  <a:lnTo>
                    <a:pt x="3385" y="1"/>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799;p80">
              <a:extLst>
                <a:ext uri="{FF2B5EF4-FFF2-40B4-BE49-F238E27FC236}">
                  <a16:creationId xmlns:a16="http://schemas.microsoft.com/office/drawing/2014/main" id="{FAD34FD4-FF78-EE45-8EFB-6E76ABAFCD9B}"/>
                </a:ext>
              </a:extLst>
            </p:cNvPr>
            <p:cNvSpPr/>
            <p:nvPr/>
          </p:nvSpPr>
          <p:spPr>
            <a:xfrm>
              <a:off x="1566360" y="1926560"/>
              <a:ext cx="263800" cy="179397"/>
            </a:xfrm>
            <a:custGeom>
              <a:avLst/>
              <a:gdLst/>
              <a:ahLst/>
              <a:cxnLst/>
              <a:rect l="l" t="t" r="r" b="b"/>
              <a:pathLst>
                <a:path w="9042" h="6149" extrusionOk="0">
                  <a:moveTo>
                    <a:pt x="3037" y="1"/>
                  </a:moveTo>
                  <a:cubicBezTo>
                    <a:pt x="1761" y="1"/>
                    <a:pt x="664" y="87"/>
                    <a:pt x="423" y="313"/>
                  </a:cubicBezTo>
                  <a:cubicBezTo>
                    <a:pt x="12" y="700"/>
                    <a:pt x="0" y="2489"/>
                    <a:pt x="0" y="3613"/>
                  </a:cubicBezTo>
                  <a:cubicBezTo>
                    <a:pt x="0" y="4725"/>
                    <a:pt x="218" y="5462"/>
                    <a:pt x="955" y="5462"/>
                  </a:cubicBezTo>
                  <a:lnTo>
                    <a:pt x="4617" y="5462"/>
                  </a:lnTo>
                  <a:cubicBezTo>
                    <a:pt x="4955" y="5462"/>
                    <a:pt x="5208" y="5456"/>
                    <a:pt x="5413" y="5456"/>
                  </a:cubicBezTo>
                  <a:cubicBezTo>
                    <a:pt x="5892" y="5456"/>
                    <a:pt x="6109" y="5491"/>
                    <a:pt x="6515" y="5728"/>
                  </a:cubicBezTo>
                  <a:cubicBezTo>
                    <a:pt x="6900" y="5956"/>
                    <a:pt x="7541" y="6149"/>
                    <a:pt x="8145" y="6149"/>
                  </a:cubicBezTo>
                  <a:cubicBezTo>
                    <a:pt x="8470" y="6149"/>
                    <a:pt x="8784" y="6093"/>
                    <a:pt x="9041" y="5958"/>
                  </a:cubicBezTo>
                  <a:cubicBezTo>
                    <a:pt x="8401" y="5897"/>
                    <a:pt x="7893" y="4798"/>
                    <a:pt x="7881" y="4254"/>
                  </a:cubicBezTo>
                  <a:cubicBezTo>
                    <a:pt x="7869" y="3311"/>
                    <a:pt x="8159" y="797"/>
                    <a:pt x="7736" y="434"/>
                  </a:cubicBezTo>
                  <a:cubicBezTo>
                    <a:pt x="7470" y="213"/>
                    <a:pt x="5035" y="1"/>
                    <a:pt x="30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800;p80">
              <a:extLst>
                <a:ext uri="{FF2B5EF4-FFF2-40B4-BE49-F238E27FC236}">
                  <a16:creationId xmlns:a16="http://schemas.microsoft.com/office/drawing/2014/main" id="{B945C2AA-D261-33C7-3613-F61DBDA9FAE6}"/>
                </a:ext>
              </a:extLst>
            </p:cNvPr>
            <p:cNvSpPr/>
            <p:nvPr/>
          </p:nvSpPr>
          <p:spPr>
            <a:xfrm>
              <a:off x="1653800" y="1955445"/>
              <a:ext cx="69845" cy="107218"/>
            </a:xfrm>
            <a:custGeom>
              <a:avLst/>
              <a:gdLst/>
              <a:ahLst/>
              <a:cxnLst/>
              <a:rect l="l" t="t" r="r" b="b"/>
              <a:pathLst>
                <a:path w="2394" h="3675" extrusionOk="0">
                  <a:moveTo>
                    <a:pt x="1040" y="0"/>
                  </a:moveTo>
                  <a:cubicBezTo>
                    <a:pt x="1004" y="0"/>
                    <a:pt x="980" y="12"/>
                    <a:pt x="956" y="24"/>
                  </a:cubicBezTo>
                  <a:cubicBezTo>
                    <a:pt x="944" y="49"/>
                    <a:pt x="931" y="73"/>
                    <a:pt x="931" y="109"/>
                  </a:cubicBezTo>
                  <a:lnTo>
                    <a:pt x="931" y="387"/>
                  </a:lnTo>
                  <a:cubicBezTo>
                    <a:pt x="811" y="399"/>
                    <a:pt x="702" y="435"/>
                    <a:pt x="593" y="484"/>
                  </a:cubicBezTo>
                  <a:cubicBezTo>
                    <a:pt x="496" y="532"/>
                    <a:pt x="400" y="592"/>
                    <a:pt x="327" y="665"/>
                  </a:cubicBezTo>
                  <a:cubicBezTo>
                    <a:pt x="255" y="738"/>
                    <a:pt x="194" y="822"/>
                    <a:pt x="158" y="907"/>
                  </a:cubicBezTo>
                  <a:cubicBezTo>
                    <a:pt x="110" y="1003"/>
                    <a:pt x="85" y="1112"/>
                    <a:pt x="97" y="1209"/>
                  </a:cubicBezTo>
                  <a:cubicBezTo>
                    <a:pt x="85" y="1318"/>
                    <a:pt x="110" y="1426"/>
                    <a:pt x="146" y="1535"/>
                  </a:cubicBezTo>
                  <a:cubicBezTo>
                    <a:pt x="170" y="1620"/>
                    <a:pt x="230" y="1692"/>
                    <a:pt x="291" y="1765"/>
                  </a:cubicBezTo>
                  <a:cubicBezTo>
                    <a:pt x="363" y="1825"/>
                    <a:pt x="460" y="1886"/>
                    <a:pt x="545" y="1922"/>
                  </a:cubicBezTo>
                  <a:cubicBezTo>
                    <a:pt x="666" y="1970"/>
                    <a:pt x="786" y="2019"/>
                    <a:pt x="907" y="2043"/>
                  </a:cubicBezTo>
                  <a:cubicBezTo>
                    <a:pt x="1064" y="2079"/>
                    <a:pt x="1197" y="2115"/>
                    <a:pt x="1318" y="2140"/>
                  </a:cubicBezTo>
                  <a:cubicBezTo>
                    <a:pt x="1415" y="2152"/>
                    <a:pt x="1512" y="2188"/>
                    <a:pt x="1608" y="2212"/>
                  </a:cubicBezTo>
                  <a:cubicBezTo>
                    <a:pt x="1669" y="2236"/>
                    <a:pt x="1729" y="2273"/>
                    <a:pt x="1790" y="2309"/>
                  </a:cubicBezTo>
                  <a:cubicBezTo>
                    <a:pt x="1826" y="2357"/>
                    <a:pt x="1838" y="2406"/>
                    <a:pt x="1838" y="2466"/>
                  </a:cubicBezTo>
                  <a:cubicBezTo>
                    <a:pt x="1838" y="2514"/>
                    <a:pt x="1826" y="2575"/>
                    <a:pt x="1790" y="2611"/>
                  </a:cubicBezTo>
                  <a:cubicBezTo>
                    <a:pt x="1753" y="2659"/>
                    <a:pt x="1705" y="2696"/>
                    <a:pt x="1645" y="2720"/>
                  </a:cubicBezTo>
                  <a:cubicBezTo>
                    <a:pt x="1584" y="2756"/>
                    <a:pt x="1512" y="2768"/>
                    <a:pt x="1439" y="2780"/>
                  </a:cubicBezTo>
                  <a:cubicBezTo>
                    <a:pt x="1367" y="2792"/>
                    <a:pt x="1282" y="2804"/>
                    <a:pt x="1197" y="2804"/>
                  </a:cubicBezTo>
                  <a:cubicBezTo>
                    <a:pt x="1113" y="2804"/>
                    <a:pt x="1028" y="2792"/>
                    <a:pt x="944" y="2768"/>
                  </a:cubicBezTo>
                  <a:cubicBezTo>
                    <a:pt x="883" y="2756"/>
                    <a:pt x="823" y="2732"/>
                    <a:pt x="762" y="2708"/>
                  </a:cubicBezTo>
                  <a:cubicBezTo>
                    <a:pt x="714" y="2683"/>
                    <a:pt x="678" y="2647"/>
                    <a:pt x="653" y="2611"/>
                  </a:cubicBezTo>
                  <a:cubicBezTo>
                    <a:pt x="629" y="2575"/>
                    <a:pt x="605" y="2538"/>
                    <a:pt x="581" y="2502"/>
                  </a:cubicBezTo>
                  <a:cubicBezTo>
                    <a:pt x="569" y="2478"/>
                    <a:pt x="545" y="2454"/>
                    <a:pt x="521" y="2430"/>
                  </a:cubicBezTo>
                  <a:cubicBezTo>
                    <a:pt x="484" y="2418"/>
                    <a:pt x="448" y="2406"/>
                    <a:pt x="412" y="2406"/>
                  </a:cubicBezTo>
                  <a:lnTo>
                    <a:pt x="122" y="2406"/>
                  </a:lnTo>
                  <a:cubicBezTo>
                    <a:pt x="85" y="2406"/>
                    <a:pt x="61" y="2418"/>
                    <a:pt x="37" y="2442"/>
                  </a:cubicBezTo>
                  <a:cubicBezTo>
                    <a:pt x="13" y="2454"/>
                    <a:pt x="1" y="2490"/>
                    <a:pt x="13" y="2514"/>
                  </a:cubicBezTo>
                  <a:cubicBezTo>
                    <a:pt x="13" y="2623"/>
                    <a:pt x="37" y="2720"/>
                    <a:pt x="85" y="2804"/>
                  </a:cubicBezTo>
                  <a:cubicBezTo>
                    <a:pt x="146" y="2889"/>
                    <a:pt x="206" y="2961"/>
                    <a:pt x="291" y="3034"/>
                  </a:cubicBezTo>
                  <a:cubicBezTo>
                    <a:pt x="375" y="3094"/>
                    <a:pt x="460" y="3155"/>
                    <a:pt x="569" y="3191"/>
                  </a:cubicBezTo>
                  <a:cubicBezTo>
                    <a:pt x="678" y="3239"/>
                    <a:pt x="799" y="3276"/>
                    <a:pt x="919" y="3288"/>
                  </a:cubicBezTo>
                  <a:lnTo>
                    <a:pt x="919" y="3566"/>
                  </a:lnTo>
                  <a:cubicBezTo>
                    <a:pt x="919" y="3626"/>
                    <a:pt x="968" y="3675"/>
                    <a:pt x="1028" y="3675"/>
                  </a:cubicBezTo>
                  <a:lnTo>
                    <a:pt x="1367" y="3675"/>
                  </a:lnTo>
                  <a:cubicBezTo>
                    <a:pt x="1391" y="3675"/>
                    <a:pt x="1427" y="3663"/>
                    <a:pt x="1439" y="3650"/>
                  </a:cubicBezTo>
                  <a:cubicBezTo>
                    <a:pt x="1463" y="3626"/>
                    <a:pt x="1475" y="3602"/>
                    <a:pt x="1475" y="3566"/>
                  </a:cubicBezTo>
                  <a:lnTo>
                    <a:pt x="1475" y="3288"/>
                  </a:lnTo>
                  <a:cubicBezTo>
                    <a:pt x="1608" y="3276"/>
                    <a:pt x="1741" y="3239"/>
                    <a:pt x="1862" y="3191"/>
                  </a:cubicBezTo>
                  <a:cubicBezTo>
                    <a:pt x="1971" y="3143"/>
                    <a:pt x="2068" y="3082"/>
                    <a:pt x="2152" y="3010"/>
                  </a:cubicBezTo>
                  <a:cubicBezTo>
                    <a:pt x="2225" y="2937"/>
                    <a:pt x="2285" y="2853"/>
                    <a:pt x="2334" y="2756"/>
                  </a:cubicBezTo>
                  <a:cubicBezTo>
                    <a:pt x="2370" y="2659"/>
                    <a:pt x="2394" y="2563"/>
                    <a:pt x="2394" y="2454"/>
                  </a:cubicBezTo>
                  <a:cubicBezTo>
                    <a:pt x="2394" y="2357"/>
                    <a:pt x="2382" y="2248"/>
                    <a:pt x="2346" y="2152"/>
                  </a:cubicBezTo>
                  <a:cubicBezTo>
                    <a:pt x="2309" y="2067"/>
                    <a:pt x="2261" y="1982"/>
                    <a:pt x="2189" y="1922"/>
                  </a:cubicBezTo>
                  <a:cubicBezTo>
                    <a:pt x="2104" y="1850"/>
                    <a:pt x="2007" y="1789"/>
                    <a:pt x="1911" y="1753"/>
                  </a:cubicBezTo>
                  <a:cubicBezTo>
                    <a:pt x="1765" y="1692"/>
                    <a:pt x="1633" y="1656"/>
                    <a:pt x="1487" y="1620"/>
                  </a:cubicBezTo>
                  <a:cubicBezTo>
                    <a:pt x="1330" y="1596"/>
                    <a:pt x="1197" y="1559"/>
                    <a:pt x="1101" y="1535"/>
                  </a:cubicBezTo>
                  <a:cubicBezTo>
                    <a:pt x="1004" y="1523"/>
                    <a:pt x="919" y="1499"/>
                    <a:pt x="835" y="1463"/>
                  </a:cubicBezTo>
                  <a:cubicBezTo>
                    <a:pt x="774" y="1439"/>
                    <a:pt x="726" y="1402"/>
                    <a:pt x="690" y="1354"/>
                  </a:cubicBezTo>
                  <a:cubicBezTo>
                    <a:pt x="653" y="1318"/>
                    <a:pt x="641" y="1257"/>
                    <a:pt x="641" y="1209"/>
                  </a:cubicBezTo>
                  <a:cubicBezTo>
                    <a:pt x="641" y="1161"/>
                    <a:pt x="653" y="1112"/>
                    <a:pt x="678" y="1064"/>
                  </a:cubicBezTo>
                  <a:cubicBezTo>
                    <a:pt x="714" y="1028"/>
                    <a:pt x="750" y="991"/>
                    <a:pt x="799" y="967"/>
                  </a:cubicBezTo>
                  <a:cubicBezTo>
                    <a:pt x="847" y="931"/>
                    <a:pt x="907" y="907"/>
                    <a:pt x="968" y="895"/>
                  </a:cubicBezTo>
                  <a:cubicBezTo>
                    <a:pt x="1028" y="883"/>
                    <a:pt x="1101" y="870"/>
                    <a:pt x="1173" y="870"/>
                  </a:cubicBezTo>
                  <a:cubicBezTo>
                    <a:pt x="1294" y="870"/>
                    <a:pt x="1427" y="895"/>
                    <a:pt x="1548" y="955"/>
                  </a:cubicBezTo>
                  <a:cubicBezTo>
                    <a:pt x="1620" y="991"/>
                    <a:pt x="1681" y="1052"/>
                    <a:pt x="1729" y="1124"/>
                  </a:cubicBezTo>
                  <a:cubicBezTo>
                    <a:pt x="1753" y="1161"/>
                    <a:pt x="1778" y="1185"/>
                    <a:pt x="1802" y="1197"/>
                  </a:cubicBezTo>
                  <a:cubicBezTo>
                    <a:pt x="1819" y="1215"/>
                    <a:pt x="1844" y="1226"/>
                    <a:pt x="1874" y="1226"/>
                  </a:cubicBezTo>
                  <a:cubicBezTo>
                    <a:pt x="1885" y="1226"/>
                    <a:pt x="1898" y="1224"/>
                    <a:pt x="1911" y="1221"/>
                  </a:cubicBezTo>
                  <a:lnTo>
                    <a:pt x="2201" y="1221"/>
                  </a:lnTo>
                  <a:cubicBezTo>
                    <a:pt x="2225" y="1221"/>
                    <a:pt x="2249" y="1221"/>
                    <a:pt x="2273" y="1197"/>
                  </a:cubicBezTo>
                  <a:cubicBezTo>
                    <a:pt x="2297" y="1173"/>
                    <a:pt x="2309" y="1148"/>
                    <a:pt x="2309" y="1112"/>
                  </a:cubicBezTo>
                  <a:cubicBezTo>
                    <a:pt x="2297" y="1040"/>
                    <a:pt x="2273" y="967"/>
                    <a:pt x="2249" y="907"/>
                  </a:cubicBezTo>
                  <a:cubicBezTo>
                    <a:pt x="2201" y="822"/>
                    <a:pt x="2152" y="750"/>
                    <a:pt x="2092" y="689"/>
                  </a:cubicBezTo>
                  <a:cubicBezTo>
                    <a:pt x="2019" y="617"/>
                    <a:pt x="1935" y="556"/>
                    <a:pt x="1838" y="508"/>
                  </a:cubicBezTo>
                  <a:cubicBezTo>
                    <a:pt x="1717" y="447"/>
                    <a:pt x="1608" y="411"/>
                    <a:pt x="1475" y="399"/>
                  </a:cubicBezTo>
                  <a:lnTo>
                    <a:pt x="1487" y="109"/>
                  </a:lnTo>
                  <a:cubicBezTo>
                    <a:pt x="1487" y="73"/>
                    <a:pt x="1475" y="49"/>
                    <a:pt x="1451" y="24"/>
                  </a:cubicBezTo>
                  <a:cubicBezTo>
                    <a:pt x="1427" y="12"/>
                    <a:pt x="1403" y="0"/>
                    <a:pt x="13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801;p80">
              <a:extLst>
                <a:ext uri="{FF2B5EF4-FFF2-40B4-BE49-F238E27FC236}">
                  <a16:creationId xmlns:a16="http://schemas.microsoft.com/office/drawing/2014/main" id="{1BBCE48A-49CE-8385-8F5F-5BE9BF720D01}"/>
                </a:ext>
              </a:extLst>
            </p:cNvPr>
            <p:cNvSpPr/>
            <p:nvPr/>
          </p:nvSpPr>
          <p:spPr>
            <a:xfrm>
              <a:off x="910783" y="2559154"/>
              <a:ext cx="281451" cy="174962"/>
            </a:xfrm>
            <a:custGeom>
              <a:avLst/>
              <a:gdLst/>
              <a:ahLst/>
              <a:cxnLst/>
              <a:rect l="l" t="t" r="r" b="b"/>
              <a:pathLst>
                <a:path w="9647" h="5997" extrusionOk="0">
                  <a:moveTo>
                    <a:pt x="1536" y="1"/>
                  </a:moveTo>
                  <a:cubicBezTo>
                    <a:pt x="714" y="1016"/>
                    <a:pt x="267" y="2273"/>
                    <a:pt x="255" y="3579"/>
                  </a:cubicBezTo>
                  <a:cubicBezTo>
                    <a:pt x="230" y="4388"/>
                    <a:pt x="146" y="5198"/>
                    <a:pt x="1" y="5996"/>
                  </a:cubicBezTo>
                  <a:lnTo>
                    <a:pt x="9646" y="5996"/>
                  </a:lnTo>
                  <a:lnTo>
                    <a:pt x="9296" y="13"/>
                  </a:lnTo>
                  <a:lnTo>
                    <a:pt x="15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802;p80">
              <a:extLst>
                <a:ext uri="{FF2B5EF4-FFF2-40B4-BE49-F238E27FC236}">
                  <a16:creationId xmlns:a16="http://schemas.microsoft.com/office/drawing/2014/main" id="{E11614FA-7645-00EE-6A99-0F9ADC9E4DA2}"/>
                </a:ext>
              </a:extLst>
            </p:cNvPr>
            <p:cNvSpPr/>
            <p:nvPr/>
          </p:nvSpPr>
          <p:spPr>
            <a:xfrm>
              <a:off x="1097682" y="2559154"/>
              <a:ext cx="94556" cy="174583"/>
            </a:xfrm>
            <a:custGeom>
              <a:avLst/>
              <a:gdLst/>
              <a:ahLst/>
              <a:cxnLst/>
              <a:rect l="l" t="t" r="r" b="b"/>
              <a:pathLst>
                <a:path w="3241" h="5984" extrusionOk="0">
                  <a:moveTo>
                    <a:pt x="1657" y="1"/>
                  </a:moveTo>
                  <a:lnTo>
                    <a:pt x="1" y="5984"/>
                  </a:lnTo>
                  <a:lnTo>
                    <a:pt x="3240" y="5984"/>
                  </a:lnTo>
                  <a:lnTo>
                    <a:pt x="28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803;p80">
              <a:extLst>
                <a:ext uri="{FF2B5EF4-FFF2-40B4-BE49-F238E27FC236}">
                  <a16:creationId xmlns:a16="http://schemas.microsoft.com/office/drawing/2014/main" id="{BF8821AC-F821-8F76-EC1D-1D72ADE79555}"/>
                </a:ext>
              </a:extLst>
            </p:cNvPr>
            <p:cNvSpPr/>
            <p:nvPr/>
          </p:nvSpPr>
          <p:spPr>
            <a:xfrm>
              <a:off x="1150928" y="2019311"/>
              <a:ext cx="125219" cy="164664"/>
            </a:xfrm>
            <a:custGeom>
              <a:avLst/>
              <a:gdLst/>
              <a:ahLst/>
              <a:cxnLst/>
              <a:rect l="l" t="t" r="r" b="b"/>
              <a:pathLst>
                <a:path w="4292" h="5644" extrusionOk="0">
                  <a:moveTo>
                    <a:pt x="3047" y="0"/>
                  </a:moveTo>
                  <a:cubicBezTo>
                    <a:pt x="2069" y="0"/>
                    <a:pt x="702" y="547"/>
                    <a:pt x="509" y="1268"/>
                  </a:cubicBezTo>
                  <a:cubicBezTo>
                    <a:pt x="206" y="2404"/>
                    <a:pt x="666" y="3710"/>
                    <a:pt x="666" y="3710"/>
                  </a:cubicBezTo>
                  <a:lnTo>
                    <a:pt x="1" y="5474"/>
                  </a:lnTo>
                  <a:lnTo>
                    <a:pt x="2370" y="5644"/>
                  </a:lnTo>
                  <a:cubicBezTo>
                    <a:pt x="2455" y="5184"/>
                    <a:pt x="2551" y="4725"/>
                    <a:pt x="2684" y="4266"/>
                  </a:cubicBezTo>
                  <a:cubicBezTo>
                    <a:pt x="2748" y="4091"/>
                    <a:pt x="2845" y="4049"/>
                    <a:pt x="2967" y="4049"/>
                  </a:cubicBezTo>
                  <a:cubicBezTo>
                    <a:pt x="3084" y="4049"/>
                    <a:pt x="3224" y="4089"/>
                    <a:pt x="3375" y="4089"/>
                  </a:cubicBezTo>
                  <a:cubicBezTo>
                    <a:pt x="3425" y="4089"/>
                    <a:pt x="3477" y="4084"/>
                    <a:pt x="3530" y="4072"/>
                  </a:cubicBezTo>
                  <a:cubicBezTo>
                    <a:pt x="3905" y="3976"/>
                    <a:pt x="3905" y="2718"/>
                    <a:pt x="4062" y="2646"/>
                  </a:cubicBezTo>
                  <a:cubicBezTo>
                    <a:pt x="4231" y="2573"/>
                    <a:pt x="4292" y="2416"/>
                    <a:pt x="4123" y="2175"/>
                  </a:cubicBezTo>
                  <a:cubicBezTo>
                    <a:pt x="3941" y="1945"/>
                    <a:pt x="4050" y="579"/>
                    <a:pt x="4050" y="579"/>
                  </a:cubicBezTo>
                  <a:cubicBezTo>
                    <a:pt x="4020" y="172"/>
                    <a:pt x="3594" y="0"/>
                    <a:pt x="3047" y="0"/>
                  </a:cubicBezTo>
                  <a:close/>
                </a:path>
              </a:pathLst>
            </a:custGeom>
            <a:solidFill>
              <a:srgbClr val="F594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804;p80">
              <a:extLst>
                <a:ext uri="{FF2B5EF4-FFF2-40B4-BE49-F238E27FC236}">
                  <a16:creationId xmlns:a16="http://schemas.microsoft.com/office/drawing/2014/main" id="{3B72B32F-44EE-9B08-4BF1-C86FED285D30}"/>
                </a:ext>
              </a:extLst>
            </p:cNvPr>
            <p:cNvSpPr/>
            <p:nvPr/>
          </p:nvSpPr>
          <p:spPr>
            <a:xfrm>
              <a:off x="907982" y="2163703"/>
              <a:ext cx="347007" cy="407429"/>
            </a:xfrm>
            <a:custGeom>
              <a:avLst/>
              <a:gdLst/>
              <a:ahLst/>
              <a:cxnLst/>
              <a:rect l="l" t="t" r="r" b="b"/>
              <a:pathLst>
                <a:path w="11894" h="13965" extrusionOk="0">
                  <a:moveTo>
                    <a:pt x="7698" y="1"/>
                  </a:moveTo>
                  <a:cubicBezTo>
                    <a:pt x="7544" y="1"/>
                    <a:pt x="7611" y="177"/>
                    <a:pt x="7567" y="586"/>
                  </a:cubicBezTo>
                  <a:cubicBezTo>
                    <a:pt x="7530" y="1033"/>
                    <a:pt x="5463" y="3245"/>
                    <a:pt x="4521" y="5239"/>
                  </a:cubicBezTo>
                  <a:cubicBezTo>
                    <a:pt x="3590" y="7221"/>
                    <a:pt x="2889" y="10702"/>
                    <a:pt x="2309" y="11730"/>
                  </a:cubicBezTo>
                  <a:cubicBezTo>
                    <a:pt x="1729" y="12769"/>
                    <a:pt x="0" y="13954"/>
                    <a:pt x="1148" y="13954"/>
                  </a:cubicBezTo>
                  <a:cubicBezTo>
                    <a:pt x="1922" y="13954"/>
                    <a:pt x="5172" y="13965"/>
                    <a:pt x="7421" y="13965"/>
                  </a:cubicBezTo>
                  <a:cubicBezTo>
                    <a:pt x="8546" y="13965"/>
                    <a:pt x="9420" y="13962"/>
                    <a:pt x="9609" y="13954"/>
                  </a:cubicBezTo>
                  <a:cubicBezTo>
                    <a:pt x="10189" y="13930"/>
                    <a:pt x="10371" y="11125"/>
                    <a:pt x="10600" y="10001"/>
                  </a:cubicBezTo>
                  <a:cubicBezTo>
                    <a:pt x="10818" y="8865"/>
                    <a:pt x="11676" y="5191"/>
                    <a:pt x="11761" y="4127"/>
                  </a:cubicBezTo>
                  <a:cubicBezTo>
                    <a:pt x="11785" y="3305"/>
                    <a:pt x="11736" y="2471"/>
                    <a:pt x="11628" y="1661"/>
                  </a:cubicBezTo>
                  <a:lnTo>
                    <a:pt x="11857" y="755"/>
                  </a:lnTo>
                  <a:cubicBezTo>
                    <a:pt x="11894" y="658"/>
                    <a:pt x="11821" y="574"/>
                    <a:pt x="11736" y="562"/>
                  </a:cubicBezTo>
                  <a:lnTo>
                    <a:pt x="7748" y="6"/>
                  </a:lnTo>
                  <a:cubicBezTo>
                    <a:pt x="7729" y="2"/>
                    <a:pt x="7712" y="1"/>
                    <a:pt x="7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805;p80">
              <a:extLst>
                <a:ext uri="{FF2B5EF4-FFF2-40B4-BE49-F238E27FC236}">
                  <a16:creationId xmlns:a16="http://schemas.microsoft.com/office/drawing/2014/main" id="{1350F7B0-4538-9C7E-A355-EA4DD00EAEA2}"/>
                </a:ext>
              </a:extLst>
            </p:cNvPr>
            <p:cNvSpPr/>
            <p:nvPr/>
          </p:nvSpPr>
          <p:spPr>
            <a:xfrm>
              <a:off x="1107573" y="2272821"/>
              <a:ext cx="140361" cy="205625"/>
            </a:xfrm>
            <a:custGeom>
              <a:avLst/>
              <a:gdLst/>
              <a:ahLst/>
              <a:cxnLst/>
              <a:rect l="l" t="t" r="r" b="b"/>
              <a:pathLst>
                <a:path w="4811" h="7048" extrusionOk="0">
                  <a:moveTo>
                    <a:pt x="177" y="1"/>
                  </a:moveTo>
                  <a:cubicBezTo>
                    <a:pt x="34" y="1"/>
                    <a:pt x="1" y="260"/>
                    <a:pt x="133" y="798"/>
                  </a:cubicBezTo>
                  <a:cubicBezTo>
                    <a:pt x="363" y="1680"/>
                    <a:pt x="641" y="2478"/>
                    <a:pt x="1475" y="3010"/>
                  </a:cubicBezTo>
                  <a:cubicBezTo>
                    <a:pt x="2236" y="3481"/>
                    <a:pt x="2406" y="6322"/>
                    <a:pt x="3626" y="7047"/>
                  </a:cubicBezTo>
                  <a:cubicBezTo>
                    <a:pt x="3675" y="6745"/>
                    <a:pt x="3711" y="6479"/>
                    <a:pt x="3759" y="6261"/>
                  </a:cubicBezTo>
                  <a:cubicBezTo>
                    <a:pt x="3941" y="5343"/>
                    <a:pt x="4545" y="2708"/>
                    <a:pt x="4799" y="1209"/>
                  </a:cubicBezTo>
                  <a:cubicBezTo>
                    <a:pt x="4811" y="1197"/>
                    <a:pt x="919" y="750"/>
                    <a:pt x="568" y="315"/>
                  </a:cubicBezTo>
                  <a:cubicBezTo>
                    <a:pt x="403" y="107"/>
                    <a:pt x="268" y="1"/>
                    <a:pt x="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806;p80">
              <a:extLst>
                <a:ext uri="{FF2B5EF4-FFF2-40B4-BE49-F238E27FC236}">
                  <a16:creationId xmlns:a16="http://schemas.microsoft.com/office/drawing/2014/main" id="{877AE3B2-E5C8-AD88-51A9-41400F2C2D55}"/>
                </a:ext>
              </a:extLst>
            </p:cNvPr>
            <p:cNvSpPr/>
            <p:nvPr/>
          </p:nvSpPr>
          <p:spPr>
            <a:xfrm>
              <a:off x="1196092" y="2314776"/>
              <a:ext cx="380150" cy="140478"/>
            </a:xfrm>
            <a:custGeom>
              <a:avLst/>
              <a:gdLst/>
              <a:ahLst/>
              <a:cxnLst/>
              <a:rect l="l" t="t" r="r" b="b"/>
              <a:pathLst>
                <a:path w="13030" h="4815" extrusionOk="0">
                  <a:moveTo>
                    <a:pt x="2599" y="1"/>
                  </a:moveTo>
                  <a:lnTo>
                    <a:pt x="0" y="919"/>
                  </a:lnTo>
                  <a:cubicBezTo>
                    <a:pt x="326" y="1209"/>
                    <a:pt x="2357" y="3421"/>
                    <a:pt x="3662" y="3808"/>
                  </a:cubicBezTo>
                  <a:cubicBezTo>
                    <a:pt x="4201" y="3974"/>
                    <a:pt x="5845" y="4009"/>
                    <a:pt x="7236" y="4009"/>
                  </a:cubicBezTo>
                  <a:cubicBezTo>
                    <a:pt x="8280" y="4009"/>
                    <a:pt x="9181" y="3989"/>
                    <a:pt x="9367" y="3989"/>
                  </a:cubicBezTo>
                  <a:cubicBezTo>
                    <a:pt x="9815" y="3989"/>
                    <a:pt x="10213" y="4340"/>
                    <a:pt x="10709" y="4606"/>
                  </a:cubicBezTo>
                  <a:cubicBezTo>
                    <a:pt x="10956" y="4742"/>
                    <a:pt x="11301" y="4814"/>
                    <a:pt x="11645" y="4814"/>
                  </a:cubicBezTo>
                  <a:cubicBezTo>
                    <a:pt x="11975" y="4814"/>
                    <a:pt x="12304" y="4748"/>
                    <a:pt x="12546" y="4606"/>
                  </a:cubicBezTo>
                  <a:cubicBezTo>
                    <a:pt x="13030" y="4316"/>
                    <a:pt x="12075" y="3506"/>
                    <a:pt x="11712" y="3337"/>
                  </a:cubicBezTo>
                  <a:cubicBezTo>
                    <a:pt x="11350" y="3155"/>
                    <a:pt x="10431" y="2587"/>
                    <a:pt x="10020" y="2587"/>
                  </a:cubicBezTo>
                  <a:cubicBezTo>
                    <a:pt x="9621" y="2587"/>
                    <a:pt x="4968" y="2213"/>
                    <a:pt x="4496" y="2080"/>
                  </a:cubicBezTo>
                  <a:cubicBezTo>
                    <a:pt x="4037" y="1935"/>
                    <a:pt x="2599" y="1"/>
                    <a:pt x="2599" y="1"/>
                  </a:cubicBezTo>
                  <a:close/>
                </a:path>
              </a:pathLst>
            </a:custGeom>
            <a:solidFill>
              <a:srgbClr val="F594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807;p80">
              <a:extLst>
                <a:ext uri="{FF2B5EF4-FFF2-40B4-BE49-F238E27FC236}">
                  <a16:creationId xmlns:a16="http://schemas.microsoft.com/office/drawing/2014/main" id="{087F6077-CF97-C188-A8D5-51E346A03E2D}"/>
                </a:ext>
              </a:extLst>
            </p:cNvPr>
            <p:cNvSpPr/>
            <p:nvPr/>
          </p:nvSpPr>
          <p:spPr>
            <a:xfrm>
              <a:off x="1475361" y="2427220"/>
              <a:ext cx="56454" cy="32530"/>
            </a:xfrm>
            <a:custGeom>
              <a:avLst/>
              <a:gdLst/>
              <a:ahLst/>
              <a:cxnLst/>
              <a:rect l="l" t="t" r="r" b="b"/>
              <a:pathLst>
                <a:path w="1935" h="1115" extrusionOk="0">
                  <a:moveTo>
                    <a:pt x="253" y="0"/>
                  </a:moveTo>
                  <a:cubicBezTo>
                    <a:pt x="40" y="0"/>
                    <a:pt x="67" y="237"/>
                    <a:pt x="37" y="474"/>
                  </a:cubicBezTo>
                  <a:cubicBezTo>
                    <a:pt x="1" y="764"/>
                    <a:pt x="1077" y="1114"/>
                    <a:pt x="1330" y="1114"/>
                  </a:cubicBezTo>
                  <a:cubicBezTo>
                    <a:pt x="1596" y="1114"/>
                    <a:pt x="1935" y="728"/>
                    <a:pt x="1608" y="643"/>
                  </a:cubicBezTo>
                  <a:cubicBezTo>
                    <a:pt x="1282" y="546"/>
                    <a:pt x="859" y="196"/>
                    <a:pt x="436" y="39"/>
                  </a:cubicBezTo>
                  <a:cubicBezTo>
                    <a:pt x="361" y="12"/>
                    <a:pt x="301" y="0"/>
                    <a:pt x="253"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808;p80">
              <a:extLst>
                <a:ext uri="{FF2B5EF4-FFF2-40B4-BE49-F238E27FC236}">
                  <a16:creationId xmlns:a16="http://schemas.microsoft.com/office/drawing/2014/main" id="{E7F9ABCA-BEB1-EEA0-78A0-07DF80720927}"/>
                </a:ext>
              </a:extLst>
            </p:cNvPr>
            <p:cNvSpPr/>
            <p:nvPr/>
          </p:nvSpPr>
          <p:spPr>
            <a:xfrm>
              <a:off x="1466113" y="2389583"/>
              <a:ext cx="84403" cy="16922"/>
            </a:xfrm>
            <a:custGeom>
              <a:avLst/>
              <a:gdLst/>
              <a:ahLst/>
              <a:cxnLst/>
              <a:rect l="l" t="t" r="r" b="b"/>
              <a:pathLst>
                <a:path w="2893" h="580" extrusionOk="0">
                  <a:moveTo>
                    <a:pt x="2284" y="0"/>
                  </a:moveTo>
                  <a:cubicBezTo>
                    <a:pt x="1685" y="0"/>
                    <a:pt x="306" y="253"/>
                    <a:pt x="306" y="253"/>
                  </a:cubicBezTo>
                  <a:cubicBezTo>
                    <a:pt x="0" y="406"/>
                    <a:pt x="400" y="580"/>
                    <a:pt x="1037" y="580"/>
                  </a:cubicBezTo>
                  <a:cubicBezTo>
                    <a:pt x="1357" y="580"/>
                    <a:pt x="1738" y="536"/>
                    <a:pt x="2119" y="422"/>
                  </a:cubicBezTo>
                  <a:cubicBezTo>
                    <a:pt x="2602" y="265"/>
                    <a:pt x="2892" y="84"/>
                    <a:pt x="2457" y="11"/>
                  </a:cubicBezTo>
                  <a:cubicBezTo>
                    <a:pt x="2412" y="4"/>
                    <a:pt x="2353" y="0"/>
                    <a:pt x="2284"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809;p80">
              <a:extLst>
                <a:ext uri="{FF2B5EF4-FFF2-40B4-BE49-F238E27FC236}">
                  <a16:creationId xmlns:a16="http://schemas.microsoft.com/office/drawing/2014/main" id="{F6826EAD-E7A0-C159-7E96-E0C48DFDFBCD}"/>
                </a:ext>
              </a:extLst>
            </p:cNvPr>
            <p:cNvSpPr/>
            <p:nvPr/>
          </p:nvSpPr>
          <p:spPr>
            <a:xfrm>
              <a:off x="1137886" y="1981178"/>
              <a:ext cx="180593" cy="162651"/>
            </a:xfrm>
            <a:custGeom>
              <a:avLst/>
              <a:gdLst/>
              <a:ahLst/>
              <a:cxnLst/>
              <a:rect l="l" t="t" r="r" b="b"/>
              <a:pathLst>
                <a:path w="6190" h="5575" extrusionOk="0">
                  <a:moveTo>
                    <a:pt x="5228" y="1"/>
                  </a:moveTo>
                  <a:cubicBezTo>
                    <a:pt x="4868" y="1"/>
                    <a:pt x="4426" y="257"/>
                    <a:pt x="3748" y="257"/>
                  </a:cubicBezTo>
                  <a:cubicBezTo>
                    <a:pt x="3660" y="257"/>
                    <a:pt x="3567" y="252"/>
                    <a:pt x="3470" y="242"/>
                  </a:cubicBezTo>
                  <a:cubicBezTo>
                    <a:pt x="3322" y="226"/>
                    <a:pt x="3188" y="218"/>
                    <a:pt x="3067" y="218"/>
                  </a:cubicBezTo>
                  <a:cubicBezTo>
                    <a:pt x="2221" y="218"/>
                    <a:pt x="1994" y="597"/>
                    <a:pt x="1729" y="968"/>
                  </a:cubicBezTo>
                  <a:cubicBezTo>
                    <a:pt x="1427" y="1391"/>
                    <a:pt x="545" y="1088"/>
                    <a:pt x="279" y="2225"/>
                  </a:cubicBezTo>
                  <a:cubicBezTo>
                    <a:pt x="1" y="3361"/>
                    <a:pt x="424" y="3965"/>
                    <a:pt x="750" y="4473"/>
                  </a:cubicBezTo>
                  <a:cubicBezTo>
                    <a:pt x="1076" y="4968"/>
                    <a:pt x="726" y="5524"/>
                    <a:pt x="1004" y="5573"/>
                  </a:cubicBezTo>
                  <a:cubicBezTo>
                    <a:pt x="1011" y="5574"/>
                    <a:pt x="1017" y="5574"/>
                    <a:pt x="1024" y="5574"/>
                  </a:cubicBezTo>
                  <a:cubicBezTo>
                    <a:pt x="1300" y="5574"/>
                    <a:pt x="1659" y="4636"/>
                    <a:pt x="1741" y="4388"/>
                  </a:cubicBezTo>
                  <a:cubicBezTo>
                    <a:pt x="1838" y="4146"/>
                    <a:pt x="1330" y="3760"/>
                    <a:pt x="1463" y="3312"/>
                  </a:cubicBezTo>
                  <a:cubicBezTo>
                    <a:pt x="1504" y="3159"/>
                    <a:pt x="1580" y="3108"/>
                    <a:pt x="1664" y="3108"/>
                  </a:cubicBezTo>
                  <a:cubicBezTo>
                    <a:pt x="1833" y="3108"/>
                    <a:pt x="2031" y="3312"/>
                    <a:pt x="2031" y="3312"/>
                  </a:cubicBezTo>
                  <a:cubicBezTo>
                    <a:pt x="2370" y="3288"/>
                    <a:pt x="2817" y="2551"/>
                    <a:pt x="3083" y="2249"/>
                  </a:cubicBezTo>
                  <a:cubicBezTo>
                    <a:pt x="3168" y="2152"/>
                    <a:pt x="3252" y="2126"/>
                    <a:pt x="3367" y="2126"/>
                  </a:cubicBezTo>
                  <a:cubicBezTo>
                    <a:pt x="3504" y="2126"/>
                    <a:pt x="3686" y="2163"/>
                    <a:pt x="3968" y="2163"/>
                  </a:cubicBezTo>
                  <a:cubicBezTo>
                    <a:pt x="4192" y="2163"/>
                    <a:pt x="4480" y="2139"/>
                    <a:pt x="4860" y="2055"/>
                  </a:cubicBezTo>
                  <a:cubicBezTo>
                    <a:pt x="6117" y="1777"/>
                    <a:pt x="6189" y="762"/>
                    <a:pt x="5694" y="218"/>
                  </a:cubicBezTo>
                  <a:cubicBezTo>
                    <a:pt x="5546" y="56"/>
                    <a:pt x="5396" y="1"/>
                    <a:pt x="5228" y="1"/>
                  </a:cubicBezTo>
                  <a:close/>
                </a:path>
              </a:pathLst>
            </a:custGeom>
            <a:solidFill>
              <a:srgbClr val="9954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810;p80">
              <a:extLst>
                <a:ext uri="{FF2B5EF4-FFF2-40B4-BE49-F238E27FC236}">
                  <a16:creationId xmlns:a16="http://schemas.microsoft.com/office/drawing/2014/main" id="{E80CE522-B183-64CB-D74D-6B6AE8C83446}"/>
                </a:ext>
              </a:extLst>
            </p:cNvPr>
            <p:cNvSpPr/>
            <p:nvPr/>
          </p:nvSpPr>
          <p:spPr>
            <a:xfrm>
              <a:off x="1098032" y="2203965"/>
              <a:ext cx="182344" cy="151039"/>
            </a:xfrm>
            <a:custGeom>
              <a:avLst/>
              <a:gdLst/>
              <a:ahLst/>
              <a:cxnLst/>
              <a:rect l="l" t="t" r="r" b="b"/>
              <a:pathLst>
                <a:path w="6250" h="5177" extrusionOk="0">
                  <a:moveTo>
                    <a:pt x="2314" y="0"/>
                  </a:moveTo>
                  <a:cubicBezTo>
                    <a:pt x="2248" y="0"/>
                    <a:pt x="2181" y="5"/>
                    <a:pt x="2116" y="16"/>
                  </a:cubicBezTo>
                  <a:cubicBezTo>
                    <a:pt x="1367" y="148"/>
                    <a:pt x="1" y="1526"/>
                    <a:pt x="617" y="2348"/>
                  </a:cubicBezTo>
                  <a:lnTo>
                    <a:pt x="3083" y="5177"/>
                  </a:lnTo>
                  <a:lnTo>
                    <a:pt x="6250" y="3956"/>
                  </a:lnTo>
                  <a:cubicBezTo>
                    <a:pt x="6250" y="3956"/>
                    <a:pt x="4763" y="1720"/>
                    <a:pt x="4256" y="1115"/>
                  </a:cubicBezTo>
                  <a:cubicBezTo>
                    <a:pt x="3802" y="563"/>
                    <a:pt x="3026" y="0"/>
                    <a:pt x="2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811;p80">
              <a:extLst>
                <a:ext uri="{FF2B5EF4-FFF2-40B4-BE49-F238E27FC236}">
                  <a16:creationId xmlns:a16="http://schemas.microsoft.com/office/drawing/2014/main" id="{25A568B6-250B-1E53-8926-94D58268C63B}"/>
                </a:ext>
              </a:extLst>
            </p:cNvPr>
            <p:cNvSpPr/>
            <p:nvPr/>
          </p:nvSpPr>
          <p:spPr>
            <a:xfrm>
              <a:off x="1207354" y="2222025"/>
              <a:ext cx="44113" cy="54703"/>
            </a:xfrm>
            <a:custGeom>
              <a:avLst/>
              <a:gdLst/>
              <a:ahLst/>
              <a:cxnLst/>
              <a:rect l="l" t="t" r="r" b="b"/>
              <a:pathLst>
                <a:path w="1512" h="1875" fill="none" extrusionOk="0">
                  <a:moveTo>
                    <a:pt x="1" y="1"/>
                  </a:moveTo>
                  <a:cubicBezTo>
                    <a:pt x="1" y="1"/>
                    <a:pt x="690" y="484"/>
                    <a:pt x="1512" y="1874"/>
                  </a:cubicBezTo>
                </a:path>
              </a:pathLst>
            </a:custGeom>
            <a:noFill/>
            <a:ln w="3925"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812;p80">
              <a:extLst>
                <a:ext uri="{FF2B5EF4-FFF2-40B4-BE49-F238E27FC236}">
                  <a16:creationId xmlns:a16="http://schemas.microsoft.com/office/drawing/2014/main" id="{04F5AEDE-D3A4-A58B-0920-A970395AE835}"/>
                </a:ext>
              </a:extLst>
            </p:cNvPr>
            <p:cNvSpPr/>
            <p:nvPr/>
          </p:nvSpPr>
          <p:spPr>
            <a:xfrm>
              <a:off x="762337" y="2754895"/>
              <a:ext cx="522612" cy="29"/>
            </a:xfrm>
            <a:custGeom>
              <a:avLst/>
              <a:gdLst/>
              <a:ahLst/>
              <a:cxnLst/>
              <a:rect l="l" t="t" r="r" b="b"/>
              <a:pathLst>
                <a:path w="17913" h="1" fill="none" extrusionOk="0">
                  <a:moveTo>
                    <a:pt x="0" y="0"/>
                  </a:moveTo>
                  <a:lnTo>
                    <a:pt x="17913" y="0"/>
                  </a:lnTo>
                </a:path>
              </a:pathLst>
            </a:custGeom>
            <a:noFill/>
            <a:ln w="3925" cap="flat" cmpd="sng">
              <a:solidFill>
                <a:srgbClr val="292E4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813;p80">
              <a:extLst>
                <a:ext uri="{FF2B5EF4-FFF2-40B4-BE49-F238E27FC236}">
                  <a16:creationId xmlns:a16="http://schemas.microsoft.com/office/drawing/2014/main" id="{FFFFC394-9F51-AA91-B05F-63B91D0FF659}"/>
                </a:ext>
              </a:extLst>
            </p:cNvPr>
            <p:cNvSpPr/>
            <p:nvPr/>
          </p:nvSpPr>
          <p:spPr>
            <a:xfrm>
              <a:off x="1372050" y="2754895"/>
              <a:ext cx="1088957" cy="29"/>
            </a:xfrm>
            <a:custGeom>
              <a:avLst/>
              <a:gdLst/>
              <a:ahLst/>
              <a:cxnLst/>
              <a:rect l="l" t="t" r="r" b="b"/>
              <a:pathLst>
                <a:path w="37325" h="1" fill="none" extrusionOk="0">
                  <a:moveTo>
                    <a:pt x="0" y="0"/>
                  </a:moveTo>
                  <a:lnTo>
                    <a:pt x="37325" y="0"/>
                  </a:lnTo>
                </a:path>
              </a:pathLst>
            </a:custGeom>
            <a:noFill/>
            <a:ln w="3925" cap="flat" cmpd="sng">
              <a:solidFill>
                <a:srgbClr val="292E4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917487" y="-89210"/>
            <a:ext cx="7492200" cy="51295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CONCLUSION</a:t>
            </a:r>
            <a:endParaRPr dirty="0"/>
          </a:p>
        </p:txBody>
      </p:sp>
      <p:sp>
        <p:nvSpPr>
          <p:cNvPr id="765" name="Google Shape;765;p41"/>
          <p:cNvSpPr txBox="1">
            <a:spLocks noGrp="1"/>
          </p:cNvSpPr>
          <p:nvPr>
            <p:ph type="subTitle" idx="1"/>
          </p:nvPr>
        </p:nvSpPr>
        <p:spPr>
          <a:xfrm>
            <a:off x="825900" y="578210"/>
            <a:ext cx="7492200" cy="3432300"/>
          </a:xfrm>
          <a:prstGeom prst="rect">
            <a:avLst/>
          </a:prstGeom>
        </p:spPr>
        <p:txBody>
          <a:bodyPr spcFirstLastPara="1" wrap="square" lIns="91425" tIns="91425" rIns="91425" bIns="91425" anchor="t" anchorCtr="0">
            <a:noAutofit/>
          </a:bodyPr>
          <a:lstStyle/>
          <a:p>
            <a:pPr marL="609600" lvl="1" indent="0" algn="l" rtl="0">
              <a:lnSpc>
                <a:spcPct val="100000"/>
              </a:lnSpc>
              <a:spcBef>
                <a:spcPts val="0"/>
              </a:spcBef>
              <a:spcAft>
                <a:spcPts val="0"/>
              </a:spcAft>
              <a:buClr>
                <a:schemeClr val="accent1"/>
              </a:buClr>
              <a:buSzPts val="1200"/>
            </a:pPr>
            <a:endParaRPr sz="1200" dirty="0">
              <a:solidFill>
                <a:schemeClr val="accent1"/>
              </a:solidFill>
            </a:endParaRPr>
          </a:p>
          <a:p>
            <a:pPr marL="457200" lvl="0" indent="0" algn="l" rtl="0">
              <a:lnSpc>
                <a:spcPct val="100000"/>
              </a:lnSpc>
              <a:spcBef>
                <a:spcPts val="0"/>
              </a:spcBef>
              <a:spcAft>
                <a:spcPts val="0"/>
              </a:spcAft>
              <a:buNone/>
            </a:pPr>
            <a:endParaRPr sz="1200" dirty="0">
              <a:solidFill>
                <a:schemeClr val="accent1"/>
              </a:solidFill>
              <a:latin typeface="Source Sans Pro"/>
              <a:ea typeface="Source Sans Pro"/>
              <a:cs typeface="Source Sans Pro"/>
              <a:sym typeface="Source Sans Pro"/>
            </a:endParaRPr>
          </a:p>
          <a:p>
            <a:pPr marL="457200" lvl="0" indent="0" algn="ctr" rtl="0">
              <a:lnSpc>
                <a:spcPct val="100000"/>
              </a:lnSpc>
              <a:spcBef>
                <a:spcPts val="0"/>
              </a:spcBef>
              <a:spcAft>
                <a:spcPts val="0"/>
              </a:spcAft>
              <a:buNone/>
            </a:pPr>
            <a:endParaRPr dirty="0">
              <a:solidFill>
                <a:schemeClr val="accent1"/>
              </a:solidFill>
            </a:endParaRPr>
          </a:p>
        </p:txBody>
      </p:sp>
      <p:sp>
        <p:nvSpPr>
          <p:cNvPr id="2" name="Content Placeholder 2">
            <a:extLst>
              <a:ext uri="{FF2B5EF4-FFF2-40B4-BE49-F238E27FC236}">
                <a16:creationId xmlns:a16="http://schemas.microsoft.com/office/drawing/2014/main" id="{1ECEFC3E-2015-2EFF-F647-44BD90EC0863}"/>
              </a:ext>
            </a:extLst>
          </p:cNvPr>
          <p:cNvSpPr txBox="1">
            <a:spLocks/>
          </p:cNvSpPr>
          <p:nvPr/>
        </p:nvSpPr>
        <p:spPr>
          <a:xfrm>
            <a:off x="825900" y="423745"/>
            <a:ext cx="8072773" cy="4601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indent="-304800" algn="just">
              <a:lnSpc>
                <a:spcPct val="100000"/>
              </a:lnSpc>
              <a:buClr>
                <a:schemeClr val="accent1"/>
              </a:buClr>
              <a:buSzPts val="1200"/>
              <a:buFont typeface="Source Sans Pro"/>
              <a:buChar char="●"/>
            </a:pPr>
            <a:r>
              <a:rPr lang="en-US" b="1" dirty="0">
                <a:solidFill>
                  <a:schemeClr val="accent1"/>
                </a:solidFill>
                <a:latin typeface="Times New Roman" panose="02020603050405020304" pitchFamily="18" charset="0"/>
                <a:ea typeface="Gulim" pitchFamily="34" charset="-127"/>
                <a:cs typeface="Times New Roman" panose="02020603050405020304" pitchFamily="18" charset="0"/>
              </a:rPr>
              <a:t>Push factors</a:t>
            </a:r>
            <a:endParaRPr lang="en-US" dirty="0">
              <a:solidFill>
                <a:srgbClr val="002060"/>
              </a:solidFill>
              <a:latin typeface="Times New Roman" panose="02020603050405020304" pitchFamily="18" charset="0"/>
              <a:cs typeface="Times New Roman" panose="02020603050405020304" pitchFamily="18" charset="0"/>
            </a:endParaRP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rgbClr val="002060"/>
                </a:solidFill>
                <a:latin typeface="Times New Roman" panose="02020603050405020304" pitchFamily="18" charset="0"/>
                <a:cs typeface="Times New Roman" panose="02020603050405020304" pitchFamily="18" charset="0"/>
              </a:rPr>
              <a:t>Health consciousness was concluded that it would be a reason for consumers to leave COD because according to the hypothesis test it was significant push factor. So, it was concluded still consumers are aware of their health according to HBM, which could still affect in post pandemic period for consumers to switching e-payment services. </a:t>
            </a: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rgbClr val="002060"/>
                </a:solidFill>
                <a:latin typeface="Times New Roman" panose="02020603050405020304" pitchFamily="18" charset="0"/>
                <a:cs typeface="Times New Roman" panose="02020603050405020304" pitchFamily="18" charset="0"/>
              </a:rPr>
              <a:t>Since majority of the respondents are youngsters and earning people, they would think transactional inconvenience is not barrier for them to use COD.</a:t>
            </a:r>
          </a:p>
          <a:p>
            <a:pPr marL="609600" lvl="1" indent="0" algn="just" rtl="0">
              <a:lnSpc>
                <a:spcPct val="100000"/>
              </a:lnSpc>
              <a:spcBef>
                <a:spcPts val="0"/>
              </a:spcBef>
              <a:spcAft>
                <a:spcPts val="0"/>
              </a:spcAft>
              <a:buClr>
                <a:schemeClr val="accent1"/>
              </a:buClr>
              <a:buSzPts val="1200"/>
            </a:pPr>
            <a:r>
              <a:rPr lang="en-US" dirty="0">
                <a:solidFill>
                  <a:schemeClr val="accent1"/>
                </a:solidFill>
                <a:latin typeface="Times New Roman" panose="02020603050405020304" pitchFamily="18" charset="0"/>
                <a:cs typeface="Times New Roman" panose="02020603050405020304" pitchFamily="18" charset="0"/>
              </a:rPr>
              <a:t> </a:t>
            </a:r>
            <a:endParaRPr lang="en-US" dirty="0">
              <a:solidFill>
                <a:schemeClr val="accent1"/>
              </a:solidFill>
              <a:latin typeface="Times New Roman" panose="02020603050405020304" pitchFamily="18" charset="0"/>
              <a:ea typeface="Gulim" pitchFamily="34" charset="-127"/>
              <a:cs typeface="Times New Roman" panose="02020603050405020304" pitchFamily="18" charset="0"/>
            </a:endParaRPr>
          </a:p>
          <a:p>
            <a:pPr indent="-304800" algn="just">
              <a:lnSpc>
                <a:spcPct val="100000"/>
              </a:lnSpc>
              <a:buClr>
                <a:schemeClr val="accent1"/>
              </a:buClr>
              <a:buSzPts val="1200"/>
              <a:buFont typeface="Source Sans Pro"/>
              <a:buChar char="●"/>
            </a:pPr>
            <a:r>
              <a:rPr lang="en-US" b="1" dirty="0">
                <a:solidFill>
                  <a:schemeClr val="accent1"/>
                </a:solidFill>
                <a:latin typeface="Times New Roman" panose="02020603050405020304" pitchFamily="18" charset="0"/>
                <a:ea typeface="Gulim" pitchFamily="34" charset="-127"/>
                <a:cs typeface="Times New Roman" panose="02020603050405020304" pitchFamily="18" charset="0"/>
              </a:rPr>
              <a:t>Pull factors</a:t>
            </a: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rgbClr val="002060"/>
                </a:solidFill>
                <a:latin typeface="Times New Roman" panose="02020603050405020304" pitchFamily="18" charset="0"/>
                <a:cs typeface="Times New Roman" panose="02020603050405020304" pitchFamily="18" charset="0"/>
              </a:rPr>
              <a:t>Economic benefit was concluded that it won’t be a reason for consumers to adopt E-payment services because according to the hypothesis test it was insignificant pull factor also it showed negative relationship the reason might be consumers have less satisfaction on special offers and promo given by food and beverage e-commerce sector</a:t>
            </a:r>
          </a:p>
          <a:p>
            <a:pPr marL="609600" lvl="1" indent="0" algn="just" rtl="0">
              <a:lnSpc>
                <a:spcPct val="100000"/>
              </a:lnSpc>
              <a:spcBef>
                <a:spcPts val="0"/>
              </a:spcBef>
              <a:spcAft>
                <a:spcPts val="0"/>
              </a:spcAft>
              <a:buClr>
                <a:schemeClr val="accent1"/>
              </a:buClr>
              <a:buSzPts val="1200"/>
            </a:pPr>
            <a:endParaRPr lang="en-US" dirty="0">
              <a:solidFill>
                <a:srgbClr val="002060"/>
              </a:solidFill>
              <a:latin typeface="Times New Roman" panose="02020603050405020304" pitchFamily="18" charset="0"/>
              <a:cs typeface="Times New Roman" panose="02020603050405020304" pitchFamily="18" charset="0"/>
            </a:endParaRP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rgbClr val="002060"/>
                </a:solidFill>
                <a:latin typeface="Times New Roman" panose="02020603050405020304" pitchFamily="18" charset="0"/>
                <a:cs typeface="Times New Roman" panose="02020603050405020304" pitchFamily="18" charset="0"/>
              </a:rPr>
              <a:t>Social influence was concluded that it would be a reason for consumers to adopt E-payment services because according to the hypothesis test it was significant pull factor. This factor majorly played a role here. Since the pandemic started, family members and friends mostly recommended consumers to use e-payment method. Still that effect strongly influence in this study.  </a:t>
            </a:r>
          </a:p>
          <a:p>
            <a:pPr marL="914400" lvl="1" indent="-304800" algn="just" rtl="0">
              <a:lnSpc>
                <a:spcPct val="100000"/>
              </a:lnSpc>
              <a:spcBef>
                <a:spcPts val="0"/>
              </a:spcBef>
              <a:spcAft>
                <a:spcPts val="0"/>
              </a:spcAft>
              <a:buClr>
                <a:schemeClr val="accent1"/>
              </a:buClr>
              <a:buSzPts val="1200"/>
              <a:buFont typeface="Source Sans Pro"/>
              <a:buChar char="○"/>
            </a:pPr>
            <a:endParaRPr lang="en-US" dirty="0">
              <a:solidFill>
                <a:srgbClr val="002060"/>
              </a:solidFill>
              <a:latin typeface="Times New Roman" panose="02020603050405020304" pitchFamily="18" charset="0"/>
              <a:cs typeface="Times New Roman" panose="02020603050405020304" pitchFamily="18" charset="0"/>
            </a:endParaRPr>
          </a:p>
          <a:p>
            <a:pPr marL="609600" lvl="1" indent="0" algn="just" rtl="0">
              <a:lnSpc>
                <a:spcPct val="100000"/>
              </a:lnSpc>
              <a:spcBef>
                <a:spcPts val="0"/>
              </a:spcBef>
              <a:spcAft>
                <a:spcPts val="0"/>
              </a:spcAft>
              <a:buClr>
                <a:schemeClr val="accent1"/>
              </a:buClr>
              <a:buSzPts val="1200"/>
            </a:pPr>
            <a:r>
              <a:rPr lang="en-US" dirty="0">
                <a:solidFill>
                  <a:schemeClr val="accent1"/>
                </a:solidFill>
                <a:latin typeface="Times New Roman" panose="02020603050405020304" pitchFamily="18" charset="0"/>
                <a:cs typeface="Times New Roman" panose="02020603050405020304" pitchFamily="18" charset="0"/>
              </a:rPr>
              <a:t> </a:t>
            </a:r>
            <a:endParaRPr lang="en-US" dirty="0">
              <a:solidFill>
                <a:schemeClr val="accent1"/>
              </a:solidFill>
              <a:latin typeface="Times New Roman" panose="02020603050405020304" pitchFamily="18" charset="0"/>
              <a:ea typeface="Gulim" pitchFamily="34" charset="-127"/>
              <a:cs typeface="Times New Roman" panose="02020603050405020304" pitchFamily="18" charset="0"/>
            </a:endParaRPr>
          </a:p>
          <a:p>
            <a:pPr marL="457200" lvl="1" indent="0" algn="l"/>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71691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917487" y="0"/>
            <a:ext cx="7492200" cy="51295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CONCLUSION</a:t>
            </a:r>
            <a:endParaRPr dirty="0"/>
          </a:p>
        </p:txBody>
      </p:sp>
      <p:sp>
        <p:nvSpPr>
          <p:cNvPr id="765" name="Google Shape;765;p41"/>
          <p:cNvSpPr txBox="1">
            <a:spLocks noGrp="1"/>
          </p:cNvSpPr>
          <p:nvPr>
            <p:ph type="subTitle" idx="1"/>
          </p:nvPr>
        </p:nvSpPr>
        <p:spPr>
          <a:xfrm>
            <a:off x="825900" y="578210"/>
            <a:ext cx="7492200" cy="3432300"/>
          </a:xfrm>
          <a:prstGeom prst="rect">
            <a:avLst/>
          </a:prstGeom>
        </p:spPr>
        <p:txBody>
          <a:bodyPr spcFirstLastPara="1" wrap="square" lIns="91425" tIns="91425" rIns="91425" bIns="91425" anchor="t" anchorCtr="0">
            <a:noAutofit/>
          </a:bodyPr>
          <a:lstStyle/>
          <a:p>
            <a:pPr marL="609600" lvl="1" indent="0" algn="l" rtl="0">
              <a:lnSpc>
                <a:spcPct val="100000"/>
              </a:lnSpc>
              <a:spcBef>
                <a:spcPts val="0"/>
              </a:spcBef>
              <a:spcAft>
                <a:spcPts val="0"/>
              </a:spcAft>
              <a:buClr>
                <a:schemeClr val="accent1"/>
              </a:buClr>
              <a:buSzPts val="1200"/>
            </a:pPr>
            <a:endParaRPr sz="1200" dirty="0">
              <a:solidFill>
                <a:schemeClr val="accent1"/>
              </a:solidFill>
            </a:endParaRPr>
          </a:p>
          <a:p>
            <a:pPr marL="457200" lvl="0" indent="0" algn="l" rtl="0">
              <a:lnSpc>
                <a:spcPct val="100000"/>
              </a:lnSpc>
              <a:spcBef>
                <a:spcPts val="0"/>
              </a:spcBef>
              <a:spcAft>
                <a:spcPts val="0"/>
              </a:spcAft>
              <a:buNone/>
            </a:pPr>
            <a:endParaRPr sz="1200" dirty="0">
              <a:solidFill>
                <a:schemeClr val="accent1"/>
              </a:solidFill>
              <a:latin typeface="Source Sans Pro"/>
              <a:ea typeface="Source Sans Pro"/>
              <a:cs typeface="Source Sans Pro"/>
              <a:sym typeface="Source Sans Pro"/>
            </a:endParaRPr>
          </a:p>
          <a:p>
            <a:pPr marL="457200" lvl="0" indent="0" algn="ctr" rtl="0">
              <a:lnSpc>
                <a:spcPct val="100000"/>
              </a:lnSpc>
              <a:spcBef>
                <a:spcPts val="0"/>
              </a:spcBef>
              <a:spcAft>
                <a:spcPts val="0"/>
              </a:spcAft>
              <a:buNone/>
            </a:pPr>
            <a:endParaRPr dirty="0">
              <a:solidFill>
                <a:schemeClr val="accent1"/>
              </a:solidFill>
            </a:endParaRPr>
          </a:p>
        </p:txBody>
      </p:sp>
      <p:sp>
        <p:nvSpPr>
          <p:cNvPr id="2" name="Content Placeholder 2">
            <a:extLst>
              <a:ext uri="{FF2B5EF4-FFF2-40B4-BE49-F238E27FC236}">
                <a16:creationId xmlns:a16="http://schemas.microsoft.com/office/drawing/2014/main" id="{1ECEFC3E-2015-2EFF-F647-44BD90EC0863}"/>
              </a:ext>
            </a:extLst>
          </p:cNvPr>
          <p:cNvSpPr txBox="1">
            <a:spLocks/>
          </p:cNvSpPr>
          <p:nvPr/>
        </p:nvSpPr>
        <p:spPr>
          <a:xfrm>
            <a:off x="825900" y="630249"/>
            <a:ext cx="8072773" cy="43803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indent="-304800" algn="just">
              <a:lnSpc>
                <a:spcPct val="100000"/>
              </a:lnSpc>
              <a:buClr>
                <a:schemeClr val="accent1"/>
              </a:buClr>
              <a:buSzPts val="1200"/>
              <a:buFont typeface="Source Sans Pro"/>
              <a:buChar char="●"/>
            </a:pPr>
            <a:r>
              <a:rPr lang="en-US" b="1" dirty="0">
                <a:solidFill>
                  <a:schemeClr val="accent1"/>
                </a:solidFill>
                <a:latin typeface="Times New Roman" panose="02020603050405020304" pitchFamily="18" charset="0"/>
                <a:ea typeface="Gulim" pitchFamily="34" charset="-127"/>
                <a:cs typeface="Times New Roman" panose="02020603050405020304" pitchFamily="18" charset="0"/>
              </a:rPr>
              <a:t>Mooring factors </a:t>
            </a: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rgbClr val="002060"/>
                </a:solidFill>
                <a:latin typeface="Times New Roman" panose="02020603050405020304" pitchFamily="18" charset="0"/>
                <a:cs typeface="Times New Roman" panose="02020603050405020304" pitchFamily="18" charset="0"/>
              </a:rPr>
              <a:t>Control over buying process was concluded that it won’t be a reason for consumers to use COD because as per the hypothesis test it was insignificant mooring factor. So, it was concluded consumers who have optimistic and innovative behavior might think new technologies are more flexible and controllable.</a:t>
            </a:r>
          </a:p>
          <a:p>
            <a:pPr marL="609600" lvl="1" indent="0" algn="just" rtl="0">
              <a:lnSpc>
                <a:spcPct val="100000"/>
              </a:lnSpc>
              <a:spcBef>
                <a:spcPts val="0"/>
              </a:spcBef>
              <a:spcAft>
                <a:spcPts val="0"/>
              </a:spcAft>
              <a:buClr>
                <a:schemeClr val="accent1"/>
              </a:buClr>
              <a:buSzPts val="1200"/>
            </a:pPr>
            <a:endParaRPr lang="en-US" dirty="0">
              <a:solidFill>
                <a:srgbClr val="002060"/>
              </a:solidFill>
              <a:latin typeface="Times New Roman" panose="02020603050405020304" pitchFamily="18" charset="0"/>
              <a:cs typeface="Times New Roman" panose="02020603050405020304" pitchFamily="18" charset="0"/>
            </a:endParaRP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rgbClr val="002060"/>
                </a:solidFill>
                <a:latin typeface="Times New Roman" panose="02020603050405020304" pitchFamily="18" charset="0"/>
                <a:cs typeface="Times New Roman" panose="02020603050405020304" pitchFamily="18" charset="0"/>
              </a:rPr>
              <a:t>Previous experience was concluded that it won’t be a reason for consumers to determine whether to use COD because as per hypothesis test it was insignificant mooring factor. So, it was concluded consumers feel ease of use and perceive usefulness of e-payment method won’t require previous experience and easy to adopt and learn.</a:t>
            </a:r>
          </a:p>
          <a:p>
            <a:pPr marL="609600" lvl="1" indent="0" algn="just" rtl="0">
              <a:lnSpc>
                <a:spcPct val="100000"/>
              </a:lnSpc>
              <a:spcBef>
                <a:spcPts val="0"/>
              </a:spcBef>
              <a:spcAft>
                <a:spcPts val="0"/>
              </a:spcAft>
              <a:buClr>
                <a:schemeClr val="accent1"/>
              </a:buClr>
              <a:buSzPts val="1200"/>
            </a:pPr>
            <a:endParaRPr lang="en-US" b="1" dirty="0">
              <a:solidFill>
                <a:schemeClr val="accent1"/>
              </a:solidFill>
              <a:latin typeface="Times New Roman" panose="02020603050405020304" pitchFamily="18" charset="0"/>
              <a:ea typeface="Gulim" pitchFamily="34" charset="-127"/>
              <a:cs typeface="Times New Roman" panose="02020603050405020304" pitchFamily="18" charset="0"/>
            </a:endParaRP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rgbClr val="002060"/>
                </a:solidFill>
                <a:latin typeface="Times New Roman" panose="02020603050405020304" pitchFamily="18" charset="0"/>
                <a:cs typeface="Times New Roman" panose="02020603050405020304" pitchFamily="18" charset="0"/>
              </a:rPr>
              <a:t>Return/Refund policy was concluded that it won’t be a reason for consumers to use COD because as per hypothesis it was insignificant mooring factor. So, it was concluded that consumers might focus this factor only for cross-border e-commerce transaction because this research only studied about local food and beverage e-commerce sector.</a:t>
            </a:r>
          </a:p>
          <a:p>
            <a:pPr marL="609600" lvl="1" indent="0" algn="just" rtl="0">
              <a:lnSpc>
                <a:spcPct val="100000"/>
              </a:lnSpc>
              <a:spcBef>
                <a:spcPts val="0"/>
              </a:spcBef>
              <a:spcAft>
                <a:spcPts val="0"/>
              </a:spcAft>
              <a:buClr>
                <a:schemeClr val="accent1"/>
              </a:buClr>
              <a:buSzPts val="1200"/>
            </a:pPr>
            <a:endParaRPr lang="en-US" dirty="0">
              <a:solidFill>
                <a:srgbClr val="002060"/>
              </a:solidFill>
              <a:latin typeface="Times New Roman" panose="02020603050405020304" pitchFamily="18" charset="0"/>
              <a:cs typeface="Times New Roman" panose="02020603050405020304" pitchFamily="18" charset="0"/>
            </a:endParaRPr>
          </a:p>
          <a:p>
            <a:pPr marL="914400" lvl="1" indent="-304800" algn="just" rtl="0">
              <a:lnSpc>
                <a:spcPct val="100000"/>
              </a:lnSpc>
              <a:spcBef>
                <a:spcPts val="0"/>
              </a:spcBef>
              <a:spcAft>
                <a:spcPts val="0"/>
              </a:spcAft>
              <a:buClr>
                <a:schemeClr val="accent1"/>
              </a:buClr>
              <a:buSzPts val="1200"/>
              <a:buFont typeface="Source Sans Pro"/>
              <a:buChar char="○"/>
            </a:pPr>
            <a:r>
              <a:rPr lang="en-US" dirty="0">
                <a:solidFill>
                  <a:srgbClr val="002060"/>
                </a:solidFill>
                <a:latin typeface="Times New Roman" panose="02020603050405020304" pitchFamily="18" charset="0"/>
                <a:cs typeface="Times New Roman" panose="02020603050405020304" pitchFamily="18" charset="0"/>
              </a:rPr>
              <a:t>Related laws on online fraud was concluded that it won’t be a factor for consumers to use COD because as per the hypothesis it was insignificant mooring factor. So, it was concluded that cyber laws related to online frauds are still not known to public.</a:t>
            </a:r>
          </a:p>
          <a:p>
            <a:pPr marL="914400" lvl="1" indent="-304800" algn="just" rtl="0">
              <a:lnSpc>
                <a:spcPct val="100000"/>
              </a:lnSpc>
              <a:spcBef>
                <a:spcPts val="0"/>
              </a:spcBef>
              <a:spcAft>
                <a:spcPts val="0"/>
              </a:spcAft>
              <a:buClr>
                <a:schemeClr val="accent1"/>
              </a:buClr>
              <a:buSzPts val="1200"/>
              <a:buFont typeface="Source Sans Pro"/>
              <a:buChar char="○"/>
            </a:pPr>
            <a:endParaRPr lang="en-US" dirty="0">
              <a:solidFill>
                <a:srgbClr val="002060"/>
              </a:solidFill>
              <a:latin typeface="Times New Roman" panose="02020603050405020304" pitchFamily="18" charset="0"/>
              <a:cs typeface="Times New Roman" panose="02020603050405020304" pitchFamily="18" charset="0"/>
            </a:endParaRPr>
          </a:p>
          <a:p>
            <a:pPr marL="609600" lvl="1" indent="0" algn="just" rtl="0">
              <a:lnSpc>
                <a:spcPct val="100000"/>
              </a:lnSpc>
              <a:spcBef>
                <a:spcPts val="0"/>
              </a:spcBef>
              <a:spcAft>
                <a:spcPts val="0"/>
              </a:spcAft>
              <a:buClr>
                <a:schemeClr val="accent1"/>
              </a:buClr>
              <a:buSzPts val="1200"/>
            </a:pPr>
            <a:r>
              <a:rPr lang="en-US" dirty="0">
                <a:solidFill>
                  <a:schemeClr val="accent1"/>
                </a:solidFill>
                <a:latin typeface="Times New Roman" panose="02020603050405020304" pitchFamily="18" charset="0"/>
                <a:cs typeface="Times New Roman" panose="02020603050405020304" pitchFamily="18" charset="0"/>
              </a:rPr>
              <a:t> </a:t>
            </a:r>
            <a:endParaRPr lang="en-US" dirty="0">
              <a:solidFill>
                <a:schemeClr val="accent1"/>
              </a:solidFill>
              <a:latin typeface="Times New Roman" panose="02020603050405020304" pitchFamily="18" charset="0"/>
              <a:ea typeface="Gulim" pitchFamily="34" charset="-127"/>
              <a:cs typeface="Times New Roman" panose="02020603050405020304" pitchFamily="18" charset="0"/>
            </a:endParaRPr>
          </a:p>
          <a:p>
            <a:pPr marL="457200" lvl="1" indent="0" algn="l"/>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3964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917487" y="0"/>
            <a:ext cx="7492200" cy="51295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CONCLUSION</a:t>
            </a:r>
            <a:endParaRPr dirty="0"/>
          </a:p>
        </p:txBody>
      </p:sp>
      <p:sp>
        <p:nvSpPr>
          <p:cNvPr id="765" name="Google Shape;765;p41"/>
          <p:cNvSpPr txBox="1">
            <a:spLocks noGrp="1"/>
          </p:cNvSpPr>
          <p:nvPr>
            <p:ph type="subTitle" idx="1"/>
          </p:nvPr>
        </p:nvSpPr>
        <p:spPr>
          <a:xfrm>
            <a:off x="825900" y="578210"/>
            <a:ext cx="7492200" cy="3432300"/>
          </a:xfrm>
          <a:prstGeom prst="rect">
            <a:avLst/>
          </a:prstGeom>
        </p:spPr>
        <p:txBody>
          <a:bodyPr spcFirstLastPara="1" wrap="square" lIns="91425" tIns="91425" rIns="91425" bIns="91425" anchor="t" anchorCtr="0">
            <a:noAutofit/>
          </a:bodyPr>
          <a:lstStyle/>
          <a:p>
            <a:pPr marL="609600" lvl="1" indent="0" algn="l" rtl="0">
              <a:lnSpc>
                <a:spcPct val="100000"/>
              </a:lnSpc>
              <a:spcBef>
                <a:spcPts val="0"/>
              </a:spcBef>
              <a:spcAft>
                <a:spcPts val="0"/>
              </a:spcAft>
              <a:buClr>
                <a:schemeClr val="accent1"/>
              </a:buClr>
              <a:buSzPts val="1200"/>
            </a:pPr>
            <a:endParaRPr sz="1200" dirty="0">
              <a:solidFill>
                <a:schemeClr val="accent1"/>
              </a:solidFill>
            </a:endParaRPr>
          </a:p>
          <a:p>
            <a:pPr marL="457200" lvl="0" indent="0" algn="l" rtl="0">
              <a:lnSpc>
                <a:spcPct val="100000"/>
              </a:lnSpc>
              <a:spcBef>
                <a:spcPts val="0"/>
              </a:spcBef>
              <a:spcAft>
                <a:spcPts val="0"/>
              </a:spcAft>
              <a:buNone/>
            </a:pPr>
            <a:endParaRPr sz="1200" dirty="0">
              <a:solidFill>
                <a:schemeClr val="accent1"/>
              </a:solidFill>
              <a:latin typeface="Source Sans Pro"/>
              <a:ea typeface="Source Sans Pro"/>
              <a:cs typeface="Source Sans Pro"/>
              <a:sym typeface="Source Sans Pro"/>
            </a:endParaRPr>
          </a:p>
          <a:p>
            <a:pPr marL="457200" lvl="0" indent="0" algn="ctr" rtl="0">
              <a:lnSpc>
                <a:spcPct val="100000"/>
              </a:lnSpc>
              <a:spcBef>
                <a:spcPts val="0"/>
              </a:spcBef>
              <a:spcAft>
                <a:spcPts val="0"/>
              </a:spcAft>
              <a:buNone/>
            </a:pPr>
            <a:endParaRPr dirty="0">
              <a:solidFill>
                <a:schemeClr val="accent1"/>
              </a:solidFill>
            </a:endParaRPr>
          </a:p>
        </p:txBody>
      </p:sp>
      <p:sp>
        <p:nvSpPr>
          <p:cNvPr id="2" name="Content Placeholder 2">
            <a:extLst>
              <a:ext uri="{FF2B5EF4-FFF2-40B4-BE49-F238E27FC236}">
                <a16:creationId xmlns:a16="http://schemas.microsoft.com/office/drawing/2014/main" id="{1ECEFC3E-2015-2EFF-F647-44BD90EC0863}"/>
              </a:ext>
            </a:extLst>
          </p:cNvPr>
          <p:cNvSpPr txBox="1">
            <a:spLocks/>
          </p:cNvSpPr>
          <p:nvPr/>
        </p:nvSpPr>
        <p:spPr>
          <a:xfrm>
            <a:off x="825900" y="782861"/>
            <a:ext cx="8072773" cy="35849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indent="-304800" algn="just">
              <a:lnSpc>
                <a:spcPct val="100000"/>
              </a:lnSpc>
              <a:buClr>
                <a:schemeClr val="accent1"/>
              </a:buClr>
              <a:buSzPts val="1200"/>
              <a:buFont typeface="Source Sans Pro"/>
              <a:buChar char="●"/>
            </a:pPr>
            <a:r>
              <a:rPr lang="en-US" b="1" dirty="0">
                <a:solidFill>
                  <a:schemeClr val="accent1"/>
                </a:solidFill>
                <a:latin typeface="Times New Roman" panose="02020603050405020304" pitchFamily="18" charset="0"/>
                <a:ea typeface="Gulim" pitchFamily="34" charset="-127"/>
                <a:cs typeface="Times New Roman" panose="02020603050405020304" pitchFamily="18" charset="0"/>
              </a:rPr>
              <a:t>Mooring factors </a:t>
            </a:r>
          </a:p>
          <a:p>
            <a:pPr marL="914400" lvl="1" indent="-304800" algn="just" rtl="0">
              <a:lnSpc>
                <a:spcPct val="100000"/>
              </a:lnSpc>
              <a:spcBef>
                <a:spcPts val="0"/>
              </a:spcBef>
              <a:spcAft>
                <a:spcPts val="0"/>
              </a:spcAft>
              <a:buClr>
                <a:schemeClr val="accent1"/>
              </a:buClr>
              <a:buSzPts val="1200"/>
              <a:buFont typeface="Source Sans Pro"/>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previous experience and switching behavior that two relationship were not moderated by reputation of merchant according to hypothesis test. There fore it concluded that even though there is a well reputed seller people would focus on return and refund policy.</a:t>
            </a:r>
          </a:p>
          <a:p>
            <a:pPr marL="609600" lvl="1" indent="0" algn="just" rtl="0">
              <a:lnSpc>
                <a:spcPct val="100000"/>
              </a:lnSpc>
              <a:spcBef>
                <a:spcPts val="0"/>
              </a:spcBef>
              <a:spcAft>
                <a:spcPts val="0"/>
              </a:spcAft>
              <a:buClr>
                <a:schemeClr val="accent1"/>
              </a:buClr>
              <a:buSzPts val="1200"/>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lvl="1" indent="-304800" algn="just">
              <a:lnSpc>
                <a:spcPct val="100000"/>
              </a:lnSpc>
              <a:spcBef>
                <a:spcPts val="0"/>
              </a:spcBef>
              <a:buClr>
                <a:schemeClr val="accent1"/>
              </a:buClr>
              <a:buSzPts val="1200"/>
              <a:buFont typeface="Source Sans Pro"/>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even if the seller is a well reputed one people would consider their previous experience whenever switching to e-payment services because as per the hypothesis test reputation of merchant did not moderate relationship between switching behavior and previous experience.</a:t>
            </a:r>
          </a:p>
          <a:p>
            <a:pPr marL="914400" lvl="1" indent="-304800" algn="just" rtl="0">
              <a:lnSpc>
                <a:spcPct val="100000"/>
              </a:lnSpc>
              <a:spcBef>
                <a:spcPts val="0"/>
              </a:spcBef>
              <a:spcAft>
                <a:spcPts val="0"/>
              </a:spcAft>
              <a:buClr>
                <a:schemeClr val="accent1"/>
              </a:buClr>
              <a:buSzPts val="1200"/>
              <a:buFont typeface="Source Sans Pro"/>
              <a:buChar char="○"/>
            </a:pPr>
            <a:endParaRPr lang="en-US" dirty="0">
              <a:solidFill>
                <a:srgbClr val="002060"/>
              </a:solidFill>
              <a:latin typeface="Times New Roman" panose="02020603050405020304" pitchFamily="18" charset="0"/>
              <a:cs typeface="Times New Roman" panose="02020603050405020304" pitchFamily="18" charset="0"/>
            </a:endParaRPr>
          </a:p>
          <a:p>
            <a:pPr marL="914400" lvl="1" indent="-304800" algn="just" rtl="0">
              <a:lnSpc>
                <a:spcPct val="100000"/>
              </a:lnSpc>
              <a:spcBef>
                <a:spcPts val="0"/>
              </a:spcBef>
              <a:spcAft>
                <a:spcPts val="0"/>
              </a:spcAft>
              <a:buClr>
                <a:schemeClr val="accent1"/>
              </a:buClr>
              <a:buSzPts val="1200"/>
              <a:buFont typeface="Source Sans Pro"/>
              <a:buChar char="○"/>
            </a:pPr>
            <a:endParaRPr lang="en-US" dirty="0">
              <a:solidFill>
                <a:srgbClr val="002060"/>
              </a:solidFill>
              <a:latin typeface="Times New Roman" panose="02020603050405020304" pitchFamily="18" charset="0"/>
              <a:cs typeface="Times New Roman" panose="02020603050405020304" pitchFamily="18" charset="0"/>
            </a:endParaRPr>
          </a:p>
          <a:p>
            <a:pPr marL="609600" lvl="1" indent="0" algn="just" rtl="0">
              <a:lnSpc>
                <a:spcPct val="100000"/>
              </a:lnSpc>
              <a:spcBef>
                <a:spcPts val="0"/>
              </a:spcBef>
              <a:spcAft>
                <a:spcPts val="0"/>
              </a:spcAft>
              <a:buClr>
                <a:schemeClr val="accent1"/>
              </a:buClr>
              <a:buSzPts val="1200"/>
            </a:pPr>
            <a:r>
              <a:rPr lang="en-US" dirty="0">
                <a:solidFill>
                  <a:schemeClr val="accent1"/>
                </a:solidFill>
                <a:latin typeface="Times New Roman" panose="02020603050405020304" pitchFamily="18" charset="0"/>
                <a:cs typeface="Times New Roman" panose="02020603050405020304" pitchFamily="18" charset="0"/>
              </a:rPr>
              <a:t> </a:t>
            </a:r>
            <a:endParaRPr lang="en-US" dirty="0">
              <a:solidFill>
                <a:schemeClr val="accent1"/>
              </a:solidFill>
              <a:latin typeface="Times New Roman" panose="02020603050405020304" pitchFamily="18" charset="0"/>
              <a:ea typeface="Gulim" pitchFamily="34" charset="-127"/>
              <a:cs typeface="Times New Roman" panose="02020603050405020304" pitchFamily="18" charset="0"/>
            </a:endParaRPr>
          </a:p>
          <a:p>
            <a:pPr marL="457200" lvl="1" indent="0" algn="l"/>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3074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2"/>
        <p:cNvGrpSpPr/>
        <p:nvPr/>
      </p:nvGrpSpPr>
      <p:grpSpPr>
        <a:xfrm>
          <a:off x="0" y="0"/>
          <a:ext cx="0" cy="0"/>
          <a:chOff x="0" y="0"/>
          <a:chExt cx="0" cy="0"/>
        </a:xfrm>
      </p:grpSpPr>
      <p:sp>
        <p:nvSpPr>
          <p:cNvPr id="2974" name="Google Shape;2974;p66"/>
          <p:cNvSpPr txBox="1">
            <a:spLocks noGrp="1"/>
          </p:cNvSpPr>
          <p:nvPr>
            <p:ph type="title" idx="2"/>
          </p:nvPr>
        </p:nvSpPr>
        <p:spPr>
          <a:xfrm>
            <a:off x="4846505" y="645148"/>
            <a:ext cx="2259000" cy="6060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RESEARCH PROBLEM</a:t>
            </a:r>
            <a:endParaRPr dirty="0"/>
          </a:p>
        </p:txBody>
      </p:sp>
      <p:sp>
        <p:nvSpPr>
          <p:cNvPr id="2975" name="Google Shape;2975;p66"/>
          <p:cNvSpPr txBox="1">
            <a:spLocks noGrp="1"/>
          </p:cNvSpPr>
          <p:nvPr>
            <p:ph type="subTitle" idx="1"/>
          </p:nvPr>
        </p:nvSpPr>
        <p:spPr>
          <a:xfrm>
            <a:off x="3152447" y="1312659"/>
            <a:ext cx="5647116" cy="1047826"/>
          </a:xfrm>
          <a:prstGeom prst="rect">
            <a:avLst/>
          </a:prstGeom>
        </p:spPr>
        <p:txBody>
          <a:bodyPr spcFirstLastPara="1" wrap="square" lIns="91425" tIns="91425" rIns="91425" bIns="91425" anchor="t" anchorCtr="0">
            <a:noAutofit/>
          </a:bodyPr>
          <a:lstStyle/>
          <a:p>
            <a:pPr marL="0" indent="0" algn="ctr"/>
            <a:r>
              <a:rPr lang="en-US" altLang="ko-KR" sz="1400" i="1" dirty="0">
                <a:latin typeface="Times New Roman" panose="02020603050405020304" pitchFamily="18" charset="0"/>
                <a:ea typeface="Gulim" pitchFamily="34" charset="-127"/>
                <a:cs typeface="Times New Roman" panose="02020603050405020304" pitchFamily="18" charset="0"/>
              </a:rPr>
              <a:t>“Lack of knowledge regarding role of post covid-19 pandemic situation on variations of e-consumers’ intention during the transition from Cash on delivery to E-Payment services within the context of Sri Lankan food and beverage e-commerce sector”</a:t>
            </a:r>
          </a:p>
          <a:p>
            <a:pPr marL="0" lvl="0" indent="0" algn="ctr" rtl="0">
              <a:spcBef>
                <a:spcPts val="0"/>
              </a:spcBef>
              <a:spcAft>
                <a:spcPts val="0"/>
              </a:spcAft>
              <a:buNone/>
            </a:pPr>
            <a:endParaRPr dirty="0"/>
          </a:p>
        </p:txBody>
      </p:sp>
      <p:sp>
        <p:nvSpPr>
          <p:cNvPr id="2976" name="Google Shape;2976;p66"/>
          <p:cNvSpPr txBox="1">
            <a:spLocks noGrp="1"/>
          </p:cNvSpPr>
          <p:nvPr>
            <p:ph type="title" idx="3"/>
          </p:nvPr>
        </p:nvSpPr>
        <p:spPr>
          <a:xfrm>
            <a:off x="4846505" y="2874683"/>
            <a:ext cx="22590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RESEARCH AIM</a:t>
            </a:r>
            <a:endParaRPr dirty="0"/>
          </a:p>
        </p:txBody>
      </p:sp>
      <p:sp>
        <p:nvSpPr>
          <p:cNvPr id="2977" name="Google Shape;2977;p66"/>
          <p:cNvSpPr txBox="1">
            <a:spLocks noGrp="1"/>
          </p:cNvSpPr>
          <p:nvPr>
            <p:ph type="subTitle" idx="4"/>
          </p:nvPr>
        </p:nvSpPr>
        <p:spPr>
          <a:xfrm>
            <a:off x="3152447" y="3300635"/>
            <a:ext cx="5647116" cy="794400"/>
          </a:xfrm>
          <a:prstGeom prst="rect">
            <a:avLst/>
          </a:prstGeom>
        </p:spPr>
        <p:txBody>
          <a:bodyPr spcFirstLastPara="1" wrap="square" lIns="91425" tIns="91425" rIns="91425" bIns="91425" anchor="t" anchorCtr="0">
            <a:noAutofit/>
          </a:bodyPr>
          <a:lstStyle/>
          <a:p>
            <a:pPr marL="0" indent="0" algn="ctr"/>
            <a:r>
              <a:rPr lang="en-US" sz="1400" i="1" dirty="0">
                <a:latin typeface="Times New Roman" panose="02020603050405020304" pitchFamily="18" charset="0"/>
                <a:cs typeface="Times New Roman" panose="02020603050405020304" pitchFamily="18" charset="0"/>
              </a:rPr>
              <a:t>“Identify the changes in e-consumers’ intention towards each factors that influences the transition from Cash on delivery to E-payment services during the post pandemic period”   </a:t>
            </a:r>
          </a:p>
          <a:p>
            <a:pPr marL="0" lvl="0" indent="0" algn="ctr" rtl="0">
              <a:spcBef>
                <a:spcPts val="0"/>
              </a:spcBef>
              <a:spcAft>
                <a:spcPts val="0"/>
              </a:spcAft>
              <a:buNone/>
            </a:pPr>
            <a:endParaRPr dirty="0"/>
          </a:p>
        </p:txBody>
      </p:sp>
      <p:sp>
        <p:nvSpPr>
          <p:cNvPr id="2978" name="Google Shape;2978;p66"/>
          <p:cNvSpPr/>
          <p:nvPr/>
        </p:nvSpPr>
        <p:spPr>
          <a:xfrm flipH="1">
            <a:off x="3169147" y="3466580"/>
            <a:ext cx="96151" cy="81703"/>
          </a:xfrm>
          <a:custGeom>
            <a:avLst/>
            <a:gdLst/>
            <a:ahLst/>
            <a:cxnLst/>
            <a:rect l="l" t="t" r="r" b="b"/>
            <a:pathLst>
              <a:path w="945" h="803" extrusionOk="0">
                <a:moveTo>
                  <a:pt x="534" y="0"/>
                </a:moveTo>
                <a:cubicBezTo>
                  <a:pt x="185" y="0"/>
                  <a:pt x="1" y="410"/>
                  <a:pt x="226" y="666"/>
                </a:cubicBezTo>
                <a:cubicBezTo>
                  <a:pt x="309" y="760"/>
                  <a:pt x="418" y="803"/>
                  <a:pt x="526" y="803"/>
                </a:cubicBezTo>
                <a:cubicBezTo>
                  <a:pt x="714" y="803"/>
                  <a:pt x="898" y="672"/>
                  <a:pt x="924" y="451"/>
                </a:cubicBezTo>
                <a:cubicBezTo>
                  <a:pt x="944" y="215"/>
                  <a:pt x="760" y="21"/>
                  <a:pt x="534" y="0"/>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6"/>
          <p:cNvSpPr/>
          <p:nvPr/>
        </p:nvSpPr>
        <p:spPr>
          <a:xfrm flipH="1">
            <a:off x="3165552" y="1496265"/>
            <a:ext cx="96050" cy="81703"/>
          </a:xfrm>
          <a:custGeom>
            <a:avLst/>
            <a:gdLst/>
            <a:ahLst/>
            <a:cxnLst/>
            <a:rect l="l" t="t" r="r" b="b"/>
            <a:pathLst>
              <a:path w="944" h="803" extrusionOk="0">
                <a:moveTo>
                  <a:pt x="533" y="0"/>
                </a:moveTo>
                <a:cubicBezTo>
                  <a:pt x="185" y="0"/>
                  <a:pt x="0" y="410"/>
                  <a:pt x="226" y="666"/>
                </a:cubicBezTo>
                <a:cubicBezTo>
                  <a:pt x="312" y="760"/>
                  <a:pt x="422" y="803"/>
                  <a:pt x="531" y="803"/>
                </a:cubicBezTo>
                <a:cubicBezTo>
                  <a:pt x="719" y="803"/>
                  <a:pt x="900" y="672"/>
                  <a:pt x="933" y="451"/>
                </a:cubicBezTo>
                <a:cubicBezTo>
                  <a:pt x="943" y="215"/>
                  <a:pt x="769" y="21"/>
                  <a:pt x="533" y="0"/>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0" name="Google Shape;2980;p66"/>
          <p:cNvGrpSpPr/>
          <p:nvPr/>
        </p:nvGrpSpPr>
        <p:grpSpPr>
          <a:xfrm>
            <a:off x="232823" y="371325"/>
            <a:ext cx="2440903" cy="4400849"/>
            <a:chOff x="991475" y="307619"/>
            <a:chExt cx="2440903" cy="4400849"/>
          </a:xfrm>
        </p:grpSpPr>
        <p:sp>
          <p:nvSpPr>
            <p:cNvPr id="2981" name="Google Shape;2981;p66"/>
            <p:cNvSpPr/>
            <p:nvPr/>
          </p:nvSpPr>
          <p:spPr>
            <a:xfrm flipH="1">
              <a:off x="1389910" y="2113695"/>
              <a:ext cx="802279" cy="535497"/>
            </a:xfrm>
            <a:custGeom>
              <a:avLst/>
              <a:gdLst/>
              <a:ahLst/>
              <a:cxnLst/>
              <a:rect l="l" t="t" r="r" b="b"/>
              <a:pathLst>
                <a:path w="7885" h="5263" extrusionOk="0">
                  <a:moveTo>
                    <a:pt x="6688" y="0"/>
                  </a:moveTo>
                  <a:cubicBezTo>
                    <a:pt x="6313" y="0"/>
                    <a:pt x="5948" y="195"/>
                    <a:pt x="5752" y="539"/>
                  </a:cubicBezTo>
                  <a:lnTo>
                    <a:pt x="4224" y="3030"/>
                  </a:lnTo>
                  <a:lnTo>
                    <a:pt x="267" y="1677"/>
                  </a:lnTo>
                  <a:lnTo>
                    <a:pt x="1" y="2794"/>
                  </a:lnTo>
                  <a:cubicBezTo>
                    <a:pt x="1" y="2794"/>
                    <a:pt x="2815" y="5263"/>
                    <a:pt x="4589" y="5263"/>
                  </a:cubicBezTo>
                  <a:cubicBezTo>
                    <a:pt x="4698" y="5263"/>
                    <a:pt x="4802" y="5254"/>
                    <a:pt x="4901" y="5234"/>
                  </a:cubicBezTo>
                  <a:cubicBezTo>
                    <a:pt x="6101" y="4988"/>
                    <a:pt x="7095" y="2702"/>
                    <a:pt x="7648" y="1441"/>
                  </a:cubicBezTo>
                  <a:cubicBezTo>
                    <a:pt x="7884" y="908"/>
                    <a:pt x="7669" y="293"/>
                    <a:pt x="7156" y="27"/>
                  </a:cubicBezTo>
                  <a:lnTo>
                    <a:pt x="7156" y="27"/>
                  </a:lnTo>
                  <a:lnTo>
                    <a:pt x="7197" y="129"/>
                  </a:lnTo>
                  <a:cubicBezTo>
                    <a:pt x="7036" y="42"/>
                    <a:pt x="6861" y="0"/>
                    <a:pt x="6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6"/>
            <p:cNvSpPr/>
            <p:nvPr/>
          </p:nvSpPr>
          <p:spPr>
            <a:xfrm flipH="1">
              <a:off x="2059611" y="1747148"/>
              <a:ext cx="319284" cy="631140"/>
            </a:xfrm>
            <a:custGeom>
              <a:avLst/>
              <a:gdLst/>
              <a:ahLst/>
              <a:cxnLst/>
              <a:rect l="l" t="t" r="r" b="b"/>
              <a:pathLst>
                <a:path w="3138" h="6203" extrusionOk="0">
                  <a:moveTo>
                    <a:pt x="831" y="0"/>
                  </a:moveTo>
                  <a:lnTo>
                    <a:pt x="1" y="328"/>
                  </a:lnTo>
                  <a:lnTo>
                    <a:pt x="2307" y="6202"/>
                  </a:lnTo>
                  <a:lnTo>
                    <a:pt x="3138" y="5874"/>
                  </a:lnTo>
                  <a:lnTo>
                    <a:pt x="8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6"/>
            <p:cNvSpPr/>
            <p:nvPr/>
          </p:nvSpPr>
          <p:spPr>
            <a:xfrm flipH="1">
              <a:off x="1860389" y="1888171"/>
              <a:ext cx="484013" cy="928344"/>
            </a:xfrm>
            <a:custGeom>
              <a:avLst/>
              <a:gdLst/>
              <a:ahLst/>
              <a:cxnLst/>
              <a:rect l="l" t="t" r="r" b="b"/>
              <a:pathLst>
                <a:path w="4757" h="9124" extrusionOk="0">
                  <a:moveTo>
                    <a:pt x="1085" y="1"/>
                  </a:moveTo>
                  <a:cubicBezTo>
                    <a:pt x="1017" y="1"/>
                    <a:pt x="948" y="13"/>
                    <a:pt x="882" y="39"/>
                  </a:cubicBezTo>
                  <a:lnTo>
                    <a:pt x="441" y="213"/>
                  </a:lnTo>
                  <a:cubicBezTo>
                    <a:pt x="144" y="336"/>
                    <a:pt x="0" y="665"/>
                    <a:pt x="113" y="962"/>
                  </a:cubicBezTo>
                  <a:lnTo>
                    <a:pt x="3137" y="8763"/>
                  </a:lnTo>
                  <a:cubicBezTo>
                    <a:pt x="3223" y="8982"/>
                    <a:pt x="3441" y="9124"/>
                    <a:pt x="3671" y="9124"/>
                  </a:cubicBezTo>
                  <a:cubicBezTo>
                    <a:pt x="3742" y="9124"/>
                    <a:pt x="3815" y="9110"/>
                    <a:pt x="3885" y="9081"/>
                  </a:cubicBezTo>
                  <a:lnTo>
                    <a:pt x="4316" y="8907"/>
                  </a:lnTo>
                  <a:cubicBezTo>
                    <a:pt x="4613" y="8794"/>
                    <a:pt x="4757" y="8466"/>
                    <a:pt x="4644" y="8169"/>
                  </a:cubicBezTo>
                  <a:lnTo>
                    <a:pt x="1620" y="367"/>
                  </a:lnTo>
                  <a:cubicBezTo>
                    <a:pt x="1533" y="139"/>
                    <a:pt x="1313" y="1"/>
                    <a:pt x="10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6"/>
            <p:cNvSpPr/>
            <p:nvPr/>
          </p:nvSpPr>
          <p:spPr>
            <a:xfrm flipH="1">
              <a:off x="2254660" y="1644892"/>
              <a:ext cx="194032" cy="164933"/>
            </a:xfrm>
            <a:custGeom>
              <a:avLst/>
              <a:gdLst/>
              <a:ahLst/>
              <a:cxnLst/>
              <a:rect l="l" t="t" r="r" b="b"/>
              <a:pathLst>
                <a:path w="1907" h="1621" extrusionOk="0">
                  <a:moveTo>
                    <a:pt x="1507" y="1"/>
                  </a:moveTo>
                  <a:lnTo>
                    <a:pt x="0" y="595"/>
                  </a:lnTo>
                  <a:lnTo>
                    <a:pt x="400" y="1620"/>
                  </a:lnTo>
                  <a:lnTo>
                    <a:pt x="1907" y="1026"/>
                  </a:lnTo>
                  <a:lnTo>
                    <a:pt x="15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6"/>
            <p:cNvSpPr/>
            <p:nvPr/>
          </p:nvSpPr>
          <p:spPr>
            <a:xfrm flipH="1">
              <a:off x="1817544" y="307619"/>
              <a:ext cx="1614835" cy="1460687"/>
            </a:xfrm>
            <a:custGeom>
              <a:avLst/>
              <a:gdLst/>
              <a:ahLst/>
              <a:cxnLst/>
              <a:rect l="l" t="t" r="r" b="b"/>
              <a:pathLst>
                <a:path w="15871" h="14356" extrusionOk="0">
                  <a:moveTo>
                    <a:pt x="7756" y="1651"/>
                  </a:moveTo>
                  <a:cubicBezTo>
                    <a:pt x="7781" y="1651"/>
                    <a:pt x="7807" y="1651"/>
                    <a:pt x="7833" y="1652"/>
                  </a:cubicBezTo>
                  <a:cubicBezTo>
                    <a:pt x="10068" y="1693"/>
                    <a:pt x="12057" y="3077"/>
                    <a:pt x="12877" y="5158"/>
                  </a:cubicBezTo>
                  <a:cubicBezTo>
                    <a:pt x="13994" y="7987"/>
                    <a:pt x="12600" y="11196"/>
                    <a:pt x="9760" y="12323"/>
                  </a:cubicBezTo>
                  <a:cubicBezTo>
                    <a:pt x="9105" y="12578"/>
                    <a:pt x="8422" y="12702"/>
                    <a:pt x="7745" y="12702"/>
                  </a:cubicBezTo>
                  <a:cubicBezTo>
                    <a:pt x="6270" y="12702"/>
                    <a:pt x="4824" y="12114"/>
                    <a:pt x="3763" y="11011"/>
                  </a:cubicBezTo>
                  <a:cubicBezTo>
                    <a:pt x="2215" y="9412"/>
                    <a:pt x="1785" y="7023"/>
                    <a:pt x="2666" y="4973"/>
                  </a:cubicBezTo>
                  <a:cubicBezTo>
                    <a:pt x="3548" y="2947"/>
                    <a:pt x="5551" y="1651"/>
                    <a:pt x="7756" y="1651"/>
                  </a:cubicBezTo>
                  <a:close/>
                  <a:moveTo>
                    <a:pt x="7737" y="0"/>
                  </a:moveTo>
                  <a:cubicBezTo>
                    <a:pt x="4886" y="0"/>
                    <a:pt x="2301" y="1701"/>
                    <a:pt x="1159" y="4317"/>
                  </a:cubicBezTo>
                  <a:cubicBezTo>
                    <a:pt x="1" y="6982"/>
                    <a:pt x="565" y="10078"/>
                    <a:pt x="2574" y="12159"/>
                  </a:cubicBezTo>
                  <a:cubicBezTo>
                    <a:pt x="3957" y="13592"/>
                    <a:pt x="5836" y="14356"/>
                    <a:pt x="7748" y="14356"/>
                  </a:cubicBezTo>
                  <a:cubicBezTo>
                    <a:pt x="8628" y="14356"/>
                    <a:pt x="9516" y="14194"/>
                    <a:pt x="10365" y="13861"/>
                  </a:cubicBezTo>
                  <a:cubicBezTo>
                    <a:pt x="14056" y="12406"/>
                    <a:pt x="15870" y="8233"/>
                    <a:pt x="14414" y="4543"/>
                  </a:cubicBezTo>
                  <a:cubicBezTo>
                    <a:pt x="13348" y="1847"/>
                    <a:pt x="10765" y="53"/>
                    <a:pt x="7864" y="1"/>
                  </a:cubicBezTo>
                  <a:cubicBezTo>
                    <a:pt x="7821" y="1"/>
                    <a:pt x="7779" y="0"/>
                    <a:pt x="77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6"/>
            <p:cNvSpPr/>
            <p:nvPr/>
          </p:nvSpPr>
          <p:spPr>
            <a:xfrm flipH="1">
              <a:off x="2042916" y="475605"/>
              <a:ext cx="1204792" cy="1124513"/>
            </a:xfrm>
            <a:custGeom>
              <a:avLst/>
              <a:gdLst/>
              <a:ahLst/>
              <a:cxnLst/>
              <a:rect l="l" t="t" r="r" b="b"/>
              <a:pathLst>
                <a:path w="11841" h="11052" extrusionOk="0">
                  <a:moveTo>
                    <a:pt x="5918" y="1"/>
                  </a:moveTo>
                  <a:cubicBezTo>
                    <a:pt x="3224" y="1"/>
                    <a:pt x="871" y="1960"/>
                    <a:pt x="462" y="4706"/>
                  </a:cubicBezTo>
                  <a:cubicBezTo>
                    <a:pt x="0" y="7720"/>
                    <a:pt x="2081" y="10529"/>
                    <a:pt x="5095" y="10990"/>
                  </a:cubicBezTo>
                  <a:cubicBezTo>
                    <a:pt x="5373" y="11032"/>
                    <a:pt x="5648" y="11052"/>
                    <a:pt x="5920" y="11052"/>
                  </a:cubicBezTo>
                  <a:cubicBezTo>
                    <a:pt x="8615" y="11052"/>
                    <a:pt x="10970" y="9084"/>
                    <a:pt x="11380" y="6346"/>
                  </a:cubicBezTo>
                  <a:cubicBezTo>
                    <a:pt x="11841" y="3332"/>
                    <a:pt x="9760" y="513"/>
                    <a:pt x="6746" y="62"/>
                  </a:cubicBezTo>
                  <a:cubicBezTo>
                    <a:pt x="6467" y="21"/>
                    <a:pt x="6191" y="1"/>
                    <a:pt x="59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6"/>
            <p:cNvSpPr/>
            <p:nvPr/>
          </p:nvSpPr>
          <p:spPr>
            <a:xfrm flipH="1">
              <a:off x="1103089" y="2086884"/>
              <a:ext cx="563376" cy="961005"/>
            </a:xfrm>
            <a:custGeom>
              <a:avLst/>
              <a:gdLst/>
              <a:ahLst/>
              <a:cxnLst/>
              <a:rect l="l" t="t" r="r" b="b"/>
              <a:pathLst>
                <a:path w="5537" h="9445" extrusionOk="0">
                  <a:moveTo>
                    <a:pt x="2412" y="1"/>
                  </a:moveTo>
                  <a:cubicBezTo>
                    <a:pt x="1857" y="1"/>
                    <a:pt x="1549" y="280"/>
                    <a:pt x="1549" y="280"/>
                  </a:cubicBezTo>
                  <a:cubicBezTo>
                    <a:pt x="1549" y="280"/>
                    <a:pt x="185" y="547"/>
                    <a:pt x="113" y="3519"/>
                  </a:cubicBezTo>
                  <a:cubicBezTo>
                    <a:pt x="52" y="5765"/>
                    <a:pt x="1" y="9445"/>
                    <a:pt x="1" y="9445"/>
                  </a:cubicBezTo>
                  <a:lnTo>
                    <a:pt x="4891" y="9445"/>
                  </a:lnTo>
                  <a:cubicBezTo>
                    <a:pt x="4891" y="9445"/>
                    <a:pt x="5536" y="1982"/>
                    <a:pt x="4152" y="793"/>
                  </a:cubicBezTo>
                  <a:cubicBezTo>
                    <a:pt x="3439" y="174"/>
                    <a:pt x="2849" y="1"/>
                    <a:pt x="2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6"/>
            <p:cNvSpPr/>
            <p:nvPr/>
          </p:nvSpPr>
          <p:spPr>
            <a:xfrm flipH="1">
              <a:off x="1363868" y="1749183"/>
              <a:ext cx="303615" cy="402717"/>
            </a:xfrm>
            <a:custGeom>
              <a:avLst/>
              <a:gdLst/>
              <a:ahLst/>
              <a:cxnLst/>
              <a:rect l="l" t="t" r="r" b="b"/>
              <a:pathLst>
                <a:path w="2984" h="3958" extrusionOk="0">
                  <a:moveTo>
                    <a:pt x="298" y="1"/>
                  </a:moveTo>
                  <a:cubicBezTo>
                    <a:pt x="298" y="1"/>
                    <a:pt x="0" y="2051"/>
                    <a:pt x="339" y="2533"/>
                  </a:cubicBezTo>
                  <a:cubicBezTo>
                    <a:pt x="677" y="3025"/>
                    <a:pt x="1518" y="3066"/>
                    <a:pt x="1518" y="3066"/>
                  </a:cubicBezTo>
                  <a:lnTo>
                    <a:pt x="1559" y="3958"/>
                  </a:lnTo>
                  <a:lnTo>
                    <a:pt x="2748" y="3548"/>
                  </a:lnTo>
                  <a:lnTo>
                    <a:pt x="2789" y="2533"/>
                  </a:lnTo>
                  <a:lnTo>
                    <a:pt x="2984" y="73"/>
                  </a:lnTo>
                  <a:lnTo>
                    <a:pt x="298" y="1"/>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6"/>
            <p:cNvSpPr/>
            <p:nvPr/>
          </p:nvSpPr>
          <p:spPr>
            <a:xfrm flipH="1">
              <a:off x="1276263" y="1660764"/>
              <a:ext cx="417266" cy="331595"/>
            </a:xfrm>
            <a:custGeom>
              <a:avLst/>
              <a:gdLst/>
              <a:ahLst/>
              <a:cxnLst/>
              <a:rect l="l" t="t" r="r" b="b"/>
              <a:pathLst>
                <a:path w="4101" h="3259" extrusionOk="0">
                  <a:moveTo>
                    <a:pt x="1771" y="0"/>
                  </a:moveTo>
                  <a:cubicBezTo>
                    <a:pt x="1023" y="0"/>
                    <a:pt x="215" y="60"/>
                    <a:pt x="215" y="60"/>
                  </a:cubicBezTo>
                  <a:cubicBezTo>
                    <a:pt x="215" y="60"/>
                    <a:pt x="0" y="439"/>
                    <a:pt x="564" y="870"/>
                  </a:cubicBezTo>
                  <a:lnTo>
                    <a:pt x="2061" y="911"/>
                  </a:lnTo>
                  <a:cubicBezTo>
                    <a:pt x="1938" y="1249"/>
                    <a:pt x="1938" y="1618"/>
                    <a:pt x="2081" y="1956"/>
                  </a:cubicBezTo>
                  <a:cubicBezTo>
                    <a:pt x="2163" y="2120"/>
                    <a:pt x="2286" y="2264"/>
                    <a:pt x="2440" y="2377"/>
                  </a:cubicBezTo>
                  <a:cubicBezTo>
                    <a:pt x="2440" y="2377"/>
                    <a:pt x="2519" y="1905"/>
                    <a:pt x="2801" y="1905"/>
                  </a:cubicBezTo>
                  <a:cubicBezTo>
                    <a:pt x="2807" y="1905"/>
                    <a:pt x="2813" y="1905"/>
                    <a:pt x="2819" y="1905"/>
                  </a:cubicBezTo>
                  <a:cubicBezTo>
                    <a:pt x="3014" y="1926"/>
                    <a:pt x="3096" y="2295"/>
                    <a:pt x="2973" y="2592"/>
                  </a:cubicBezTo>
                  <a:cubicBezTo>
                    <a:pt x="2935" y="2743"/>
                    <a:pt x="2802" y="2851"/>
                    <a:pt x="2653" y="2851"/>
                  </a:cubicBezTo>
                  <a:cubicBezTo>
                    <a:pt x="2640" y="2851"/>
                    <a:pt x="2627" y="2850"/>
                    <a:pt x="2614" y="2848"/>
                  </a:cubicBezTo>
                  <a:lnTo>
                    <a:pt x="2614" y="2848"/>
                  </a:lnTo>
                  <a:lnTo>
                    <a:pt x="3055" y="3258"/>
                  </a:lnTo>
                  <a:cubicBezTo>
                    <a:pt x="3055" y="3258"/>
                    <a:pt x="4101" y="1331"/>
                    <a:pt x="3424" y="849"/>
                  </a:cubicBezTo>
                  <a:cubicBezTo>
                    <a:pt x="3404" y="531"/>
                    <a:pt x="3219" y="244"/>
                    <a:pt x="2922" y="111"/>
                  </a:cubicBezTo>
                  <a:cubicBezTo>
                    <a:pt x="2727" y="26"/>
                    <a:pt x="2261" y="0"/>
                    <a:pt x="1771" y="0"/>
                  </a:cubicBezTo>
                  <a:close/>
                </a:path>
              </a:pathLst>
            </a:custGeom>
            <a:solidFill>
              <a:srgbClr val="00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6"/>
            <p:cNvSpPr/>
            <p:nvPr/>
          </p:nvSpPr>
          <p:spPr>
            <a:xfrm flipH="1">
              <a:off x="1448320" y="1995362"/>
              <a:ext cx="64813" cy="85570"/>
            </a:xfrm>
            <a:custGeom>
              <a:avLst/>
              <a:gdLst/>
              <a:ahLst/>
              <a:cxnLst/>
              <a:rect l="l" t="t" r="r" b="b"/>
              <a:pathLst>
                <a:path w="637" h="841" extrusionOk="0">
                  <a:moveTo>
                    <a:pt x="626" y="0"/>
                  </a:moveTo>
                  <a:cubicBezTo>
                    <a:pt x="575" y="308"/>
                    <a:pt x="1" y="472"/>
                    <a:pt x="1" y="472"/>
                  </a:cubicBezTo>
                  <a:lnTo>
                    <a:pt x="21" y="841"/>
                  </a:lnTo>
                  <a:cubicBezTo>
                    <a:pt x="636" y="697"/>
                    <a:pt x="626" y="1"/>
                    <a:pt x="626"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6"/>
            <p:cNvSpPr/>
            <p:nvPr/>
          </p:nvSpPr>
          <p:spPr>
            <a:xfrm flipH="1">
              <a:off x="1356543" y="2049594"/>
              <a:ext cx="165950" cy="107547"/>
            </a:xfrm>
            <a:custGeom>
              <a:avLst/>
              <a:gdLst/>
              <a:ahLst/>
              <a:cxnLst/>
              <a:rect l="l" t="t" r="r" b="b"/>
              <a:pathLst>
                <a:path w="1631" h="1057" extrusionOk="0">
                  <a:moveTo>
                    <a:pt x="1374" y="0"/>
                  </a:moveTo>
                  <a:lnTo>
                    <a:pt x="287" y="667"/>
                  </a:lnTo>
                  <a:lnTo>
                    <a:pt x="123" y="410"/>
                  </a:lnTo>
                  <a:lnTo>
                    <a:pt x="0" y="585"/>
                  </a:lnTo>
                  <a:lnTo>
                    <a:pt x="0" y="933"/>
                  </a:lnTo>
                  <a:lnTo>
                    <a:pt x="277" y="800"/>
                  </a:lnTo>
                  <a:lnTo>
                    <a:pt x="790" y="1056"/>
                  </a:lnTo>
                  <a:lnTo>
                    <a:pt x="1630" y="298"/>
                  </a:lnTo>
                  <a:lnTo>
                    <a:pt x="13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6"/>
            <p:cNvSpPr/>
            <p:nvPr/>
          </p:nvSpPr>
          <p:spPr>
            <a:xfrm flipH="1">
              <a:off x="1002969" y="3047791"/>
              <a:ext cx="663495" cy="1467708"/>
            </a:xfrm>
            <a:custGeom>
              <a:avLst/>
              <a:gdLst/>
              <a:ahLst/>
              <a:cxnLst/>
              <a:rect l="l" t="t" r="r" b="b"/>
              <a:pathLst>
                <a:path w="6521" h="14425" extrusionOk="0">
                  <a:moveTo>
                    <a:pt x="1" y="1"/>
                  </a:moveTo>
                  <a:lnTo>
                    <a:pt x="1128" y="14425"/>
                  </a:lnTo>
                  <a:lnTo>
                    <a:pt x="2912" y="14425"/>
                  </a:lnTo>
                  <a:lnTo>
                    <a:pt x="2912" y="6223"/>
                  </a:lnTo>
                  <a:lnTo>
                    <a:pt x="4593" y="14425"/>
                  </a:lnTo>
                  <a:lnTo>
                    <a:pt x="6521" y="14425"/>
                  </a:lnTo>
                  <a:lnTo>
                    <a:pt x="5495" y="6193"/>
                  </a:lnTo>
                  <a:lnTo>
                    <a:pt x="48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6"/>
            <p:cNvSpPr/>
            <p:nvPr/>
          </p:nvSpPr>
          <p:spPr>
            <a:xfrm flipH="1">
              <a:off x="1023832" y="4449724"/>
              <a:ext cx="137766" cy="80381"/>
            </a:xfrm>
            <a:custGeom>
              <a:avLst/>
              <a:gdLst/>
              <a:ahLst/>
              <a:cxnLst/>
              <a:rect l="l" t="t" r="r" b="b"/>
              <a:pathLst>
                <a:path w="1354" h="790" extrusionOk="0">
                  <a:moveTo>
                    <a:pt x="0" y="0"/>
                  </a:moveTo>
                  <a:lnTo>
                    <a:pt x="185" y="789"/>
                  </a:lnTo>
                  <a:lnTo>
                    <a:pt x="1354" y="789"/>
                  </a:lnTo>
                  <a:lnTo>
                    <a:pt x="12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6"/>
            <p:cNvSpPr/>
            <p:nvPr/>
          </p:nvSpPr>
          <p:spPr>
            <a:xfrm flipH="1">
              <a:off x="991475" y="4530003"/>
              <a:ext cx="343296" cy="178465"/>
            </a:xfrm>
            <a:custGeom>
              <a:avLst/>
              <a:gdLst/>
              <a:ahLst/>
              <a:cxnLst/>
              <a:rect l="l" t="t" r="r" b="b"/>
              <a:pathLst>
                <a:path w="3374" h="1754" extrusionOk="0">
                  <a:moveTo>
                    <a:pt x="1887" y="0"/>
                  </a:moveTo>
                  <a:lnTo>
                    <a:pt x="1805" y="103"/>
                  </a:lnTo>
                  <a:cubicBezTo>
                    <a:pt x="180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6"/>
            <p:cNvSpPr/>
            <p:nvPr/>
          </p:nvSpPr>
          <p:spPr>
            <a:xfrm flipH="1">
              <a:off x="1397242" y="4448605"/>
              <a:ext cx="120062" cy="81500"/>
            </a:xfrm>
            <a:custGeom>
              <a:avLst/>
              <a:gdLst/>
              <a:ahLst/>
              <a:cxnLst/>
              <a:rect l="l" t="t" r="r" b="b"/>
              <a:pathLst>
                <a:path w="1180" h="801" extrusionOk="0">
                  <a:moveTo>
                    <a:pt x="1" y="1"/>
                  </a:moveTo>
                  <a:lnTo>
                    <a:pt x="1" y="800"/>
                  </a:lnTo>
                  <a:lnTo>
                    <a:pt x="1180" y="800"/>
                  </a:lnTo>
                  <a:lnTo>
                    <a:pt x="11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6"/>
            <p:cNvSpPr/>
            <p:nvPr/>
          </p:nvSpPr>
          <p:spPr>
            <a:xfrm flipH="1">
              <a:off x="1364885" y="4530003"/>
              <a:ext cx="343296" cy="178465"/>
            </a:xfrm>
            <a:custGeom>
              <a:avLst/>
              <a:gdLst/>
              <a:ahLst/>
              <a:cxnLst/>
              <a:rect l="l" t="t" r="r" b="b"/>
              <a:pathLst>
                <a:path w="3374" h="1754" extrusionOk="0">
                  <a:moveTo>
                    <a:pt x="1877" y="0"/>
                  </a:moveTo>
                  <a:lnTo>
                    <a:pt x="1795" y="103"/>
                  </a:lnTo>
                  <a:cubicBezTo>
                    <a:pt x="179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6"/>
            <p:cNvSpPr/>
            <p:nvPr/>
          </p:nvSpPr>
          <p:spPr>
            <a:xfrm flipH="1">
              <a:off x="1181329" y="2151596"/>
              <a:ext cx="840841" cy="569176"/>
            </a:xfrm>
            <a:custGeom>
              <a:avLst/>
              <a:gdLst/>
              <a:ahLst/>
              <a:cxnLst/>
              <a:rect l="l" t="t" r="r" b="b"/>
              <a:pathLst>
                <a:path w="8264" h="5594" extrusionOk="0">
                  <a:moveTo>
                    <a:pt x="7070" y="1"/>
                  </a:moveTo>
                  <a:cubicBezTo>
                    <a:pt x="6609" y="1"/>
                    <a:pt x="6180" y="296"/>
                    <a:pt x="6029" y="751"/>
                  </a:cubicBezTo>
                  <a:lnTo>
                    <a:pt x="5106" y="3581"/>
                  </a:lnTo>
                  <a:lnTo>
                    <a:pt x="103" y="2955"/>
                  </a:lnTo>
                  <a:lnTo>
                    <a:pt x="1" y="4462"/>
                  </a:lnTo>
                  <a:cubicBezTo>
                    <a:pt x="1" y="4462"/>
                    <a:pt x="3056" y="5593"/>
                    <a:pt x="5033" y="5593"/>
                  </a:cubicBezTo>
                  <a:cubicBezTo>
                    <a:pt x="5445" y="5593"/>
                    <a:pt x="5810" y="5544"/>
                    <a:pt x="6090" y="5426"/>
                  </a:cubicBezTo>
                  <a:cubicBezTo>
                    <a:pt x="7218" y="4944"/>
                    <a:pt x="7854" y="2668"/>
                    <a:pt x="8141" y="1325"/>
                  </a:cubicBezTo>
                  <a:cubicBezTo>
                    <a:pt x="8264" y="761"/>
                    <a:pt x="7925" y="198"/>
                    <a:pt x="7372" y="44"/>
                  </a:cubicBezTo>
                  <a:cubicBezTo>
                    <a:pt x="7271" y="15"/>
                    <a:pt x="7170" y="1"/>
                    <a:pt x="70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6"/>
            <p:cNvSpPr/>
            <p:nvPr/>
          </p:nvSpPr>
          <p:spPr>
            <a:xfrm flipH="1">
              <a:off x="2008433" y="2402099"/>
              <a:ext cx="196271" cy="203597"/>
            </a:xfrm>
            <a:custGeom>
              <a:avLst/>
              <a:gdLst/>
              <a:ahLst/>
              <a:cxnLst/>
              <a:rect l="l" t="t" r="r" b="b"/>
              <a:pathLst>
                <a:path w="1929" h="2001" extrusionOk="0">
                  <a:moveTo>
                    <a:pt x="781" y="1"/>
                  </a:moveTo>
                  <a:cubicBezTo>
                    <a:pt x="728" y="1"/>
                    <a:pt x="687" y="7"/>
                    <a:pt x="667" y="22"/>
                  </a:cubicBezTo>
                  <a:cubicBezTo>
                    <a:pt x="585" y="83"/>
                    <a:pt x="698" y="268"/>
                    <a:pt x="852" y="288"/>
                  </a:cubicBezTo>
                  <a:cubicBezTo>
                    <a:pt x="964" y="309"/>
                    <a:pt x="1067" y="350"/>
                    <a:pt x="1159" y="401"/>
                  </a:cubicBezTo>
                  <a:cubicBezTo>
                    <a:pt x="1159" y="401"/>
                    <a:pt x="541" y="232"/>
                    <a:pt x="259" y="232"/>
                  </a:cubicBezTo>
                  <a:cubicBezTo>
                    <a:pt x="200" y="232"/>
                    <a:pt x="155" y="240"/>
                    <a:pt x="134" y="257"/>
                  </a:cubicBezTo>
                  <a:cubicBezTo>
                    <a:pt x="1" y="350"/>
                    <a:pt x="83" y="575"/>
                    <a:pt x="298" y="626"/>
                  </a:cubicBezTo>
                  <a:cubicBezTo>
                    <a:pt x="298" y="626"/>
                    <a:pt x="73" y="647"/>
                    <a:pt x="73" y="852"/>
                  </a:cubicBezTo>
                  <a:cubicBezTo>
                    <a:pt x="62" y="1047"/>
                    <a:pt x="319" y="1108"/>
                    <a:pt x="319" y="1108"/>
                  </a:cubicBezTo>
                  <a:cubicBezTo>
                    <a:pt x="257" y="1242"/>
                    <a:pt x="308" y="1395"/>
                    <a:pt x="421" y="1488"/>
                  </a:cubicBezTo>
                  <a:cubicBezTo>
                    <a:pt x="442" y="1631"/>
                    <a:pt x="534" y="1754"/>
                    <a:pt x="667" y="1805"/>
                  </a:cubicBezTo>
                  <a:cubicBezTo>
                    <a:pt x="1036" y="1887"/>
                    <a:pt x="1416" y="1959"/>
                    <a:pt x="1795" y="2000"/>
                  </a:cubicBezTo>
                  <a:lnTo>
                    <a:pt x="1928" y="503"/>
                  </a:lnTo>
                  <a:cubicBezTo>
                    <a:pt x="1928" y="503"/>
                    <a:pt x="1549" y="165"/>
                    <a:pt x="1303" y="93"/>
                  </a:cubicBezTo>
                  <a:cubicBezTo>
                    <a:pt x="1133" y="42"/>
                    <a:pt x="916" y="1"/>
                    <a:pt x="781" y="1"/>
                  </a:cubicBez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6"/>
            <p:cNvSpPr/>
            <p:nvPr/>
          </p:nvSpPr>
          <p:spPr>
            <a:xfrm flipH="1">
              <a:off x="2112826" y="2240524"/>
              <a:ext cx="139801" cy="179788"/>
            </a:xfrm>
            <a:custGeom>
              <a:avLst/>
              <a:gdLst/>
              <a:ahLst/>
              <a:cxnLst/>
              <a:rect l="l" t="t" r="r" b="b"/>
              <a:pathLst>
                <a:path w="1374" h="1767" extrusionOk="0">
                  <a:moveTo>
                    <a:pt x="321" y="0"/>
                  </a:moveTo>
                  <a:cubicBezTo>
                    <a:pt x="237" y="0"/>
                    <a:pt x="153" y="43"/>
                    <a:pt x="113" y="123"/>
                  </a:cubicBezTo>
                  <a:cubicBezTo>
                    <a:pt x="82" y="246"/>
                    <a:pt x="93" y="379"/>
                    <a:pt x="144" y="492"/>
                  </a:cubicBezTo>
                  <a:cubicBezTo>
                    <a:pt x="144" y="492"/>
                    <a:pt x="0" y="605"/>
                    <a:pt x="113" y="841"/>
                  </a:cubicBezTo>
                  <a:cubicBezTo>
                    <a:pt x="82" y="913"/>
                    <a:pt x="93" y="1015"/>
                    <a:pt x="144" y="1087"/>
                  </a:cubicBezTo>
                  <a:cubicBezTo>
                    <a:pt x="144" y="1087"/>
                    <a:pt x="21" y="1353"/>
                    <a:pt x="349" y="1579"/>
                  </a:cubicBezTo>
                  <a:cubicBezTo>
                    <a:pt x="540" y="1697"/>
                    <a:pt x="755" y="1767"/>
                    <a:pt x="973" y="1767"/>
                  </a:cubicBezTo>
                  <a:cubicBezTo>
                    <a:pt x="1000" y="1767"/>
                    <a:pt x="1028" y="1766"/>
                    <a:pt x="1056" y="1763"/>
                  </a:cubicBezTo>
                  <a:lnTo>
                    <a:pt x="943" y="1446"/>
                  </a:lnTo>
                  <a:cubicBezTo>
                    <a:pt x="1087" y="1446"/>
                    <a:pt x="1230" y="1364"/>
                    <a:pt x="1179" y="1251"/>
                  </a:cubicBezTo>
                  <a:cubicBezTo>
                    <a:pt x="1138" y="1148"/>
                    <a:pt x="882" y="1128"/>
                    <a:pt x="882" y="1128"/>
                  </a:cubicBezTo>
                  <a:lnTo>
                    <a:pt x="882" y="1128"/>
                  </a:lnTo>
                  <a:cubicBezTo>
                    <a:pt x="882" y="1128"/>
                    <a:pt x="901" y="1129"/>
                    <a:pt x="931" y="1129"/>
                  </a:cubicBezTo>
                  <a:cubicBezTo>
                    <a:pt x="1019" y="1129"/>
                    <a:pt x="1200" y="1118"/>
                    <a:pt x="1230" y="1025"/>
                  </a:cubicBezTo>
                  <a:cubicBezTo>
                    <a:pt x="1251" y="954"/>
                    <a:pt x="1220" y="882"/>
                    <a:pt x="1159" y="841"/>
                  </a:cubicBezTo>
                  <a:cubicBezTo>
                    <a:pt x="1292" y="841"/>
                    <a:pt x="1374" y="687"/>
                    <a:pt x="1200" y="595"/>
                  </a:cubicBezTo>
                  <a:cubicBezTo>
                    <a:pt x="1086" y="531"/>
                    <a:pt x="845" y="521"/>
                    <a:pt x="707" y="521"/>
                  </a:cubicBezTo>
                  <a:cubicBezTo>
                    <a:pt x="646" y="521"/>
                    <a:pt x="605" y="523"/>
                    <a:pt x="605" y="523"/>
                  </a:cubicBezTo>
                  <a:lnTo>
                    <a:pt x="574" y="451"/>
                  </a:lnTo>
                  <a:cubicBezTo>
                    <a:pt x="605" y="448"/>
                    <a:pt x="635" y="447"/>
                    <a:pt x="665" y="447"/>
                  </a:cubicBezTo>
                  <a:cubicBezTo>
                    <a:pt x="748" y="447"/>
                    <a:pt x="830" y="457"/>
                    <a:pt x="913" y="472"/>
                  </a:cubicBezTo>
                  <a:cubicBezTo>
                    <a:pt x="927" y="473"/>
                    <a:pt x="942" y="474"/>
                    <a:pt x="957" y="474"/>
                  </a:cubicBezTo>
                  <a:cubicBezTo>
                    <a:pt x="1133" y="474"/>
                    <a:pt x="1325" y="364"/>
                    <a:pt x="1107" y="185"/>
                  </a:cubicBezTo>
                  <a:cubicBezTo>
                    <a:pt x="918" y="27"/>
                    <a:pt x="595" y="9"/>
                    <a:pt x="457" y="9"/>
                  </a:cubicBezTo>
                  <a:cubicBezTo>
                    <a:pt x="415" y="9"/>
                    <a:pt x="390" y="10"/>
                    <a:pt x="390" y="10"/>
                  </a:cubicBezTo>
                  <a:cubicBezTo>
                    <a:pt x="368" y="4"/>
                    <a:pt x="344" y="0"/>
                    <a:pt x="321"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3"/>
        <p:cNvGrpSpPr/>
        <p:nvPr/>
      </p:nvGrpSpPr>
      <p:grpSpPr>
        <a:xfrm>
          <a:off x="0" y="0"/>
          <a:ext cx="0" cy="0"/>
          <a:chOff x="0" y="0"/>
          <a:chExt cx="0" cy="0"/>
        </a:xfrm>
      </p:grpSpPr>
      <p:sp>
        <p:nvSpPr>
          <p:cNvPr id="3705" name="Google Shape;3705;p79"/>
          <p:cNvSpPr txBox="1">
            <a:spLocks noGrp="1"/>
          </p:cNvSpPr>
          <p:nvPr>
            <p:ph type="title" idx="2"/>
          </p:nvPr>
        </p:nvSpPr>
        <p:spPr>
          <a:xfrm>
            <a:off x="641800" y="367374"/>
            <a:ext cx="37452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6">
                    <a:lumMod val="50000"/>
                  </a:schemeClr>
                </a:solidFill>
              </a:rPr>
              <a:t>Questions</a:t>
            </a:r>
            <a:endParaRPr dirty="0">
              <a:solidFill>
                <a:schemeClr val="accent6">
                  <a:lumMod val="50000"/>
                </a:schemeClr>
              </a:solidFill>
            </a:endParaRPr>
          </a:p>
        </p:txBody>
      </p:sp>
      <p:sp>
        <p:nvSpPr>
          <p:cNvPr id="3707" name="Google Shape;3707;p79"/>
          <p:cNvSpPr txBox="1">
            <a:spLocks noGrp="1"/>
          </p:cNvSpPr>
          <p:nvPr>
            <p:ph type="title" idx="3"/>
          </p:nvPr>
        </p:nvSpPr>
        <p:spPr>
          <a:xfrm>
            <a:off x="4757002" y="367374"/>
            <a:ext cx="37452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rgbClr val="C00000"/>
                </a:solidFill>
              </a:rPr>
              <a:t>Objectives</a:t>
            </a:r>
            <a:endParaRPr dirty="0">
              <a:solidFill>
                <a:srgbClr val="C00000"/>
              </a:solidFill>
            </a:endParaRPr>
          </a:p>
        </p:txBody>
      </p:sp>
      <p:sp>
        <p:nvSpPr>
          <p:cNvPr id="4" name="Google Shape;3708;p79">
            <a:extLst>
              <a:ext uri="{FF2B5EF4-FFF2-40B4-BE49-F238E27FC236}">
                <a16:creationId xmlns:a16="http://schemas.microsoft.com/office/drawing/2014/main" id="{2CE31EC6-F6E7-56F8-F87F-762BA84E37AB}"/>
              </a:ext>
            </a:extLst>
          </p:cNvPr>
          <p:cNvSpPr txBox="1">
            <a:spLocks/>
          </p:cNvSpPr>
          <p:nvPr/>
        </p:nvSpPr>
        <p:spPr>
          <a:xfrm>
            <a:off x="641800" y="829920"/>
            <a:ext cx="3745200" cy="35413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Open Sans"/>
              <a:buChar char="●"/>
              <a:defRPr sz="1200" b="0" i="0" u="none" strike="noStrike" cap="none">
                <a:solidFill>
                  <a:srgbClr val="374957"/>
                </a:solidFill>
                <a:highlight>
                  <a:srgbClr val="FFFFFF"/>
                </a:highlight>
                <a:latin typeface="Proxima Nova"/>
                <a:ea typeface="Proxima Nova"/>
                <a:cs typeface="Proxima Nova"/>
                <a:sym typeface="Proxima Nova"/>
              </a:defRPr>
            </a:lvl1pPr>
            <a:lvl2pPr marL="914400" marR="0" lvl="1"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indent="-317500"/>
            <a:r>
              <a:rPr lang="en-US" sz="1400" b="1" dirty="0">
                <a:solidFill>
                  <a:schemeClr val="accent6">
                    <a:lumMod val="50000"/>
                  </a:schemeClr>
                </a:solidFill>
                <a:latin typeface="Times New Roman" panose="02020603050405020304" pitchFamily="18" charset="0"/>
                <a:cs typeface="Times New Roman" panose="02020603050405020304" pitchFamily="18" charset="0"/>
              </a:rPr>
              <a:t>What are the factors that attract customers on cash on delivery?</a:t>
            </a:r>
          </a:p>
          <a:p>
            <a:pPr marL="139700" indent="0">
              <a:buNone/>
            </a:pPr>
            <a:endParaRPr lang="en-US" sz="1400" b="1" dirty="0">
              <a:solidFill>
                <a:schemeClr val="accent6">
                  <a:lumMod val="50000"/>
                </a:schemeClr>
              </a:solidFill>
              <a:latin typeface="Times New Roman" panose="02020603050405020304" pitchFamily="18" charset="0"/>
              <a:cs typeface="Times New Roman" panose="02020603050405020304" pitchFamily="18" charset="0"/>
            </a:endParaRPr>
          </a:p>
          <a:p>
            <a:pPr indent="-317500"/>
            <a:r>
              <a:rPr lang="en-US" sz="1400" b="1" dirty="0">
                <a:solidFill>
                  <a:schemeClr val="accent6">
                    <a:lumMod val="50000"/>
                  </a:schemeClr>
                </a:solidFill>
                <a:latin typeface="Times New Roman" panose="02020603050405020304" pitchFamily="18" charset="0"/>
                <a:cs typeface="Times New Roman" panose="02020603050405020304" pitchFamily="18" charset="0"/>
              </a:rPr>
              <a:t>What are the factors that prevent customers to chose cash on delivery?</a:t>
            </a:r>
          </a:p>
          <a:p>
            <a:pPr marL="139700" indent="0">
              <a:buNone/>
            </a:pPr>
            <a:endParaRPr lang="en-US" sz="1400" b="1" dirty="0">
              <a:solidFill>
                <a:schemeClr val="accent6">
                  <a:lumMod val="50000"/>
                </a:schemeClr>
              </a:solidFill>
              <a:latin typeface="Times New Roman" panose="02020603050405020304" pitchFamily="18" charset="0"/>
              <a:cs typeface="Times New Roman" panose="02020603050405020304" pitchFamily="18" charset="0"/>
            </a:endParaRPr>
          </a:p>
          <a:p>
            <a:pPr indent="-317500"/>
            <a:r>
              <a:rPr lang="en-US" sz="1400" b="1" dirty="0">
                <a:solidFill>
                  <a:schemeClr val="accent6">
                    <a:lumMod val="50000"/>
                  </a:schemeClr>
                </a:solidFill>
                <a:latin typeface="Times New Roman" panose="02020603050405020304" pitchFamily="18" charset="0"/>
                <a:cs typeface="Times New Roman" panose="02020603050405020304" pitchFamily="18" charset="0"/>
              </a:rPr>
              <a:t>What are the factors that attract customers to chose e- payment services?</a:t>
            </a:r>
          </a:p>
          <a:p>
            <a:pPr marL="139700" indent="0">
              <a:buNone/>
            </a:pPr>
            <a:endParaRPr lang="en-US" sz="1400" b="1" dirty="0">
              <a:solidFill>
                <a:schemeClr val="accent6">
                  <a:lumMod val="50000"/>
                </a:schemeClr>
              </a:solidFill>
              <a:latin typeface="Times New Roman" panose="02020603050405020304" pitchFamily="18" charset="0"/>
              <a:cs typeface="Times New Roman" panose="02020603050405020304" pitchFamily="18" charset="0"/>
            </a:endParaRPr>
          </a:p>
          <a:p>
            <a:pPr indent="-317500"/>
            <a:r>
              <a:rPr lang="en-US" sz="1400" b="1" dirty="0">
                <a:solidFill>
                  <a:schemeClr val="accent6">
                    <a:lumMod val="50000"/>
                  </a:schemeClr>
                </a:solidFill>
                <a:latin typeface="Times New Roman" panose="02020603050405020304" pitchFamily="18" charset="0"/>
                <a:cs typeface="Times New Roman" panose="02020603050405020304" pitchFamily="18" charset="0"/>
              </a:rPr>
              <a:t>What are the factors that prevent customers to chose e- payment service?</a:t>
            </a:r>
          </a:p>
          <a:p>
            <a:pPr marL="139700" indent="0">
              <a:buNone/>
            </a:pPr>
            <a:endParaRPr lang="en-US" sz="1400" b="1" dirty="0">
              <a:solidFill>
                <a:schemeClr val="accent6">
                  <a:lumMod val="50000"/>
                </a:schemeClr>
              </a:solidFill>
              <a:latin typeface="Times New Roman" panose="02020603050405020304" pitchFamily="18" charset="0"/>
              <a:cs typeface="Times New Roman" panose="02020603050405020304" pitchFamily="18" charset="0"/>
            </a:endParaRPr>
          </a:p>
          <a:p>
            <a:pPr indent="-317500"/>
            <a:r>
              <a:rPr lang="en-US" sz="1400" b="1" dirty="0">
                <a:solidFill>
                  <a:schemeClr val="accent6">
                    <a:lumMod val="50000"/>
                  </a:schemeClr>
                </a:solidFill>
                <a:latin typeface="Times New Roman" panose="02020603050405020304" pitchFamily="18" charset="0"/>
                <a:cs typeface="Times New Roman" panose="02020603050405020304" pitchFamily="18" charset="0"/>
              </a:rPr>
              <a:t>How those factors have significantly changed during the post covid 19 pandemic period?</a:t>
            </a:r>
          </a:p>
          <a:p>
            <a:pPr marL="139700" indent="0">
              <a:buNone/>
            </a:pPr>
            <a:endParaRPr lang="en-US" sz="1400" dirty="0">
              <a:solidFill>
                <a:schemeClr val="dk1"/>
              </a:solidFill>
            </a:endParaRPr>
          </a:p>
          <a:p>
            <a:pPr marL="139700" indent="0">
              <a:buNone/>
            </a:pPr>
            <a:endParaRPr lang="en-US" dirty="0">
              <a:solidFill>
                <a:schemeClr val="dk1"/>
              </a:solidFill>
            </a:endParaRPr>
          </a:p>
        </p:txBody>
      </p:sp>
      <p:sp>
        <p:nvSpPr>
          <p:cNvPr id="9" name="Google Shape;3708;p79">
            <a:extLst>
              <a:ext uri="{FF2B5EF4-FFF2-40B4-BE49-F238E27FC236}">
                <a16:creationId xmlns:a16="http://schemas.microsoft.com/office/drawing/2014/main" id="{F2AEF6CD-6F73-CA98-1920-77B9E1C46BD7}"/>
              </a:ext>
            </a:extLst>
          </p:cNvPr>
          <p:cNvSpPr txBox="1">
            <a:spLocks/>
          </p:cNvSpPr>
          <p:nvPr/>
        </p:nvSpPr>
        <p:spPr>
          <a:xfrm>
            <a:off x="4931303" y="828991"/>
            <a:ext cx="3745200" cy="35413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Open Sans"/>
              <a:buChar char="●"/>
              <a:defRPr sz="1200" b="0" i="0" u="none" strike="noStrike" cap="none">
                <a:solidFill>
                  <a:srgbClr val="374957"/>
                </a:solidFill>
                <a:highlight>
                  <a:srgbClr val="FFFFFF"/>
                </a:highlight>
                <a:latin typeface="Proxima Nova"/>
                <a:ea typeface="Proxima Nova"/>
                <a:cs typeface="Proxima Nova"/>
                <a:sym typeface="Proxima Nova"/>
              </a:defRPr>
            </a:lvl1pPr>
            <a:lvl2pPr marL="914400" marR="0" lvl="1"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indent="-317500"/>
            <a:r>
              <a:rPr lang="en-US" sz="1400" b="1" dirty="0">
                <a:solidFill>
                  <a:srgbClr val="C00000"/>
                </a:solidFill>
                <a:latin typeface="Times New Roman" panose="02020603050405020304" pitchFamily="18" charset="0"/>
                <a:cs typeface="Times New Roman" panose="02020603050405020304" pitchFamily="18" charset="0"/>
              </a:rPr>
              <a:t>To analyze the factors that attracts consumers towards cash on delivery. </a:t>
            </a:r>
          </a:p>
          <a:p>
            <a:pPr marL="139700" indent="0">
              <a:buNone/>
            </a:pPr>
            <a:endParaRPr lang="en-US" sz="1400" b="1" dirty="0">
              <a:solidFill>
                <a:srgbClr val="C00000"/>
              </a:solidFill>
              <a:latin typeface="Times New Roman" panose="02020603050405020304" pitchFamily="18" charset="0"/>
              <a:cs typeface="Times New Roman" panose="02020603050405020304" pitchFamily="18" charset="0"/>
            </a:endParaRPr>
          </a:p>
          <a:p>
            <a:pPr indent="-317500"/>
            <a:r>
              <a:rPr lang="en-US" sz="1400" b="1" dirty="0">
                <a:solidFill>
                  <a:srgbClr val="C00000"/>
                </a:solidFill>
                <a:latin typeface="Times New Roman" panose="02020603050405020304" pitchFamily="18" charset="0"/>
                <a:cs typeface="Times New Roman" panose="02020603050405020304" pitchFamily="18" charset="0"/>
              </a:rPr>
              <a:t>To analyze the factors that makes consumers leave cash on delivery. </a:t>
            </a:r>
          </a:p>
          <a:p>
            <a:pPr marL="139700" indent="0">
              <a:buNone/>
            </a:pPr>
            <a:endParaRPr lang="en-US" sz="1400" b="1" dirty="0">
              <a:solidFill>
                <a:srgbClr val="C00000"/>
              </a:solidFill>
              <a:latin typeface="Times New Roman" panose="02020603050405020304" pitchFamily="18" charset="0"/>
              <a:cs typeface="Times New Roman" panose="02020603050405020304" pitchFamily="18" charset="0"/>
            </a:endParaRPr>
          </a:p>
          <a:p>
            <a:pPr indent="-317500"/>
            <a:r>
              <a:rPr lang="en-US" sz="1400" b="1" dirty="0">
                <a:solidFill>
                  <a:srgbClr val="C00000"/>
                </a:solidFill>
                <a:latin typeface="Times New Roman" panose="02020603050405020304" pitchFamily="18" charset="0"/>
                <a:cs typeface="Times New Roman" panose="02020603050405020304" pitchFamily="18" charset="0"/>
              </a:rPr>
              <a:t>To analyze factors that attracts consumers towards e-payment services. </a:t>
            </a:r>
          </a:p>
          <a:p>
            <a:pPr marL="139700" indent="0">
              <a:buNone/>
            </a:pPr>
            <a:endParaRPr lang="en-US" sz="1400" b="1" dirty="0">
              <a:solidFill>
                <a:srgbClr val="C00000"/>
              </a:solidFill>
              <a:latin typeface="Times New Roman" panose="02020603050405020304" pitchFamily="18" charset="0"/>
              <a:cs typeface="Times New Roman" panose="02020603050405020304" pitchFamily="18" charset="0"/>
            </a:endParaRPr>
          </a:p>
          <a:p>
            <a:pPr indent="-317500"/>
            <a:r>
              <a:rPr lang="en-US" sz="1400" b="1" dirty="0">
                <a:solidFill>
                  <a:srgbClr val="C00000"/>
                </a:solidFill>
                <a:latin typeface="Times New Roman" panose="02020603050405020304" pitchFamily="18" charset="0"/>
                <a:cs typeface="Times New Roman" panose="02020603050405020304" pitchFamily="18" charset="0"/>
              </a:rPr>
              <a:t>To analyze the factors that is hindering consumers from selecting e-payment services.</a:t>
            </a:r>
          </a:p>
          <a:p>
            <a:pPr marL="139700" indent="0">
              <a:buNone/>
            </a:pPr>
            <a:endParaRPr lang="en-US" sz="1400" b="1" dirty="0">
              <a:solidFill>
                <a:srgbClr val="C00000"/>
              </a:solidFill>
              <a:latin typeface="Times New Roman" panose="02020603050405020304" pitchFamily="18" charset="0"/>
              <a:cs typeface="Times New Roman" panose="02020603050405020304" pitchFamily="18" charset="0"/>
            </a:endParaRPr>
          </a:p>
          <a:p>
            <a:pPr indent="-317500"/>
            <a:r>
              <a:rPr lang="en-US" sz="1400" b="1" dirty="0">
                <a:solidFill>
                  <a:srgbClr val="C00000"/>
                </a:solidFill>
                <a:latin typeface="Times New Roman" panose="02020603050405020304" pitchFamily="18" charset="0"/>
                <a:cs typeface="Times New Roman" panose="02020603050405020304" pitchFamily="18" charset="0"/>
              </a:rPr>
              <a:t>To analyze the significant changes on each influential factors during the post pandemic period.   </a:t>
            </a:r>
          </a:p>
          <a:p>
            <a:pPr indent="-317500"/>
            <a:endParaRPr lang="en-US" sz="1400" b="1" dirty="0">
              <a:solidFill>
                <a:srgbClr val="C00000"/>
              </a:solidFill>
              <a:latin typeface="Times New Roman" panose="02020603050405020304" pitchFamily="18" charset="0"/>
              <a:cs typeface="Times New Roman" panose="02020603050405020304" pitchFamily="18" charset="0"/>
            </a:endParaRPr>
          </a:p>
          <a:p>
            <a:pPr marL="139700" indent="0">
              <a:buNone/>
            </a:pPr>
            <a:endParaRPr lang="en-US" sz="1400" dirty="0">
              <a:solidFill>
                <a:srgbClr val="C00000"/>
              </a:solidFill>
            </a:endParaRPr>
          </a:p>
          <a:p>
            <a:pPr marL="139700" indent="0">
              <a:buNone/>
            </a:pPr>
            <a:endParaRPr lang="en-US" dirty="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48"/>
          <p:cNvSpPr txBox="1">
            <a:spLocks noGrp="1"/>
          </p:cNvSpPr>
          <p:nvPr>
            <p:ph type="title"/>
          </p:nvPr>
        </p:nvSpPr>
        <p:spPr>
          <a:xfrm>
            <a:off x="3184808" y="853439"/>
            <a:ext cx="6195411" cy="14281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02 LITERATURE REVIEW</a:t>
            </a:r>
            <a:endParaRPr dirty="0"/>
          </a:p>
          <a:p>
            <a:pPr marL="0" lvl="0" indent="0" rtl="0">
              <a:spcBef>
                <a:spcPts val="0"/>
              </a:spcBef>
              <a:spcAft>
                <a:spcPts val="0"/>
              </a:spcAft>
              <a:buNone/>
            </a:pPr>
            <a:endParaRPr dirty="0"/>
          </a:p>
        </p:txBody>
      </p:sp>
      <p:grpSp>
        <p:nvGrpSpPr>
          <p:cNvPr id="1281" name="Google Shape;1281;p48"/>
          <p:cNvGrpSpPr/>
          <p:nvPr/>
        </p:nvGrpSpPr>
        <p:grpSpPr>
          <a:xfrm>
            <a:off x="167641" y="462075"/>
            <a:ext cx="3871500" cy="3959253"/>
            <a:chOff x="675987" y="462075"/>
            <a:chExt cx="4198517" cy="3959253"/>
          </a:xfrm>
        </p:grpSpPr>
        <p:sp>
          <p:nvSpPr>
            <p:cNvPr id="1282" name="Google Shape;1282;p48"/>
            <p:cNvSpPr/>
            <p:nvPr/>
          </p:nvSpPr>
          <p:spPr>
            <a:xfrm>
              <a:off x="1143446" y="585404"/>
              <a:ext cx="3605169" cy="1442901"/>
            </a:xfrm>
            <a:custGeom>
              <a:avLst/>
              <a:gdLst/>
              <a:ahLst/>
              <a:cxnLst/>
              <a:rect l="l" t="t" r="r" b="b"/>
              <a:pathLst>
                <a:path w="63171" h="25283" extrusionOk="0">
                  <a:moveTo>
                    <a:pt x="62236" y="1"/>
                  </a:moveTo>
                  <a:cubicBezTo>
                    <a:pt x="62003" y="1"/>
                    <a:pt x="61770" y="99"/>
                    <a:pt x="61602" y="290"/>
                  </a:cubicBezTo>
                  <a:lnTo>
                    <a:pt x="48367" y="15503"/>
                  </a:lnTo>
                  <a:lnTo>
                    <a:pt x="35461" y="7989"/>
                  </a:lnTo>
                  <a:cubicBezTo>
                    <a:pt x="35327" y="7909"/>
                    <a:pt x="35182" y="7872"/>
                    <a:pt x="35040" y="7872"/>
                  </a:cubicBezTo>
                  <a:cubicBezTo>
                    <a:pt x="34722" y="7872"/>
                    <a:pt x="34416" y="8057"/>
                    <a:pt x="34282" y="8368"/>
                  </a:cubicBezTo>
                  <a:lnTo>
                    <a:pt x="27782" y="22915"/>
                  </a:lnTo>
                  <a:lnTo>
                    <a:pt x="14947" y="8163"/>
                  </a:lnTo>
                  <a:cubicBezTo>
                    <a:pt x="14794" y="7978"/>
                    <a:pt x="14568" y="7876"/>
                    <a:pt x="14332" y="7876"/>
                  </a:cubicBezTo>
                  <a:cubicBezTo>
                    <a:pt x="14086" y="7876"/>
                    <a:pt x="13861" y="7968"/>
                    <a:pt x="13697" y="8153"/>
                  </a:cubicBezTo>
                  <a:lnTo>
                    <a:pt x="319" y="22915"/>
                  </a:lnTo>
                  <a:cubicBezTo>
                    <a:pt x="1" y="23253"/>
                    <a:pt x="31" y="23786"/>
                    <a:pt x="370" y="24094"/>
                  </a:cubicBezTo>
                  <a:cubicBezTo>
                    <a:pt x="534" y="24239"/>
                    <a:pt x="738" y="24311"/>
                    <a:pt x="939" y="24311"/>
                  </a:cubicBezTo>
                  <a:cubicBezTo>
                    <a:pt x="1164" y="24311"/>
                    <a:pt x="1386" y="24221"/>
                    <a:pt x="1549" y="24042"/>
                  </a:cubicBezTo>
                  <a:lnTo>
                    <a:pt x="14312" y="9967"/>
                  </a:lnTo>
                  <a:lnTo>
                    <a:pt x="27382" y="24996"/>
                  </a:lnTo>
                  <a:cubicBezTo>
                    <a:pt x="27536" y="25180"/>
                    <a:pt x="27772" y="25283"/>
                    <a:pt x="28008" y="25283"/>
                  </a:cubicBezTo>
                  <a:cubicBezTo>
                    <a:pt x="28049" y="25283"/>
                    <a:pt x="28090" y="25273"/>
                    <a:pt x="28131" y="25273"/>
                  </a:cubicBezTo>
                  <a:cubicBezTo>
                    <a:pt x="28418" y="25232"/>
                    <a:pt x="28654" y="25047"/>
                    <a:pt x="28777" y="24781"/>
                  </a:cubicBezTo>
                  <a:lnTo>
                    <a:pt x="35420" y="9895"/>
                  </a:lnTo>
                  <a:lnTo>
                    <a:pt x="48121" y="17297"/>
                  </a:lnTo>
                  <a:cubicBezTo>
                    <a:pt x="48254" y="17375"/>
                    <a:pt x="48400" y="17413"/>
                    <a:pt x="48545" y="17413"/>
                  </a:cubicBezTo>
                  <a:cubicBezTo>
                    <a:pt x="48780" y="17413"/>
                    <a:pt x="49012" y="17313"/>
                    <a:pt x="49177" y="17123"/>
                  </a:cubicBezTo>
                  <a:lnTo>
                    <a:pt x="62863" y="1387"/>
                  </a:lnTo>
                  <a:cubicBezTo>
                    <a:pt x="63170" y="1038"/>
                    <a:pt x="63129" y="505"/>
                    <a:pt x="62781" y="208"/>
                  </a:cubicBezTo>
                  <a:cubicBezTo>
                    <a:pt x="62623" y="68"/>
                    <a:pt x="62429" y="1"/>
                    <a:pt x="62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8"/>
            <p:cNvSpPr/>
            <p:nvPr/>
          </p:nvSpPr>
          <p:spPr>
            <a:xfrm>
              <a:off x="4527433" y="462075"/>
              <a:ext cx="336428" cy="331805"/>
            </a:xfrm>
            <a:custGeom>
              <a:avLst/>
              <a:gdLst/>
              <a:ahLst/>
              <a:cxnLst/>
              <a:rect l="l" t="t" r="r" b="b"/>
              <a:pathLst>
                <a:path w="5895" h="5814" extrusionOk="0">
                  <a:moveTo>
                    <a:pt x="5895" y="1"/>
                  </a:moveTo>
                  <a:lnTo>
                    <a:pt x="0" y="1210"/>
                  </a:lnTo>
                  <a:lnTo>
                    <a:pt x="4942" y="5813"/>
                  </a:lnTo>
                  <a:lnTo>
                    <a:pt x="5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1791137" y="963495"/>
              <a:ext cx="300188" cy="300188"/>
            </a:xfrm>
            <a:custGeom>
              <a:avLst/>
              <a:gdLst/>
              <a:ahLst/>
              <a:cxnLst/>
              <a:rect l="l" t="t" r="r" b="b"/>
              <a:pathLst>
                <a:path w="5260" h="5260" extrusionOk="0">
                  <a:moveTo>
                    <a:pt x="2625" y="0"/>
                  </a:moveTo>
                  <a:cubicBezTo>
                    <a:pt x="1179" y="0"/>
                    <a:pt x="0" y="1179"/>
                    <a:pt x="0" y="2625"/>
                  </a:cubicBezTo>
                  <a:cubicBezTo>
                    <a:pt x="0" y="4080"/>
                    <a:pt x="1179" y="5259"/>
                    <a:pt x="2625" y="5259"/>
                  </a:cubicBezTo>
                  <a:cubicBezTo>
                    <a:pt x="4080" y="5259"/>
                    <a:pt x="5259" y="4080"/>
                    <a:pt x="5259" y="2625"/>
                  </a:cubicBezTo>
                  <a:cubicBezTo>
                    <a:pt x="5259" y="1179"/>
                    <a:pt x="4080"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a:off x="1858994" y="1041054"/>
              <a:ext cx="164419" cy="144444"/>
            </a:xfrm>
            <a:custGeom>
              <a:avLst/>
              <a:gdLst/>
              <a:ahLst/>
              <a:cxnLst/>
              <a:rect l="l" t="t" r="r" b="b"/>
              <a:pathLst>
                <a:path w="2881" h="2531" extrusionOk="0">
                  <a:moveTo>
                    <a:pt x="1446" y="1"/>
                  </a:moveTo>
                  <a:cubicBezTo>
                    <a:pt x="1285" y="1"/>
                    <a:pt x="1122" y="32"/>
                    <a:pt x="964" y="97"/>
                  </a:cubicBezTo>
                  <a:cubicBezTo>
                    <a:pt x="318" y="363"/>
                    <a:pt x="0" y="1102"/>
                    <a:pt x="267" y="1747"/>
                  </a:cubicBezTo>
                  <a:cubicBezTo>
                    <a:pt x="468" y="2235"/>
                    <a:pt x="939" y="2530"/>
                    <a:pt x="1440" y="2530"/>
                  </a:cubicBezTo>
                  <a:cubicBezTo>
                    <a:pt x="1602" y="2530"/>
                    <a:pt x="1767" y="2499"/>
                    <a:pt x="1928" y="2434"/>
                  </a:cubicBezTo>
                  <a:cubicBezTo>
                    <a:pt x="2573" y="2168"/>
                    <a:pt x="2881" y="1430"/>
                    <a:pt x="2614" y="784"/>
                  </a:cubicBezTo>
                  <a:cubicBezTo>
                    <a:pt x="2413" y="296"/>
                    <a:pt x="1942" y="1"/>
                    <a:pt x="1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2989900" y="963495"/>
              <a:ext cx="300188" cy="300188"/>
            </a:xfrm>
            <a:custGeom>
              <a:avLst/>
              <a:gdLst/>
              <a:ahLst/>
              <a:cxnLst/>
              <a:rect l="l" t="t" r="r" b="b"/>
              <a:pathLst>
                <a:path w="5260" h="5260" extrusionOk="0">
                  <a:moveTo>
                    <a:pt x="2625" y="0"/>
                  </a:moveTo>
                  <a:cubicBezTo>
                    <a:pt x="1179" y="0"/>
                    <a:pt x="0" y="1179"/>
                    <a:pt x="0" y="2625"/>
                  </a:cubicBezTo>
                  <a:cubicBezTo>
                    <a:pt x="0" y="4080"/>
                    <a:pt x="1179" y="5259"/>
                    <a:pt x="2625" y="5259"/>
                  </a:cubicBezTo>
                  <a:cubicBezTo>
                    <a:pt x="4081" y="5259"/>
                    <a:pt x="5259" y="4080"/>
                    <a:pt x="5259" y="2625"/>
                  </a:cubicBezTo>
                  <a:cubicBezTo>
                    <a:pt x="5259" y="1179"/>
                    <a:pt x="4081"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a:off x="3058328" y="1041054"/>
              <a:ext cx="163905" cy="144444"/>
            </a:xfrm>
            <a:custGeom>
              <a:avLst/>
              <a:gdLst/>
              <a:ahLst/>
              <a:cxnLst/>
              <a:rect l="l" t="t" r="r" b="b"/>
              <a:pathLst>
                <a:path w="2872" h="2531" extrusionOk="0">
                  <a:moveTo>
                    <a:pt x="1436" y="1"/>
                  </a:moveTo>
                  <a:cubicBezTo>
                    <a:pt x="1275" y="1"/>
                    <a:pt x="1112" y="32"/>
                    <a:pt x="954" y="97"/>
                  </a:cubicBezTo>
                  <a:cubicBezTo>
                    <a:pt x="308" y="363"/>
                    <a:pt x="1" y="1102"/>
                    <a:pt x="267" y="1747"/>
                  </a:cubicBezTo>
                  <a:cubicBezTo>
                    <a:pt x="469" y="2235"/>
                    <a:pt x="939" y="2530"/>
                    <a:pt x="1436" y="2530"/>
                  </a:cubicBezTo>
                  <a:cubicBezTo>
                    <a:pt x="1597" y="2530"/>
                    <a:pt x="1760" y="2499"/>
                    <a:pt x="1918" y="2434"/>
                  </a:cubicBezTo>
                  <a:cubicBezTo>
                    <a:pt x="2564" y="2168"/>
                    <a:pt x="2871" y="1430"/>
                    <a:pt x="2605" y="784"/>
                  </a:cubicBezTo>
                  <a:cubicBezTo>
                    <a:pt x="2403" y="296"/>
                    <a:pt x="1933" y="1"/>
                    <a:pt x="14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3763945" y="1363045"/>
              <a:ext cx="300188" cy="300188"/>
            </a:xfrm>
            <a:custGeom>
              <a:avLst/>
              <a:gdLst/>
              <a:ahLst/>
              <a:cxnLst/>
              <a:rect l="l" t="t" r="r" b="b"/>
              <a:pathLst>
                <a:path w="5260" h="5260" extrusionOk="0">
                  <a:moveTo>
                    <a:pt x="2625" y="1"/>
                  </a:moveTo>
                  <a:cubicBezTo>
                    <a:pt x="1179" y="1"/>
                    <a:pt x="0" y="1180"/>
                    <a:pt x="0" y="2636"/>
                  </a:cubicBezTo>
                  <a:cubicBezTo>
                    <a:pt x="0" y="4081"/>
                    <a:pt x="1179" y="5260"/>
                    <a:pt x="2625" y="5260"/>
                  </a:cubicBezTo>
                  <a:cubicBezTo>
                    <a:pt x="4080" y="5260"/>
                    <a:pt x="5259" y="4081"/>
                    <a:pt x="5259" y="2636"/>
                  </a:cubicBezTo>
                  <a:cubicBezTo>
                    <a:pt x="5259" y="1180"/>
                    <a:pt x="4080" y="1"/>
                    <a:pt x="26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8"/>
            <p:cNvSpPr/>
            <p:nvPr/>
          </p:nvSpPr>
          <p:spPr>
            <a:xfrm>
              <a:off x="3841732" y="1440889"/>
              <a:ext cx="144558" cy="144558"/>
            </a:xfrm>
            <a:custGeom>
              <a:avLst/>
              <a:gdLst/>
              <a:ahLst/>
              <a:cxnLst/>
              <a:rect l="l" t="t" r="r" b="b"/>
              <a:pathLst>
                <a:path w="2533" h="2533" extrusionOk="0">
                  <a:moveTo>
                    <a:pt x="1262" y="0"/>
                  </a:moveTo>
                  <a:cubicBezTo>
                    <a:pt x="564" y="0"/>
                    <a:pt x="1" y="564"/>
                    <a:pt x="1" y="1272"/>
                  </a:cubicBezTo>
                  <a:cubicBezTo>
                    <a:pt x="1" y="1969"/>
                    <a:pt x="564" y="2533"/>
                    <a:pt x="1262" y="2533"/>
                  </a:cubicBezTo>
                  <a:cubicBezTo>
                    <a:pt x="1959" y="2533"/>
                    <a:pt x="2533" y="1969"/>
                    <a:pt x="2533" y="1272"/>
                  </a:cubicBezTo>
                  <a:cubicBezTo>
                    <a:pt x="2533" y="564"/>
                    <a:pt x="1959" y="0"/>
                    <a:pt x="12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8"/>
            <p:cNvSpPr/>
            <p:nvPr/>
          </p:nvSpPr>
          <p:spPr>
            <a:xfrm>
              <a:off x="675987" y="1903014"/>
              <a:ext cx="547073" cy="517853"/>
            </a:xfrm>
            <a:custGeom>
              <a:avLst/>
              <a:gdLst/>
              <a:ahLst/>
              <a:cxnLst/>
              <a:rect l="l" t="t" r="r" b="b"/>
              <a:pathLst>
                <a:path w="9586" h="9074" extrusionOk="0">
                  <a:moveTo>
                    <a:pt x="975" y="1"/>
                  </a:moveTo>
                  <a:cubicBezTo>
                    <a:pt x="441" y="1"/>
                    <a:pt x="1" y="441"/>
                    <a:pt x="1" y="974"/>
                  </a:cubicBezTo>
                  <a:lnTo>
                    <a:pt x="1" y="7792"/>
                  </a:lnTo>
                  <a:cubicBezTo>
                    <a:pt x="1" y="8499"/>
                    <a:pt x="575" y="9073"/>
                    <a:pt x="1292" y="9073"/>
                  </a:cubicBezTo>
                  <a:lnTo>
                    <a:pt x="8612" y="9073"/>
                  </a:lnTo>
                  <a:cubicBezTo>
                    <a:pt x="9155" y="9073"/>
                    <a:pt x="9586" y="8643"/>
                    <a:pt x="9586" y="8099"/>
                  </a:cubicBezTo>
                  <a:lnTo>
                    <a:pt x="9586" y="974"/>
                  </a:lnTo>
                  <a:cubicBezTo>
                    <a:pt x="9586" y="441"/>
                    <a:pt x="9155" y="1"/>
                    <a:pt x="8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8"/>
            <p:cNvSpPr/>
            <p:nvPr/>
          </p:nvSpPr>
          <p:spPr>
            <a:xfrm>
              <a:off x="811758" y="2007738"/>
              <a:ext cx="267373" cy="122358"/>
            </a:xfrm>
            <a:custGeom>
              <a:avLst/>
              <a:gdLst/>
              <a:ahLst/>
              <a:cxnLst/>
              <a:rect l="l" t="t" r="r" b="b"/>
              <a:pathLst>
                <a:path w="4685" h="2144" fill="none" extrusionOk="0">
                  <a:moveTo>
                    <a:pt x="3834" y="1"/>
                  </a:moveTo>
                  <a:lnTo>
                    <a:pt x="4685" y="124"/>
                  </a:lnTo>
                  <a:lnTo>
                    <a:pt x="2266" y="1702"/>
                  </a:lnTo>
                  <a:lnTo>
                    <a:pt x="1804" y="1087"/>
                  </a:lnTo>
                  <a:lnTo>
                    <a:pt x="0" y="2143"/>
                  </a:lnTo>
                </a:path>
              </a:pathLst>
            </a:custGeom>
            <a:noFill/>
            <a:ln w="74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1061554" y="2014758"/>
              <a:ext cx="17578" cy="47425"/>
            </a:xfrm>
            <a:custGeom>
              <a:avLst/>
              <a:gdLst/>
              <a:ahLst/>
              <a:cxnLst/>
              <a:rect l="l" t="t" r="r" b="b"/>
              <a:pathLst>
                <a:path w="308" h="831" fill="none" extrusionOk="0">
                  <a:moveTo>
                    <a:pt x="0" y="831"/>
                  </a:moveTo>
                  <a:lnTo>
                    <a:pt x="308" y="1"/>
                  </a:lnTo>
                </a:path>
              </a:pathLst>
            </a:custGeom>
            <a:noFill/>
            <a:ln w="74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a:off x="822829" y="2199038"/>
              <a:ext cx="48624" cy="96620"/>
            </a:xfrm>
            <a:custGeom>
              <a:avLst/>
              <a:gdLst/>
              <a:ahLst/>
              <a:cxnLst/>
              <a:rect l="l" t="t" r="r" b="b"/>
              <a:pathLst>
                <a:path w="852" h="1693" extrusionOk="0">
                  <a:moveTo>
                    <a:pt x="1" y="1"/>
                  </a:moveTo>
                  <a:lnTo>
                    <a:pt x="1" y="1692"/>
                  </a:lnTo>
                  <a:lnTo>
                    <a:pt x="852" y="1692"/>
                  </a:lnTo>
                  <a:lnTo>
                    <a:pt x="8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890686" y="2170389"/>
              <a:ext cx="48624" cy="125269"/>
            </a:xfrm>
            <a:custGeom>
              <a:avLst/>
              <a:gdLst/>
              <a:ahLst/>
              <a:cxnLst/>
              <a:rect l="l" t="t" r="r" b="b"/>
              <a:pathLst>
                <a:path w="852" h="2195" extrusionOk="0">
                  <a:moveTo>
                    <a:pt x="1" y="0"/>
                  </a:moveTo>
                  <a:lnTo>
                    <a:pt x="1" y="2194"/>
                  </a:lnTo>
                  <a:lnTo>
                    <a:pt x="852" y="2194"/>
                  </a:lnTo>
                  <a:lnTo>
                    <a:pt x="8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960312" y="2140541"/>
              <a:ext cx="48624" cy="154546"/>
            </a:xfrm>
            <a:custGeom>
              <a:avLst/>
              <a:gdLst/>
              <a:ahLst/>
              <a:cxnLst/>
              <a:rect l="l" t="t" r="r" b="b"/>
              <a:pathLst>
                <a:path w="852" h="2708" extrusionOk="0">
                  <a:moveTo>
                    <a:pt x="1" y="1"/>
                  </a:moveTo>
                  <a:lnTo>
                    <a:pt x="1" y="2707"/>
                  </a:lnTo>
                  <a:lnTo>
                    <a:pt x="852" y="2707"/>
                  </a:lnTo>
                  <a:lnTo>
                    <a:pt x="8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8"/>
            <p:cNvSpPr/>
            <p:nvPr/>
          </p:nvSpPr>
          <p:spPr>
            <a:xfrm>
              <a:off x="1030565" y="2114802"/>
              <a:ext cx="48567" cy="180284"/>
            </a:xfrm>
            <a:custGeom>
              <a:avLst/>
              <a:gdLst/>
              <a:ahLst/>
              <a:cxnLst/>
              <a:rect l="l" t="t" r="r" b="b"/>
              <a:pathLst>
                <a:path w="851" h="3159" extrusionOk="0">
                  <a:moveTo>
                    <a:pt x="0" y="1"/>
                  </a:moveTo>
                  <a:lnTo>
                    <a:pt x="0" y="3158"/>
                  </a:lnTo>
                  <a:lnTo>
                    <a:pt x="851" y="3158"/>
                  </a:lnTo>
                  <a:lnTo>
                    <a:pt x="8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8"/>
            <p:cNvSpPr/>
            <p:nvPr/>
          </p:nvSpPr>
          <p:spPr>
            <a:xfrm>
              <a:off x="4541008" y="3952004"/>
              <a:ext cx="222592" cy="249162"/>
            </a:xfrm>
            <a:custGeom>
              <a:avLst/>
              <a:gdLst/>
              <a:ahLst/>
              <a:cxnLst/>
              <a:rect l="l" t="t" r="r" b="b"/>
              <a:pathLst>
                <a:path w="2840" h="3179" extrusionOk="0">
                  <a:moveTo>
                    <a:pt x="1538" y="0"/>
                  </a:moveTo>
                  <a:lnTo>
                    <a:pt x="0" y="769"/>
                  </a:lnTo>
                  <a:lnTo>
                    <a:pt x="1579" y="3178"/>
                  </a:lnTo>
                  <a:lnTo>
                    <a:pt x="2799" y="2625"/>
                  </a:lnTo>
                  <a:lnTo>
                    <a:pt x="2840" y="2071"/>
                  </a:lnTo>
                  <a:lnTo>
                    <a:pt x="1538" y="0"/>
                  </a:lnTo>
                  <a:close/>
                </a:path>
              </a:pathLst>
            </a:custGeom>
            <a:solidFill>
              <a:srgbClr val="FBB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8"/>
            <p:cNvSpPr/>
            <p:nvPr/>
          </p:nvSpPr>
          <p:spPr>
            <a:xfrm>
              <a:off x="4537794" y="4101391"/>
              <a:ext cx="316645" cy="293367"/>
            </a:xfrm>
            <a:custGeom>
              <a:avLst/>
              <a:gdLst/>
              <a:ahLst/>
              <a:cxnLst/>
              <a:rect l="l" t="t" r="r" b="b"/>
              <a:pathLst>
                <a:path w="4040" h="3743" extrusionOk="0">
                  <a:moveTo>
                    <a:pt x="2901" y="1"/>
                  </a:moveTo>
                  <a:cubicBezTo>
                    <a:pt x="2901" y="1"/>
                    <a:pt x="2321" y="939"/>
                    <a:pt x="1503" y="939"/>
                  </a:cubicBezTo>
                  <a:cubicBezTo>
                    <a:pt x="1393" y="939"/>
                    <a:pt x="1277" y="922"/>
                    <a:pt x="1159" y="883"/>
                  </a:cubicBezTo>
                  <a:lnTo>
                    <a:pt x="0" y="3743"/>
                  </a:lnTo>
                  <a:lnTo>
                    <a:pt x="4039" y="821"/>
                  </a:lnTo>
                  <a:lnTo>
                    <a:pt x="2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8"/>
            <p:cNvSpPr/>
            <p:nvPr/>
          </p:nvSpPr>
          <p:spPr>
            <a:xfrm>
              <a:off x="4538578" y="4164877"/>
              <a:ext cx="335926" cy="256451"/>
            </a:xfrm>
            <a:custGeom>
              <a:avLst/>
              <a:gdLst/>
              <a:ahLst/>
              <a:cxnLst/>
              <a:rect l="l" t="t" r="r" b="b"/>
              <a:pathLst>
                <a:path w="4286" h="3272" extrusionOk="0">
                  <a:moveTo>
                    <a:pt x="4040" y="1"/>
                  </a:moveTo>
                  <a:lnTo>
                    <a:pt x="0" y="2922"/>
                  </a:lnTo>
                  <a:lnTo>
                    <a:pt x="257" y="3271"/>
                  </a:lnTo>
                  <a:lnTo>
                    <a:pt x="4286" y="349"/>
                  </a:lnTo>
                  <a:lnTo>
                    <a:pt x="4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8"/>
            <p:cNvSpPr/>
            <p:nvPr/>
          </p:nvSpPr>
          <p:spPr>
            <a:xfrm>
              <a:off x="4232436" y="3141268"/>
              <a:ext cx="527951" cy="983559"/>
            </a:xfrm>
            <a:custGeom>
              <a:avLst/>
              <a:gdLst/>
              <a:ahLst/>
              <a:cxnLst/>
              <a:rect l="l" t="t" r="r" b="b"/>
              <a:pathLst>
                <a:path w="6736" h="12549" extrusionOk="0">
                  <a:moveTo>
                    <a:pt x="2523" y="0"/>
                  </a:moveTo>
                  <a:lnTo>
                    <a:pt x="1" y="2645"/>
                  </a:lnTo>
                  <a:lnTo>
                    <a:pt x="1057" y="6900"/>
                  </a:lnTo>
                  <a:lnTo>
                    <a:pt x="4224" y="12548"/>
                  </a:lnTo>
                  <a:lnTo>
                    <a:pt x="6736" y="11093"/>
                  </a:lnTo>
                  <a:lnTo>
                    <a:pt x="4091" y="6664"/>
                  </a:lnTo>
                  <a:lnTo>
                    <a:pt x="25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8"/>
            <p:cNvSpPr/>
            <p:nvPr/>
          </p:nvSpPr>
          <p:spPr>
            <a:xfrm>
              <a:off x="4502446" y="3909367"/>
              <a:ext cx="273224" cy="226668"/>
            </a:xfrm>
            <a:custGeom>
              <a:avLst/>
              <a:gdLst/>
              <a:ahLst/>
              <a:cxnLst/>
              <a:rect l="l" t="t" r="r" b="b"/>
              <a:pathLst>
                <a:path w="3486" h="2892" extrusionOk="0">
                  <a:moveTo>
                    <a:pt x="2707" y="1"/>
                  </a:moveTo>
                  <a:lnTo>
                    <a:pt x="0" y="1703"/>
                  </a:lnTo>
                  <a:lnTo>
                    <a:pt x="779" y="2892"/>
                  </a:lnTo>
                  <a:lnTo>
                    <a:pt x="3486" y="1282"/>
                  </a:lnTo>
                  <a:lnTo>
                    <a:pt x="27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3686851" y="4033125"/>
              <a:ext cx="205036" cy="262800"/>
            </a:xfrm>
            <a:custGeom>
              <a:avLst/>
              <a:gdLst/>
              <a:ahLst/>
              <a:cxnLst/>
              <a:rect l="l" t="t" r="r" b="b"/>
              <a:pathLst>
                <a:path w="2616" h="3353" extrusionOk="0">
                  <a:moveTo>
                    <a:pt x="1118" y="1"/>
                  </a:moveTo>
                  <a:lnTo>
                    <a:pt x="1" y="2645"/>
                  </a:lnTo>
                  <a:lnTo>
                    <a:pt x="1149" y="3353"/>
                  </a:lnTo>
                  <a:lnTo>
                    <a:pt x="1631" y="3066"/>
                  </a:lnTo>
                  <a:lnTo>
                    <a:pt x="2615" y="831"/>
                  </a:lnTo>
                  <a:lnTo>
                    <a:pt x="1118" y="1"/>
                  </a:lnTo>
                  <a:close/>
                </a:path>
              </a:pathLst>
            </a:custGeom>
            <a:solidFill>
              <a:srgbClr val="FBB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8"/>
            <p:cNvSpPr/>
            <p:nvPr/>
          </p:nvSpPr>
          <p:spPr>
            <a:xfrm>
              <a:off x="3456265" y="4193798"/>
              <a:ext cx="370490" cy="181679"/>
            </a:xfrm>
            <a:custGeom>
              <a:avLst/>
              <a:gdLst/>
              <a:ahLst/>
              <a:cxnLst/>
              <a:rect l="l" t="t" r="r" b="b"/>
              <a:pathLst>
                <a:path w="4727" h="2318" extrusionOk="0">
                  <a:moveTo>
                    <a:pt x="3015" y="1"/>
                  </a:moveTo>
                  <a:lnTo>
                    <a:pt x="1" y="647"/>
                  </a:lnTo>
                  <a:lnTo>
                    <a:pt x="4655" y="2318"/>
                  </a:lnTo>
                  <a:lnTo>
                    <a:pt x="4727" y="954"/>
                  </a:lnTo>
                  <a:lnTo>
                    <a:pt x="4727" y="954"/>
                  </a:lnTo>
                  <a:cubicBezTo>
                    <a:pt x="4727" y="954"/>
                    <a:pt x="4714" y="955"/>
                    <a:pt x="4692" y="955"/>
                  </a:cubicBezTo>
                  <a:cubicBezTo>
                    <a:pt x="4473" y="955"/>
                    <a:pt x="3275" y="912"/>
                    <a:pt x="30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8"/>
            <p:cNvSpPr/>
            <p:nvPr/>
          </p:nvSpPr>
          <p:spPr>
            <a:xfrm>
              <a:off x="3440198" y="4221936"/>
              <a:ext cx="378563" cy="164828"/>
            </a:xfrm>
            <a:custGeom>
              <a:avLst/>
              <a:gdLst/>
              <a:ahLst/>
              <a:cxnLst/>
              <a:rect l="l" t="t" r="r" b="b"/>
              <a:pathLst>
                <a:path w="4830" h="2103" extrusionOk="0">
                  <a:moveTo>
                    <a:pt x="154" y="1"/>
                  </a:moveTo>
                  <a:lnTo>
                    <a:pt x="1" y="411"/>
                  </a:lnTo>
                  <a:lnTo>
                    <a:pt x="4686" y="2102"/>
                  </a:lnTo>
                  <a:lnTo>
                    <a:pt x="4829" y="1692"/>
                  </a:lnTo>
                  <a:lnTo>
                    <a:pt x="1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8"/>
            <p:cNvSpPr/>
            <p:nvPr/>
          </p:nvSpPr>
          <p:spPr>
            <a:xfrm>
              <a:off x="3685284" y="2935606"/>
              <a:ext cx="816380" cy="1266345"/>
            </a:xfrm>
            <a:custGeom>
              <a:avLst/>
              <a:gdLst/>
              <a:ahLst/>
              <a:cxnLst/>
              <a:rect l="l" t="t" r="r" b="b"/>
              <a:pathLst>
                <a:path w="10416" h="16157" extrusionOk="0">
                  <a:moveTo>
                    <a:pt x="9134" y="0"/>
                  </a:moveTo>
                  <a:lnTo>
                    <a:pt x="6469" y="789"/>
                  </a:lnTo>
                  <a:lnTo>
                    <a:pt x="6469" y="2307"/>
                  </a:lnTo>
                  <a:lnTo>
                    <a:pt x="2491" y="8447"/>
                  </a:lnTo>
                  <a:lnTo>
                    <a:pt x="0" y="15182"/>
                  </a:lnTo>
                  <a:lnTo>
                    <a:pt x="2440" y="16156"/>
                  </a:lnTo>
                  <a:lnTo>
                    <a:pt x="4952" y="9995"/>
                  </a:lnTo>
                  <a:lnTo>
                    <a:pt x="9309" y="4829"/>
                  </a:lnTo>
                  <a:cubicBezTo>
                    <a:pt x="9791" y="4265"/>
                    <a:pt x="10119" y="3588"/>
                    <a:pt x="10252" y="2860"/>
                  </a:cubicBezTo>
                  <a:cubicBezTo>
                    <a:pt x="10416" y="1999"/>
                    <a:pt x="10098" y="902"/>
                    <a:pt x="9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3670784" y="4015490"/>
              <a:ext cx="264446" cy="195317"/>
            </a:xfrm>
            <a:custGeom>
              <a:avLst/>
              <a:gdLst/>
              <a:ahLst/>
              <a:cxnLst/>
              <a:rect l="l" t="t" r="r" b="b"/>
              <a:pathLst>
                <a:path w="3374" h="2492" extrusionOk="0">
                  <a:moveTo>
                    <a:pt x="472" y="0"/>
                  </a:moveTo>
                  <a:lnTo>
                    <a:pt x="1" y="1333"/>
                  </a:lnTo>
                  <a:lnTo>
                    <a:pt x="2830" y="2491"/>
                  </a:lnTo>
                  <a:lnTo>
                    <a:pt x="3374" y="1097"/>
                  </a:lnTo>
                  <a:lnTo>
                    <a:pt x="4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8"/>
            <p:cNvSpPr/>
            <p:nvPr/>
          </p:nvSpPr>
          <p:spPr>
            <a:xfrm>
              <a:off x="3796971" y="2452644"/>
              <a:ext cx="456471" cy="382325"/>
            </a:xfrm>
            <a:custGeom>
              <a:avLst/>
              <a:gdLst/>
              <a:ahLst/>
              <a:cxnLst/>
              <a:rect l="l" t="t" r="r" b="b"/>
              <a:pathLst>
                <a:path w="5824" h="4878" extrusionOk="0">
                  <a:moveTo>
                    <a:pt x="687" y="1"/>
                  </a:moveTo>
                  <a:lnTo>
                    <a:pt x="0" y="380"/>
                  </a:lnTo>
                  <a:cubicBezTo>
                    <a:pt x="0" y="380"/>
                    <a:pt x="831" y="3189"/>
                    <a:pt x="1917" y="4604"/>
                  </a:cubicBezTo>
                  <a:cubicBezTo>
                    <a:pt x="2057" y="4780"/>
                    <a:pt x="2269" y="4877"/>
                    <a:pt x="2484" y="4877"/>
                  </a:cubicBezTo>
                  <a:cubicBezTo>
                    <a:pt x="2570" y="4877"/>
                    <a:pt x="2656" y="4862"/>
                    <a:pt x="2737" y="4829"/>
                  </a:cubicBezTo>
                  <a:cubicBezTo>
                    <a:pt x="3332" y="4594"/>
                    <a:pt x="4449" y="4050"/>
                    <a:pt x="5823" y="2871"/>
                  </a:cubicBezTo>
                  <a:lnTo>
                    <a:pt x="4757" y="1508"/>
                  </a:lnTo>
                  <a:lnTo>
                    <a:pt x="2912" y="2851"/>
                  </a:lnTo>
                  <a:lnTo>
                    <a:pt x="687" y="1"/>
                  </a:lnTo>
                  <a:close/>
                </a:path>
              </a:pathLst>
            </a:custGeom>
            <a:solidFill>
              <a:srgbClr val="E08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p:nvPr/>
          </p:nvSpPr>
          <p:spPr>
            <a:xfrm>
              <a:off x="4126391" y="2510017"/>
              <a:ext cx="271656" cy="274556"/>
            </a:xfrm>
            <a:custGeom>
              <a:avLst/>
              <a:gdLst/>
              <a:ahLst/>
              <a:cxnLst/>
              <a:rect l="l" t="t" r="r" b="b"/>
              <a:pathLst>
                <a:path w="3466" h="3503" extrusionOk="0">
                  <a:moveTo>
                    <a:pt x="1911" y="1"/>
                  </a:moveTo>
                  <a:cubicBezTo>
                    <a:pt x="1633" y="1"/>
                    <a:pt x="1354" y="91"/>
                    <a:pt x="1118" y="284"/>
                  </a:cubicBezTo>
                  <a:lnTo>
                    <a:pt x="0" y="1176"/>
                  </a:lnTo>
                  <a:lnTo>
                    <a:pt x="1395" y="3503"/>
                  </a:lnTo>
                  <a:lnTo>
                    <a:pt x="2768" y="2457"/>
                  </a:lnTo>
                  <a:cubicBezTo>
                    <a:pt x="3332" y="2027"/>
                    <a:pt x="3465" y="1237"/>
                    <a:pt x="3076" y="643"/>
                  </a:cubicBezTo>
                  <a:cubicBezTo>
                    <a:pt x="2804" y="232"/>
                    <a:pt x="2358" y="1"/>
                    <a:pt x="1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8"/>
            <p:cNvSpPr/>
            <p:nvPr/>
          </p:nvSpPr>
          <p:spPr>
            <a:xfrm>
              <a:off x="4083833" y="2473571"/>
              <a:ext cx="429117" cy="524737"/>
            </a:xfrm>
            <a:custGeom>
              <a:avLst/>
              <a:gdLst/>
              <a:ahLst/>
              <a:cxnLst/>
              <a:rect l="l" t="t" r="r" b="b"/>
              <a:pathLst>
                <a:path w="5475" h="6695" extrusionOk="0">
                  <a:moveTo>
                    <a:pt x="3834" y="1"/>
                  </a:moveTo>
                  <a:lnTo>
                    <a:pt x="1661" y="749"/>
                  </a:lnTo>
                  <a:cubicBezTo>
                    <a:pt x="1661" y="749"/>
                    <a:pt x="0" y="2604"/>
                    <a:pt x="1107" y="4163"/>
                  </a:cubicBezTo>
                  <a:cubicBezTo>
                    <a:pt x="1138" y="5003"/>
                    <a:pt x="1230" y="5854"/>
                    <a:pt x="1384" y="6695"/>
                  </a:cubicBezTo>
                  <a:lnTo>
                    <a:pt x="4049" y="5895"/>
                  </a:lnTo>
                  <a:cubicBezTo>
                    <a:pt x="5474" y="1672"/>
                    <a:pt x="3834" y="1"/>
                    <a:pt x="3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8"/>
            <p:cNvSpPr/>
            <p:nvPr/>
          </p:nvSpPr>
          <p:spPr>
            <a:xfrm>
              <a:off x="4213939" y="2425369"/>
              <a:ext cx="171255" cy="107142"/>
            </a:xfrm>
            <a:custGeom>
              <a:avLst/>
              <a:gdLst/>
              <a:ahLst/>
              <a:cxnLst/>
              <a:rect l="l" t="t" r="r" b="b"/>
              <a:pathLst>
                <a:path w="2185" h="1367" extrusionOk="0">
                  <a:moveTo>
                    <a:pt x="1774" y="0"/>
                  </a:moveTo>
                  <a:lnTo>
                    <a:pt x="954" y="246"/>
                  </a:lnTo>
                  <a:lnTo>
                    <a:pt x="1" y="1364"/>
                  </a:lnTo>
                  <a:cubicBezTo>
                    <a:pt x="41" y="1365"/>
                    <a:pt x="80" y="1366"/>
                    <a:pt x="120" y="1366"/>
                  </a:cubicBezTo>
                  <a:cubicBezTo>
                    <a:pt x="868" y="1366"/>
                    <a:pt x="1600" y="1093"/>
                    <a:pt x="2184" y="616"/>
                  </a:cubicBezTo>
                  <a:lnTo>
                    <a:pt x="1774" y="0"/>
                  </a:ln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8"/>
            <p:cNvSpPr/>
            <p:nvPr/>
          </p:nvSpPr>
          <p:spPr>
            <a:xfrm>
              <a:off x="3265886" y="2102376"/>
              <a:ext cx="633996" cy="626001"/>
            </a:xfrm>
            <a:custGeom>
              <a:avLst/>
              <a:gdLst/>
              <a:ahLst/>
              <a:cxnLst/>
              <a:rect l="l" t="t" r="r" b="b"/>
              <a:pathLst>
                <a:path w="8089" h="7987" extrusionOk="0">
                  <a:moveTo>
                    <a:pt x="1261" y="0"/>
                  </a:moveTo>
                  <a:cubicBezTo>
                    <a:pt x="564" y="0"/>
                    <a:pt x="0" y="564"/>
                    <a:pt x="0" y="1261"/>
                  </a:cubicBezTo>
                  <a:lnTo>
                    <a:pt x="0" y="6715"/>
                  </a:lnTo>
                  <a:cubicBezTo>
                    <a:pt x="0" y="7422"/>
                    <a:pt x="564" y="7986"/>
                    <a:pt x="1261" y="7986"/>
                  </a:cubicBezTo>
                  <a:lnTo>
                    <a:pt x="6817" y="7986"/>
                  </a:lnTo>
                  <a:cubicBezTo>
                    <a:pt x="7525" y="7986"/>
                    <a:pt x="8089" y="7422"/>
                    <a:pt x="8089" y="6715"/>
                  </a:cubicBezTo>
                  <a:lnTo>
                    <a:pt x="8089" y="1261"/>
                  </a:lnTo>
                  <a:cubicBezTo>
                    <a:pt x="8089" y="564"/>
                    <a:pt x="7525" y="0"/>
                    <a:pt x="68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8"/>
            <p:cNvSpPr/>
            <p:nvPr/>
          </p:nvSpPr>
          <p:spPr>
            <a:xfrm>
              <a:off x="3449054" y="2281546"/>
              <a:ext cx="266797" cy="267659"/>
            </a:xfrm>
            <a:custGeom>
              <a:avLst/>
              <a:gdLst/>
              <a:ahLst/>
              <a:cxnLst/>
              <a:rect l="l" t="t" r="r" b="b"/>
              <a:pathLst>
                <a:path w="3404" h="3415" extrusionOk="0">
                  <a:moveTo>
                    <a:pt x="1714" y="1121"/>
                  </a:moveTo>
                  <a:cubicBezTo>
                    <a:pt x="1858" y="1121"/>
                    <a:pt x="2004" y="1174"/>
                    <a:pt x="2122" y="1292"/>
                  </a:cubicBezTo>
                  <a:cubicBezTo>
                    <a:pt x="2492" y="1661"/>
                    <a:pt x="2225" y="2297"/>
                    <a:pt x="1702" y="2297"/>
                  </a:cubicBezTo>
                  <a:cubicBezTo>
                    <a:pt x="1386" y="2297"/>
                    <a:pt x="1121" y="2033"/>
                    <a:pt x="1118" y="1707"/>
                  </a:cubicBezTo>
                  <a:lnTo>
                    <a:pt x="1118" y="1707"/>
                  </a:lnTo>
                  <a:cubicBezTo>
                    <a:pt x="1121" y="1355"/>
                    <a:pt x="1412" y="1121"/>
                    <a:pt x="1714" y="1121"/>
                  </a:cubicBezTo>
                  <a:close/>
                  <a:moveTo>
                    <a:pt x="1600" y="0"/>
                  </a:moveTo>
                  <a:cubicBezTo>
                    <a:pt x="1497" y="0"/>
                    <a:pt x="1425" y="72"/>
                    <a:pt x="1405" y="164"/>
                  </a:cubicBezTo>
                  <a:lnTo>
                    <a:pt x="1364" y="421"/>
                  </a:lnTo>
                  <a:cubicBezTo>
                    <a:pt x="1251" y="451"/>
                    <a:pt x="1138" y="492"/>
                    <a:pt x="1046" y="544"/>
                  </a:cubicBezTo>
                  <a:lnTo>
                    <a:pt x="831" y="410"/>
                  </a:lnTo>
                  <a:cubicBezTo>
                    <a:pt x="793" y="382"/>
                    <a:pt x="749" y="369"/>
                    <a:pt x="706" y="369"/>
                  </a:cubicBezTo>
                  <a:cubicBezTo>
                    <a:pt x="656" y="369"/>
                    <a:pt x="608" y="387"/>
                    <a:pt x="575" y="421"/>
                  </a:cubicBezTo>
                  <a:lnTo>
                    <a:pt x="421" y="575"/>
                  </a:lnTo>
                  <a:cubicBezTo>
                    <a:pt x="349" y="646"/>
                    <a:pt x="339" y="759"/>
                    <a:pt x="400" y="831"/>
                  </a:cubicBezTo>
                  <a:lnTo>
                    <a:pt x="544" y="1046"/>
                  </a:lnTo>
                  <a:cubicBezTo>
                    <a:pt x="493" y="1149"/>
                    <a:pt x="441" y="1251"/>
                    <a:pt x="421" y="1364"/>
                  </a:cubicBezTo>
                  <a:lnTo>
                    <a:pt x="164" y="1405"/>
                  </a:lnTo>
                  <a:cubicBezTo>
                    <a:pt x="72" y="1425"/>
                    <a:pt x="0" y="1507"/>
                    <a:pt x="0" y="1600"/>
                  </a:cubicBezTo>
                  <a:lnTo>
                    <a:pt x="0" y="1815"/>
                  </a:lnTo>
                  <a:cubicBezTo>
                    <a:pt x="0" y="1907"/>
                    <a:pt x="72" y="1989"/>
                    <a:pt x="164" y="2010"/>
                  </a:cubicBezTo>
                  <a:lnTo>
                    <a:pt x="421" y="2051"/>
                  </a:lnTo>
                  <a:cubicBezTo>
                    <a:pt x="452" y="2163"/>
                    <a:pt x="493" y="2266"/>
                    <a:pt x="554" y="2369"/>
                  </a:cubicBezTo>
                  <a:lnTo>
                    <a:pt x="400" y="2584"/>
                  </a:lnTo>
                  <a:cubicBezTo>
                    <a:pt x="339" y="2666"/>
                    <a:pt x="349" y="2768"/>
                    <a:pt x="421" y="2840"/>
                  </a:cubicBezTo>
                  <a:lnTo>
                    <a:pt x="575" y="2994"/>
                  </a:lnTo>
                  <a:cubicBezTo>
                    <a:pt x="615" y="3034"/>
                    <a:pt x="664" y="3055"/>
                    <a:pt x="714" y="3055"/>
                  </a:cubicBezTo>
                  <a:cubicBezTo>
                    <a:pt x="754" y="3055"/>
                    <a:pt x="795" y="3042"/>
                    <a:pt x="831" y="3014"/>
                  </a:cubicBezTo>
                  <a:lnTo>
                    <a:pt x="1036" y="2871"/>
                  </a:lnTo>
                  <a:cubicBezTo>
                    <a:pt x="1138" y="2922"/>
                    <a:pt x="1251" y="2963"/>
                    <a:pt x="1354" y="2994"/>
                  </a:cubicBezTo>
                  <a:lnTo>
                    <a:pt x="1405" y="3250"/>
                  </a:lnTo>
                  <a:cubicBezTo>
                    <a:pt x="1415" y="3342"/>
                    <a:pt x="1497" y="3414"/>
                    <a:pt x="1600" y="3414"/>
                  </a:cubicBezTo>
                  <a:lnTo>
                    <a:pt x="1815" y="3414"/>
                  </a:lnTo>
                  <a:cubicBezTo>
                    <a:pt x="1907" y="3414"/>
                    <a:pt x="1989" y="3342"/>
                    <a:pt x="2010" y="3250"/>
                  </a:cubicBezTo>
                  <a:lnTo>
                    <a:pt x="2051" y="2994"/>
                  </a:lnTo>
                  <a:cubicBezTo>
                    <a:pt x="2164" y="2963"/>
                    <a:pt x="2276" y="2922"/>
                    <a:pt x="2369" y="2871"/>
                  </a:cubicBezTo>
                  <a:lnTo>
                    <a:pt x="2584" y="3014"/>
                  </a:lnTo>
                  <a:cubicBezTo>
                    <a:pt x="2620" y="3042"/>
                    <a:pt x="2660" y="3055"/>
                    <a:pt x="2700" y="3055"/>
                  </a:cubicBezTo>
                  <a:cubicBezTo>
                    <a:pt x="2751" y="3055"/>
                    <a:pt x="2800" y="3034"/>
                    <a:pt x="2840" y="2994"/>
                  </a:cubicBezTo>
                  <a:lnTo>
                    <a:pt x="2994" y="2840"/>
                  </a:lnTo>
                  <a:cubicBezTo>
                    <a:pt x="3066" y="2779"/>
                    <a:pt x="3076" y="2666"/>
                    <a:pt x="3014" y="2584"/>
                  </a:cubicBezTo>
                  <a:lnTo>
                    <a:pt x="2861" y="2379"/>
                  </a:lnTo>
                  <a:cubicBezTo>
                    <a:pt x="2912" y="2276"/>
                    <a:pt x="2953" y="2174"/>
                    <a:pt x="2984" y="2061"/>
                  </a:cubicBezTo>
                  <a:lnTo>
                    <a:pt x="3240" y="2020"/>
                  </a:lnTo>
                  <a:cubicBezTo>
                    <a:pt x="3332" y="1999"/>
                    <a:pt x="3404" y="1917"/>
                    <a:pt x="3404" y="1825"/>
                  </a:cubicBezTo>
                  <a:lnTo>
                    <a:pt x="3404" y="1610"/>
                  </a:lnTo>
                  <a:cubicBezTo>
                    <a:pt x="3404" y="1507"/>
                    <a:pt x="3332" y="1425"/>
                    <a:pt x="3240" y="1415"/>
                  </a:cubicBezTo>
                  <a:lnTo>
                    <a:pt x="2984" y="1364"/>
                  </a:lnTo>
                  <a:cubicBezTo>
                    <a:pt x="2953" y="1261"/>
                    <a:pt x="2912" y="1149"/>
                    <a:pt x="2861" y="1046"/>
                  </a:cubicBezTo>
                  <a:lnTo>
                    <a:pt x="3004" y="841"/>
                  </a:lnTo>
                  <a:cubicBezTo>
                    <a:pt x="3066" y="759"/>
                    <a:pt x="3055" y="646"/>
                    <a:pt x="2984" y="585"/>
                  </a:cubicBezTo>
                  <a:lnTo>
                    <a:pt x="2830" y="431"/>
                  </a:lnTo>
                  <a:cubicBezTo>
                    <a:pt x="2796" y="391"/>
                    <a:pt x="2745" y="370"/>
                    <a:pt x="2693" y="370"/>
                  </a:cubicBezTo>
                  <a:cubicBezTo>
                    <a:pt x="2652" y="370"/>
                    <a:pt x="2610" y="383"/>
                    <a:pt x="2574" y="410"/>
                  </a:cubicBezTo>
                  <a:lnTo>
                    <a:pt x="2369" y="544"/>
                  </a:lnTo>
                  <a:cubicBezTo>
                    <a:pt x="2266" y="492"/>
                    <a:pt x="2153" y="451"/>
                    <a:pt x="2051" y="421"/>
                  </a:cubicBezTo>
                  <a:lnTo>
                    <a:pt x="1999" y="164"/>
                  </a:lnTo>
                  <a:cubicBezTo>
                    <a:pt x="1989" y="72"/>
                    <a:pt x="190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8"/>
            <p:cNvSpPr/>
            <p:nvPr/>
          </p:nvSpPr>
          <p:spPr>
            <a:xfrm>
              <a:off x="3825109" y="2598113"/>
              <a:ext cx="490957" cy="337023"/>
            </a:xfrm>
            <a:custGeom>
              <a:avLst/>
              <a:gdLst/>
              <a:ahLst/>
              <a:cxnLst/>
              <a:rect l="l" t="t" r="r" b="b"/>
              <a:pathLst>
                <a:path w="6264" h="4300" extrusionOk="0">
                  <a:moveTo>
                    <a:pt x="574" y="0"/>
                  </a:moveTo>
                  <a:lnTo>
                    <a:pt x="0" y="534"/>
                  </a:lnTo>
                  <a:cubicBezTo>
                    <a:pt x="0" y="534"/>
                    <a:pt x="1497" y="3055"/>
                    <a:pt x="2922" y="4152"/>
                  </a:cubicBezTo>
                  <a:cubicBezTo>
                    <a:pt x="3046" y="4251"/>
                    <a:pt x="3195" y="4300"/>
                    <a:pt x="3344" y="4300"/>
                  </a:cubicBezTo>
                  <a:cubicBezTo>
                    <a:pt x="3490" y="4300"/>
                    <a:pt x="3636" y="4254"/>
                    <a:pt x="3762" y="4163"/>
                  </a:cubicBezTo>
                  <a:cubicBezTo>
                    <a:pt x="4285" y="3783"/>
                    <a:pt x="5218" y="2984"/>
                    <a:pt x="6264" y="1507"/>
                  </a:cubicBezTo>
                  <a:lnTo>
                    <a:pt x="4890" y="452"/>
                  </a:lnTo>
                  <a:lnTo>
                    <a:pt x="3291" y="2389"/>
                  </a:lnTo>
                  <a:lnTo>
                    <a:pt x="574" y="0"/>
                  </a:ln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8"/>
            <p:cNvSpPr/>
            <p:nvPr/>
          </p:nvSpPr>
          <p:spPr>
            <a:xfrm>
              <a:off x="4172164" y="2546540"/>
              <a:ext cx="271656" cy="277456"/>
            </a:xfrm>
            <a:custGeom>
              <a:avLst/>
              <a:gdLst/>
              <a:ahLst/>
              <a:cxnLst/>
              <a:rect l="l" t="t" r="r" b="b"/>
              <a:pathLst>
                <a:path w="3466" h="3540" extrusionOk="0">
                  <a:moveTo>
                    <a:pt x="1969" y="0"/>
                  </a:moveTo>
                  <a:cubicBezTo>
                    <a:pt x="1560" y="0"/>
                    <a:pt x="1156" y="185"/>
                    <a:pt x="893" y="546"/>
                  </a:cubicBezTo>
                  <a:lnTo>
                    <a:pt x="1" y="1612"/>
                  </a:lnTo>
                  <a:lnTo>
                    <a:pt x="1959" y="3539"/>
                  </a:lnTo>
                  <a:lnTo>
                    <a:pt x="3025" y="2176"/>
                  </a:lnTo>
                  <a:cubicBezTo>
                    <a:pt x="3466" y="1622"/>
                    <a:pt x="3394" y="833"/>
                    <a:pt x="2881" y="351"/>
                  </a:cubicBezTo>
                  <a:cubicBezTo>
                    <a:pt x="2619" y="116"/>
                    <a:pt x="2293" y="0"/>
                    <a:pt x="19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8"/>
            <p:cNvSpPr/>
            <p:nvPr/>
          </p:nvSpPr>
          <p:spPr>
            <a:xfrm>
              <a:off x="4272644" y="2696163"/>
              <a:ext cx="110120" cy="106907"/>
            </a:xfrm>
            <a:custGeom>
              <a:avLst/>
              <a:gdLst/>
              <a:ahLst/>
              <a:cxnLst/>
              <a:rect l="l" t="t" r="r" b="b"/>
              <a:pathLst>
                <a:path w="1405" h="1364" fill="none" extrusionOk="0">
                  <a:moveTo>
                    <a:pt x="0" y="1005"/>
                  </a:moveTo>
                  <a:lnTo>
                    <a:pt x="339" y="1364"/>
                  </a:lnTo>
                  <a:lnTo>
                    <a:pt x="1405" y="0"/>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8"/>
            <p:cNvSpPr/>
            <p:nvPr/>
          </p:nvSpPr>
          <p:spPr>
            <a:xfrm>
              <a:off x="4172164" y="2605323"/>
              <a:ext cx="56353" cy="67561"/>
            </a:xfrm>
            <a:custGeom>
              <a:avLst/>
              <a:gdLst/>
              <a:ahLst/>
              <a:cxnLst/>
              <a:rect l="l" t="t" r="r" b="b"/>
              <a:pathLst>
                <a:path w="719" h="862" fill="none" extrusionOk="0">
                  <a:moveTo>
                    <a:pt x="1" y="862"/>
                  </a:moveTo>
                  <a:lnTo>
                    <a:pt x="718" y="1"/>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8"/>
            <p:cNvSpPr/>
            <p:nvPr/>
          </p:nvSpPr>
          <p:spPr>
            <a:xfrm>
              <a:off x="3652365" y="2510017"/>
              <a:ext cx="287724" cy="190222"/>
            </a:xfrm>
            <a:custGeom>
              <a:avLst/>
              <a:gdLst/>
              <a:ahLst/>
              <a:cxnLst/>
              <a:rect l="l" t="t" r="r" b="b"/>
              <a:pathLst>
                <a:path w="3671" h="2427" extrusionOk="0">
                  <a:moveTo>
                    <a:pt x="1620" y="1"/>
                  </a:moveTo>
                  <a:cubicBezTo>
                    <a:pt x="1556" y="1"/>
                    <a:pt x="1496" y="30"/>
                    <a:pt x="1456" y="79"/>
                  </a:cubicBezTo>
                  <a:cubicBezTo>
                    <a:pt x="1394" y="171"/>
                    <a:pt x="1425" y="315"/>
                    <a:pt x="1528" y="366"/>
                  </a:cubicBezTo>
                  <a:cubicBezTo>
                    <a:pt x="1661" y="427"/>
                    <a:pt x="1784" y="499"/>
                    <a:pt x="1897" y="591"/>
                  </a:cubicBezTo>
                  <a:cubicBezTo>
                    <a:pt x="1792" y="626"/>
                    <a:pt x="1665" y="640"/>
                    <a:pt x="1528" y="640"/>
                  </a:cubicBezTo>
                  <a:cubicBezTo>
                    <a:pt x="1142" y="640"/>
                    <a:pt x="681" y="529"/>
                    <a:pt x="461" y="468"/>
                  </a:cubicBezTo>
                  <a:cubicBezTo>
                    <a:pt x="447" y="464"/>
                    <a:pt x="432" y="462"/>
                    <a:pt x="417" y="462"/>
                  </a:cubicBezTo>
                  <a:cubicBezTo>
                    <a:pt x="358" y="462"/>
                    <a:pt x="299" y="493"/>
                    <a:pt x="267" y="550"/>
                  </a:cubicBezTo>
                  <a:cubicBezTo>
                    <a:pt x="215" y="643"/>
                    <a:pt x="267" y="755"/>
                    <a:pt x="369" y="786"/>
                  </a:cubicBezTo>
                  <a:lnTo>
                    <a:pt x="1138" y="1022"/>
                  </a:lnTo>
                  <a:lnTo>
                    <a:pt x="1138" y="1022"/>
                  </a:lnTo>
                  <a:lnTo>
                    <a:pt x="215" y="899"/>
                  </a:lnTo>
                  <a:cubicBezTo>
                    <a:pt x="208" y="898"/>
                    <a:pt x="201" y="898"/>
                    <a:pt x="195" y="898"/>
                  </a:cubicBezTo>
                  <a:cubicBezTo>
                    <a:pt x="122" y="898"/>
                    <a:pt x="61" y="947"/>
                    <a:pt x="51" y="1022"/>
                  </a:cubicBezTo>
                  <a:cubicBezTo>
                    <a:pt x="41" y="1094"/>
                    <a:pt x="92" y="1165"/>
                    <a:pt x="164" y="1186"/>
                  </a:cubicBezTo>
                  <a:lnTo>
                    <a:pt x="1138" y="1371"/>
                  </a:lnTo>
                  <a:lnTo>
                    <a:pt x="144" y="1309"/>
                  </a:lnTo>
                  <a:cubicBezTo>
                    <a:pt x="72" y="1309"/>
                    <a:pt x="10" y="1360"/>
                    <a:pt x="10" y="1432"/>
                  </a:cubicBezTo>
                  <a:cubicBezTo>
                    <a:pt x="0" y="1494"/>
                    <a:pt x="41" y="1555"/>
                    <a:pt x="113" y="1576"/>
                  </a:cubicBezTo>
                  <a:cubicBezTo>
                    <a:pt x="472" y="1647"/>
                    <a:pt x="841" y="1699"/>
                    <a:pt x="1210" y="1719"/>
                  </a:cubicBezTo>
                  <a:lnTo>
                    <a:pt x="605" y="1740"/>
                  </a:lnTo>
                  <a:cubicBezTo>
                    <a:pt x="543" y="1740"/>
                    <a:pt x="492" y="1791"/>
                    <a:pt x="502" y="1852"/>
                  </a:cubicBezTo>
                  <a:cubicBezTo>
                    <a:pt x="513" y="1904"/>
                    <a:pt x="554" y="1934"/>
                    <a:pt x="595" y="1945"/>
                  </a:cubicBezTo>
                  <a:cubicBezTo>
                    <a:pt x="766" y="1964"/>
                    <a:pt x="938" y="1973"/>
                    <a:pt x="1111" y="1973"/>
                  </a:cubicBezTo>
                  <a:cubicBezTo>
                    <a:pt x="1495" y="1973"/>
                    <a:pt x="1880" y="1927"/>
                    <a:pt x="2255" y="1842"/>
                  </a:cubicBezTo>
                  <a:lnTo>
                    <a:pt x="2901" y="2426"/>
                  </a:lnTo>
                  <a:lnTo>
                    <a:pt x="3670" y="2129"/>
                  </a:lnTo>
                  <a:lnTo>
                    <a:pt x="2850" y="899"/>
                  </a:lnTo>
                  <a:lnTo>
                    <a:pt x="2512" y="386"/>
                  </a:lnTo>
                  <a:cubicBezTo>
                    <a:pt x="2450" y="284"/>
                    <a:pt x="2358" y="212"/>
                    <a:pt x="2245" y="181"/>
                  </a:cubicBezTo>
                  <a:lnTo>
                    <a:pt x="1671" y="7"/>
                  </a:lnTo>
                  <a:cubicBezTo>
                    <a:pt x="1654" y="3"/>
                    <a:pt x="1637" y="1"/>
                    <a:pt x="1620" y="1"/>
                  </a:cubicBez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8"/>
            <p:cNvSpPr/>
            <p:nvPr/>
          </p:nvSpPr>
          <p:spPr>
            <a:xfrm>
              <a:off x="4406826" y="2128632"/>
              <a:ext cx="216165" cy="191006"/>
            </a:xfrm>
            <a:custGeom>
              <a:avLst/>
              <a:gdLst/>
              <a:ahLst/>
              <a:cxnLst/>
              <a:rect l="l" t="t" r="r" b="b"/>
              <a:pathLst>
                <a:path w="2758" h="2437" extrusionOk="0">
                  <a:moveTo>
                    <a:pt x="1380" y="1"/>
                  </a:moveTo>
                  <a:cubicBezTo>
                    <a:pt x="894" y="1"/>
                    <a:pt x="435" y="293"/>
                    <a:pt x="246" y="773"/>
                  </a:cubicBezTo>
                  <a:cubicBezTo>
                    <a:pt x="0" y="1398"/>
                    <a:pt x="308" y="2105"/>
                    <a:pt x="933" y="2351"/>
                  </a:cubicBezTo>
                  <a:cubicBezTo>
                    <a:pt x="1079" y="2409"/>
                    <a:pt x="1230" y="2436"/>
                    <a:pt x="1378" y="2436"/>
                  </a:cubicBezTo>
                  <a:cubicBezTo>
                    <a:pt x="1864" y="2436"/>
                    <a:pt x="2323" y="2143"/>
                    <a:pt x="2512" y="1664"/>
                  </a:cubicBezTo>
                  <a:cubicBezTo>
                    <a:pt x="2758" y="1039"/>
                    <a:pt x="2450" y="332"/>
                    <a:pt x="1825" y="86"/>
                  </a:cubicBezTo>
                  <a:cubicBezTo>
                    <a:pt x="1679" y="28"/>
                    <a:pt x="1528" y="1"/>
                    <a:pt x="13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8"/>
            <p:cNvSpPr/>
            <p:nvPr/>
          </p:nvSpPr>
          <p:spPr>
            <a:xfrm>
              <a:off x="4224442" y="2278333"/>
              <a:ext cx="149466" cy="231449"/>
            </a:xfrm>
            <a:custGeom>
              <a:avLst/>
              <a:gdLst/>
              <a:ahLst/>
              <a:cxnLst/>
              <a:rect l="l" t="t" r="r" b="b"/>
              <a:pathLst>
                <a:path w="1907" h="2953" extrusionOk="0">
                  <a:moveTo>
                    <a:pt x="1046" y="0"/>
                  </a:moveTo>
                  <a:lnTo>
                    <a:pt x="0" y="1005"/>
                  </a:lnTo>
                  <a:lnTo>
                    <a:pt x="441" y="2953"/>
                  </a:lnTo>
                  <a:lnTo>
                    <a:pt x="1907" y="2512"/>
                  </a:lnTo>
                  <a:lnTo>
                    <a:pt x="1046" y="0"/>
                  </a:ln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8"/>
            <p:cNvSpPr/>
            <p:nvPr/>
          </p:nvSpPr>
          <p:spPr>
            <a:xfrm>
              <a:off x="4228439" y="2334608"/>
              <a:ext cx="49064" cy="104477"/>
            </a:xfrm>
            <a:custGeom>
              <a:avLst/>
              <a:gdLst/>
              <a:ahLst/>
              <a:cxnLst/>
              <a:rect l="l" t="t" r="r" b="b"/>
              <a:pathLst>
                <a:path w="626" h="1333" extrusionOk="0">
                  <a:moveTo>
                    <a:pt x="626" y="0"/>
                  </a:moveTo>
                  <a:lnTo>
                    <a:pt x="0" y="513"/>
                  </a:lnTo>
                  <a:lnTo>
                    <a:pt x="185" y="1333"/>
                  </a:lnTo>
                  <a:lnTo>
                    <a:pt x="6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8"/>
            <p:cNvSpPr/>
            <p:nvPr/>
          </p:nvSpPr>
          <p:spPr>
            <a:xfrm>
              <a:off x="4122394" y="2083016"/>
              <a:ext cx="289997" cy="295875"/>
            </a:xfrm>
            <a:custGeom>
              <a:avLst/>
              <a:gdLst/>
              <a:ahLst/>
              <a:cxnLst/>
              <a:rect l="l" t="t" r="r" b="b"/>
              <a:pathLst>
                <a:path w="3700" h="3775" extrusionOk="0">
                  <a:moveTo>
                    <a:pt x="1381" y="1"/>
                  </a:moveTo>
                  <a:cubicBezTo>
                    <a:pt x="1365" y="1"/>
                    <a:pt x="1349" y="1"/>
                    <a:pt x="1333" y="1"/>
                  </a:cubicBezTo>
                  <a:lnTo>
                    <a:pt x="1210" y="12"/>
                  </a:lnTo>
                  <a:cubicBezTo>
                    <a:pt x="1210" y="12"/>
                    <a:pt x="410" y="63"/>
                    <a:pt x="267" y="1047"/>
                  </a:cubicBezTo>
                  <a:cubicBezTo>
                    <a:pt x="267" y="1047"/>
                    <a:pt x="205" y="1416"/>
                    <a:pt x="72" y="2451"/>
                  </a:cubicBezTo>
                  <a:cubicBezTo>
                    <a:pt x="0" y="2995"/>
                    <a:pt x="267" y="3733"/>
                    <a:pt x="964" y="3774"/>
                  </a:cubicBezTo>
                  <a:cubicBezTo>
                    <a:pt x="975" y="3774"/>
                    <a:pt x="986" y="3774"/>
                    <a:pt x="997" y="3774"/>
                  </a:cubicBezTo>
                  <a:cubicBezTo>
                    <a:pt x="1317" y="3774"/>
                    <a:pt x="1683" y="3633"/>
                    <a:pt x="2020" y="3425"/>
                  </a:cubicBezTo>
                  <a:lnTo>
                    <a:pt x="2522" y="3036"/>
                  </a:lnTo>
                  <a:cubicBezTo>
                    <a:pt x="3699" y="1970"/>
                    <a:pt x="2948" y="1"/>
                    <a:pt x="1381" y="1"/>
                  </a:cubicBez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8"/>
            <p:cNvSpPr/>
            <p:nvPr/>
          </p:nvSpPr>
          <p:spPr>
            <a:xfrm>
              <a:off x="4107111" y="2237342"/>
              <a:ext cx="33781" cy="49064"/>
            </a:xfrm>
            <a:custGeom>
              <a:avLst/>
              <a:gdLst/>
              <a:ahLst/>
              <a:cxnLst/>
              <a:rect l="l" t="t" r="r" b="b"/>
              <a:pathLst>
                <a:path w="431" h="626" extrusionOk="0">
                  <a:moveTo>
                    <a:pt x="380" y="1"/>
                  </a:moveTo>
                  <a:lnTo>
                    <a:pt x="52" y="390"/>
                  </a:lnTo>
                  <a:cubicBezTo>
                    <a:pt x="0" y="431"/>
                    <a:pt x="21" y="513"/>
                    <a:pt x="82" y="534"/>
                  </a:cubicBezTo>
                  <a:lnTo>
                    <a:pt x="431" y="626"/>
                  </a:lnTo>
                  <a:lnTo>
                    <a:pt x="380" y="1"/>
                  </a:ln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8"/>
            <p:cNvSpPr/>
            <p:nvPr/>
          </p:nvSpPr>
          <p:spPr>
            <a:xfrm>
              <a:off x="4170596" y="2053938"/>
              <a:ext cx="288508" cy="297599"/>
            </a:xfrm>
            <a:custGeom>
              <a:avLst/>
              <a:gdLst/>
              <a:ahLst/>
              <a:cxnLst/>
              <a:rect l="l" t="t" r="r" b="b"/>
              <a:pathLst>
                <a:path w="3681" h="3797" extrusionOk="0">
                  <a:moveTo>
                    <a:pt x="1523" y="1"/>
                  </a:moveTo>
                  <a:cubicBezTo>
                    <a:pt x="557" y="1"/>
                    <a:pt x="0" y="670"/>
                    <a:pt x="0" y="670"/>
                  </a:cubicBezTo>
                  <a:cubicBezTo>
                    <a:pt x="301" y="564"/>
                    <a:pt x="547" y="519"/>
                    <a:pt x="747" y="519"/>
                  </a:cubicBezTo>
                  <a:cubicBezTo>
                    <a:pt x="1988" y="519"/>
                    <a:pt x="1456" y="2269"/>
                    <a:pt x="1456" y="2269"/>
                  </a:cubicBezTo>
                  <a:cubicBezTo>
                    <a:pt x="1456" y="2269"/>
                    <a:pt x="1712" y="2699"/>
                    <a:pt x="1733" y="2863"/>
                  </a:cubicBezTo>
                  <a:lnTo>
                    <a:pt x="2051" y="3796"/>
                  </a:lnTo>
                  <a:cubicBezTo>
                    <a:pt x="2666" y="2904"/>
                    <a:pt x="3681" y="2956"/>
                    <a:pt x="3599" y="1705"/>
                  </a:cubicBezTo>
                  <a:cubicBezTo>
                    <a:pt x="3578" y="1151"/>
                    <a:pt x="3281" y="649"/>
                    <a:pt x="2809" y="372"/>
                  </a:cubicBezTo>
                  <a:cubicBezTo>
                    <a:pt x="2326" y="99"/>
                    <a:pt x="1894" y="1"/>
                    <a:pt x="1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8"/>
            <p:cNvSpPr/>
            <p:nvPr/>
          </p:nvSpPr>
          <p:spPr>
            <a:xfrm>
              <a:off x="4182666" y="2076119"/>
              <a:ext cx="151896" cy="177368"/>
            </a:xfrm>
            <a:custGeom>
              <a:avLst/>
              <a:gdLst/>
              <a:ahLst/>
              <a:cxnLst/>
              <a:rect l="l" t="t" r="r" b="b"/>
              <a:pathLst>
                <a:path w="1938" h="2263" extrusionOk="0">
                  <a:moveTo>
                    <a:pt x="1233" y="0"/>
                  </a:moveTo>
                  <a:cubicBezTo>
                    <a:pt x="1217" y="0"/>
                    <a:pt x="1202" y="6"/>
                    <a:pt x="1189" y="18"/>
                  </a:cubicBezTo>
                  <a:cubicBezTo>
                    <a:pt x="0" y="1145"/>
                    <a:pt x="1169" y="2263"/>
                    <a:pt x="1169" y="2263"/>
                  </a:cubicBezTo>
                  <a:lnTo>
                    <a:pt x="1938" y="1166"/>
                  </a:lnTo>
                  <a:cubicBezTo>
                    <a:pt x="1938" y="1166"/>
                    <a:pt x="1462" y="0"/>
                    <a:pt x="12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8"/>
            <p:cNvSpPr/>
            <p:nvPr/>
          </p:nvSpPr>
          <p:spPr>
            <a:xfrm>
              <a:off x="4257595" y="2222842"/>
              <a:ext cx="86607" cy="74380"/>
            </a:xfrm>
            <a:custGeom>
              <a:avLst/>
              <a:gdLst/>
              <a:ahLst/>
              <a:cxnLst/>
              <a:rect l="l" t="t" r="r" b="b"/>
              <a:pathLst>
                <a:path w="1105" h="949" extrusionOk="0">
                  <a:moveTo>
                    <a:pt x="621" y="1"/>
                  </a:moveTo>
                  <a:cubicBezTo>
                    <a:pt x="209" y="1"/>
                    <a:pt x="0" y="506"/>
                    <a:pt x="284" y="801"/>
                  </a:cubicBezTo>
                  <a:cubicBezTo>
                    <a:pt x="380" y="903"/>
                    <a:pt x="500" y="948"/>
                    <a:pt x="618" y="948"/>
                  </a:cubicBezTo>
                  <a:cubicBezTo>
                    <a:pt x="856" y="948"/>
                    <a:pt x="1087" y="764"/>
                    <a:pt x="1094" y="483"/>
                  </a:cubicBezTo>
                  <a:cubicBezTo>
                    <a:pt x="1105" y="227"/>
                    <a:pt x="900" y="11"/>
                    <a:pt x="633" y="1"/>
                  </a:cubicBezTo>
                  <a:cubicBezTo>
                    <a:pt x="629" y="1"/>
                    <a:pt x="625" y="1"/>
                    <a:pt x="621" y="1"/>
                  </a:cubicBez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8"/>
            <p:cNvSpPr/>
            <p:nvPr/>
          </p:nvSpPr>
          <p:spPr>
            <a:xfrm>
              <a:off x="4116751" y="2039831"/>
              <a:ext cx="195317" cy="107534"/>
            </a:xfrm>
            <a:custGeom>
              <a:avLst/>
              <a:gdLst/>
              <a:ahLst/>
              <a:cxnLst/>
              <a:rect l="l" t="t" r="r" b="b"/>
              <a:pathLst>
                <a:path w="2492" h="1372" extrusionOk="0">
                  <a:moveTo>
                    <a:pt x="1242" y="1"/>
                  </a:moveTo>
                  <a:cubicBezTo>
                    <a:pt x="672" y="1"/>
                    <a:pt x="55" y="229"/>
                    <a:pt x="0" y="1198"/>
                  </a:cubicBezTo>
                  <a:cubicBezTo>
                    <a:pt x="332" y="1314"/>
                    <a:pt x="678" y="1372"/>
                    <a:pt x="1022" y="1372"/>
                  </a:cubicBezTo>
                  <a:cubicBezTo>
                    <a:pt x="1529" y="1372"/>
                    <a:pt x="2034" y="1247"/>
                    <a:pt x="2492" y="1003"/>
                  </a:cubicBezTo>
                  <a:lnTo>
                    <a:pt x="2225" y="183"/>
                  </a:lnTo>
                  <a:cubicBezTo>
                    <a:pt x="2225" y="183"/>
                    <a:pt x="1752" y="1"/>
                    <a:pt x="12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8"/>
            <p:cNvSpPr/>
            <p:nvPr/>
          </p:nvSpPr>
          <p:spPr>
            <a:xfrm>
              <a:off x="967078" y="2770073"/>
              <a:ext cx="744116" cy="744116"/>
            </a:xfrm>
            <a:custGeom>
              <a:avLst/>
              <a:gdLst/>
              <a:ahLst/>
              <a:cxnLst/>
              <a:rect l="l" t="t" r="r" b="b"/>
              <a:pathLst>
                <a:path w="9494" h="9494" extrusionOk="0">
                  <a:moveTo>
                    <a:pt x="4747" y="0"/>
                  </a:moveTo>
                  <a:cubicBezTo>
                    <a:pt x="2133" y="0"/>
                    <a:pt x="1" y="2133"/>
                    <a:pt x="1" y="4747"/>
                  </a:cubicBezTo>
                  <a:cubicBezTo>
                    <a:pt x="1" y="7371"/>
                    <a:pt x="2133" y="9493"/>
                    <a:pt x="4747" y="9493"/>
                  </a:cubicBezTo>
                  <a:cubicBezTo>
                    <a:pt x="7371" y="9493"/>
                    <a:pt x="9493" y="7371"/>
                    <a:pt x="9493" y="4747"/>
                  </a:cubicBezTo>
                  <a:cubicBezTo>
                    <a:pt x="9493" y="2133"/>
                    <a:pt x="7371" y="0"/>
                    <a:pt x="4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8"/>
            <p:cNvSpPr/>
            <p:nvPr/>
          </p:nvSpPr>
          <p:spPr>
            <a:xfrm>
              <a:off x="913233" y="2770073"/>
              <a:ext cx="744116" cy="744116"/>
            </a:xfrm>
            <a:custGeom>
              <a:avLst/>
              <a:gdLst/>
              <a:ahLst/>
              <a:cxnLst/>
              <a:rect l="l" t="t" r="r" b="b"/>
              <a:pathLst>
                <a:path w="9494" h="9494" extrusionOk="0">
                  <a:moveTo>
                    <a:pt x="4747" y="0"/>
                  </a:moveTo>
                  <a:cubicBezTo>
                    <a:pt x="2123" y="0"/>
                    <a:pt x="1" y="2133"/>
                    <a:pt x="1" y="4747"/>
                  </a:cubicBezTo>
                  <a:cubicBezTo>
                    <a:pt x="1" y="7371"/>
                    <a:pt x="2123" y="9493"/>
                    <a:pt x="4747" y="9493"/>
                  </a:cubicBezTo>
                  <a:cubicBezTo>
                    <a:pt x="7361" y="9493"/>
                    <a:pt x="9494" y="7371"/>
                    <a:pt x="9494" y="4747"/>
                  </a:cubicBezTo>
                  <a:cubicBezTo>
                    <a:pt x="9494" y="2133"/>
                    <a:pt x="7361" y="0"/>
                    <a:pt x="47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8"/>
            <p:cNvSpPr/>
            <p:nvPr/>
          </p:nvSpPr>
          <p:spPr>
            <a:xfrm>
              <a:off x="986359" y="2843983"/>
              <a:ext cx="597080" cy="597080"/>
            </a:xfrm>
            <a:custGeom>
              <a:avLst/>
              <a:gdLst/>
              <a:ahLst/>
              <a:cxnLst/>
              <a:rect l="l" t="t" r="r" b="b"/>
              <a:pathLst>
                <a:path w="7618" h="7618" extrusionOk="0">
                  <a:moveTo>
                    <a:pt x="3814" y="0"/>
                  </a:moveTo>
                  <a:cubicBezTo>
                    <a:pt x="1702" y="0"/>
                    <a:pt x="1" y="1702"/>
                    <a:pt x="1" y="3804"/>
                  </a:cubicBezTo>
                  <a:cubicBezTo>
                    <a:pt x="1" y="5916"/>
                    <a:pt x="1702" y="7617"/>
                    <a:pt x="3814" y="7617"/>
                  </a:cubicBezTo>
                  <a:cubicBezTo>
                    <a:pt x="5916" y="7617"/>
                    <a:pt x="7617" y="5916"/>
                    <a:pt x="7617" y="3804"/>
                  </a:cubicBezTo>
                  <a:cubicBezTo>
                    <a:pt x="7617" y="1702"/>
                    <a:pt x="5916" y="0"/>
                    <a:pt x="3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8"/>
            <p:cNvSpPr/>
            <p:nvPr/>
          </p:nvSpPr>
          <p:spPr>
            <a:xfrm>
              <a:off x="943016" y="2840299"/>
              <a:ext cx="531164" cy="533281"/>
            </a:xfrm>
            <a:custGeom>
              <a:avLst/>
              <a:gdLst/>
              <a:ahLst/>
              <a:cxnLst/>
              <a:rect l="l" t="t" r="r" b="b"/>
              <a:pathLst>
                <a:path w="6777" h="6804" extrusionOk="0">
                  <a:moveTo>
                    <a:pt x="4309" y="1"/>
                  </a:moveTo>
                  <a:cubicBezTo>
                    <a:pt x="3205" y="1"/>
                    <a:pt x="2110" y="478"/>
                    <a:pt x="1353" y="1401"/>
                  </a:cubicBezTo>
                  <a:cubicBezTo>
                    <a:pt x="0" y="3051"/>
                    <a:pt x="277" y="5491"/>
                    <a:pt x="1958" y="6803"/>
                  </a:cubicBezTo>
                  <a:cubicBezTo>
                    <a:pt x="1251" y="6065"/>
                    <a:pt x="851" y="5091"/>
                    <a:pt x="841" y="4066"/>
                  </a:cubicBezTo>
                  <a:cubicBezTo>
                    <a:pt x="841" y="1827"/>
                    <a:pt x="2680" y="254"/>
                    <a:pt x="4661" y="254"/>
                  </a:cubicBezTo>
                  <a:cubicBezTo>
                    <a:pt x="5374" y="254"/>
                    <a:pt x="6106" y="458"/>
                    <a:pt x="6776" y="909"/>
                  </a:cubicBezTo>
                  <a:cubicBezTo>
                    <a:pt x="6057" y="298"/>
                    <a:pt x="5181" y="1"/>
                    <a:pt x="43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8"/>
            <p:cNvSpPr/>
            <p:nvPr/>
          </p:nvSpPr>
          <p:spPr>
            <a:xfrm>
              <a:off x="1192883" y="2935606"/>
              <a:ext cx="184030" cy="413833"/>
            </a:xfrm>
            <a:custGeom>
              <a:avLst/>
              <a:gdLst/>
              <a:ahLst/>
              <a:cxnLst/>
              <a:rect l="l" t="t" r="r" b="b"/>
              <a:pathLst>
                <a:path w="2348" h="5280" extrusionOk="0">
                  <a:moveTo>
                    <a:pt x="943" y="0"/>
                  </a:moveTo>
                  <a:lnTo>
                    <a:pt x="943" y="441"/>
                  </a:lnTo>
                  <a:cubicBezTo>
                    <a:pt x="226" y="472"/>
                    <a:pt x="0" y="728"/>
                    <a:pt x="0" y="1476"/>
                  </a:cubicBezTo>
                  <a:cubicBezTo>
                    <a:pt x="0" y="2132"/>
                    <a:pt x="62" y="2368"/>
                    <a:pt x="308" y="2532"/>
                  </a:cubicBezTo>
                  <a:cubicBezTo>
                    <a:pt x="574" y="2727"/>
                    <a:pt x="1159" y="2881"/>
                    <a:pt x="1384" y="3096"/>
                  </a:cubicBezTo>
                  <a:cubicBezTo>
                    <a:pt x="1497" y="3199"/>
                    <a:pt x="1497" y="3260"/>
                    <a:pt x="1497" y="3465"/>
                  </a:cubicBezTo>
                  <a:cubicBezTo>
                    <a:pt x="1497" y="3885"/>
                    <a:pt x="1466" y="3998"/>
                    <a:pt x="1159" y="3998"/>
                  </a:cubicBezTo>
                  <a:cubicBezTo>
                    <a:pt x="841" y="3998"/>
                    <a:pt x="820" y="3814"/>
                    <a:pt x="820" y="3486"/>
                  </a:cubicBezTo>
                  <a:cubicBezTo>
                    <a:pt x="820" y="3414"/>
                    <a:pt x="820" y="3342"/>
                    <a:pt x="831" y="3270"/>
                  </a:cubicBezTo>
                  <a:lnTo>
                    <a:pt x="52" y="3270"/>
                  </a:lnTo>
                  <a:cubicBezTo>
                    <a:pt x="31" y="3424"/>
                    <a:pt x="11" y="3588"/>
                    <a:pt x="21" y="3752"/>
                  </a:cubicBezTo>
                  <a:cubicBezTo>
                    <a:pt x="21" y="4490"/>
                    <a:pt x="328" y="4706"/>
                    <a:pt x="943" y="4726"/>
                  </a:cubicBezTo>
                  <a:lnTo>
                    <a:pt x="943" y="5280"/>
                  </a:lnTo>
                  <a:lnTo>
                    <a:pt x="1384" y="5280"/>
                  </a:lnTo>
                  <a:lnTo>
                    <a:pt x="1384" y="4726"/>
                  </a:lnTo>
                  <a:cubicBezTo>
                    <a:pt x="2153" y="4675"/>
                    <a:pt x="2348" y="4316"/>
                    <a:pt x="2348" y="3301"/>
                  </a:cubicBezTo>
                  <a:cubicBezTo>
                    <a:pt x="2348" y="2583"/>
                    <a:pt x="2133" y="2512"/>
                    <a:pt x="1825" y="2358"/>
                  </a:cubicBezTo>
                  <a:cubicBezTo>
                    <a:pt x="1599" y="2255"/>
                    <a:pt x="1343" y="2173"/>
                    <a:pt x="1087" y="2050"/>
                  </a:cubicBezTo>
                  <a:cubicBezTo>
                    <a:pt x="851" y="1948"/>
                    <a:pt x="831" y="1897"/>
                    <a:pt x="831" y="1548"/>
                  </a:cubicBezTo>
                  <a:cubicBezTo>
                    <a:pt x="831" y="1200"/>
                    <a:pt x="892" y="1118"/>
                    <a:pt x="1148" y="1118"/>
                  </a:cubicBezTo>
                  <a:cubicBezTo>
                    <a:pt x="1446" y="1118"/>
                    <a:pt x="1487" y="1261"/>
                    <a:pt x="1487" y="1558"/>
                  </a:cubicBezTo>
                  <a:lnTo>
                    <a:pt x="1487" y="1794"/>
                  </a:lnTo>
                  <a:lnTo>
                    <a:pt x="2256" y="1794"/>
                  </a:lnTo>
                  <a:cubicBezTo>
                    <a:pt x="2276" y="1651"/>
                    <a:pt x="2286" y="1507"/>
                    <a:pt x="2286" y="1364"/>
                  </a:cubicBezTo>
                  <a:cubicBezTo>
                    <a:pt x="2286" y="697"/>
                    <a:pt x="2040" y="472"/>
                    <a:pt x="1384" y="441"/>
                  </a:cubicBezTo>
                  <a:lnTo>
                    <a:pt x="13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8"/>
            <p:cNvSpPr/>
            <p:nvPr/>
          </p:nvSpPr>
          <p:spPr>
            <a:xfrm>
              <a:off x="794334" y="4178593"/>
              <a:ext cx="884725" cy="111766"/>
            </a:xfrm>
            <a:custGeom>
              <a:avLst/>
              <a:gdLst/>
              <a:ahLst/>
              <a:cxnLst/>
              <a:rect l="l" t="t" r="r" b="b"/>
              <a:pathLst>
                <a:path w="11288" h="1426" extrusionOk="0">
                  <a:moveTo>
                    <a:pt x="1" y="0"/>
                  </a:moveTo>
                  <a:lnTo>
                    <a:pt x="1" y="1425"/>
                  </a:lnTo>
                  <a:lnTo>
                    <a:pt x="11287" y="1425"/>
                  </a:lnTo>
                  <a:lnTo>
                    <a:pt x="11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8"/>
            <p:cNvSpPr/>
            <p:nvPr/>
          </p:nvSpPr>
          <p:spPr>
            <a:xfrm>
              <a:off x="885957" y="4178593"/>
              <a:ext cx="168825" cy="111766"/>
            </a:xfrm>
            <a:custGeom>
              <a:avLst/>
              <a:gdLst/>
              <a:ahLst/>
              <a:cxnLst/>
              <a:rect l="l" t="t" r="r" b="b"/>
              <a:pathLst>
                <a:path w="2154" h="1426" extrusionOk="0">
                  <a:moveTo>
                    <a:pt x="0" y="0"/>
                  </a:moveTo>
                  <a:lnTo>
                    <a:pt x="0" y="1425"/>
                  </a:lnTo>
                  <a:lnTo>
                    <a:pt x="2153" y="1425"/>
                  </a:lnTo>
                  <a:lnTo>
                    <a:pt x="21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8"/>
            <p:cNvSpPr/>
            <p:nvPr/>
          </p:nvSpPr>
          <p:spPr>
            <a:xfrm>
              <a:off x="1449961" y="4178593"/>
              <a:ext cx="123836" cy="111766"/>
            </a:xfrm>
            <a:custGeom>
              <a:avLst/>
              <a:gdLst/>
              <a:ahLst/>
              <a:cxnLst/>
              <a:rect l="l" t="t" r="r" b="b"/>
              <a:pathLst>
                <a:path w="1580" h="1426" extrusionOk="0">
                  <a:moveTo>
                    <a:pt x="1" y="0"/>
                  </a:moveTo>
                  <a:lnTo>
                    <a:pt x="1" y="1425"/>
                  </a:lnTo>
                  <a:lnTo>
                    <a:pt x="1579" y="1425"/>
                  </a:lnTo>
                  <a:lnTo>
                    <a:pt x="15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8"/>
            <p:cNvSpPr/>
            <p:nvPr/>
          </p:nvSpPr>
          <p:spPr>
            <a:xfrm>
              <a:off x="794334" y="3953572"/>
              <a:ext cx="884725" cy="112550"/>
            </a:xfrm>
            <a:custGeom>
              <a:avLst/>
              <a:gdLst/>
              <a:ahLst/>
              <a:cxnLst/>
              <a:rect l="l" t="t" r="r" b="b"/>
              <a:pathLst>
                <a:path w="11288" h="1436" extrusionOk="0">
                  <a:moveTo>
                    <a:pt x="1" y="1"/>
                  </a:moveTo>
                  <a:lnTo>
                    <a:pt x="1" y="1436"/>
                  </a:lnTo>
                  <a:lnTo>
                    <a:pt x="11287" y="1436"/>
                  </a:lnTo>
                  <a:lnTo>
                    <a:pt x="11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8"/>
            <p:cNvSpPr/>
            <p:nvPr/>
          </p:nvSpPr>
          <p:spPr>
            <a:xfrm>
              <a:off x="885957" y="3953572"/>
              <a:ext cx="168825" cy="112550"/>
            </a:xfrm>
            <a:custGeom>
              <a:avLst/>
              <a:gdLst/>
              <a:ahLst/>
              <a:cxnLst/>
              <a:rect l="l" t="t" r="r" b="b"/>
              <a:pathLst>
                <a:path w="2154" h="1436" extrusionOk="0">
                  <a:moveTo>
                    <a:pt x="0" y="1"/>
                  </a:moveTo>
                  <a:lnTo>
                    <a:pt x="0" y="1436"/>
                  </a:lnTo>
                  <a:lnTo>
                    <a:pt x="2153" y="1436"/>
                  </a:lnTo>
                  <a:lnTo>
                    <a:pt x="21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8"/>
            <p:cNvSpPr/>
            <p:nvPr/>
          </p:nvSpPr>
          <p:spPr>
            <a:xfrm>
              <a:off x="1449961" y="3953572"/>
              <a:ext cx="123836" cy="112550"/>
            </a:xfrm>
            <a:custGeom>
              <a:avLst/>
              <a:gdLst/>
              <a:ahLst/>
              <a:cxnLst/>
              <a:rect l="l" t="t" r="r" b="b"/>
              <a:pathLst>
                <a:path w="1580" h="1436" extrusionOk="0">
                  <a:moveTo>
                    <a:pt x="1" y="1"/>
                  </a:moveTo>
                  <a:lnTo>
                    <a:pt x="1" y="1436"/>
                  </a:lnTo>
                  <a:lnTo>
                    <a:pt x="1579" y="1436"/>
                  </a:lnTo>
                  <a:lnTo>
                    <a:pt x="15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8"/>
            <p:cNvSpPr/>
            <p:nvPr/>
          </p:nvSpPr>
          <p:spPr>
            <a:xfrm>
              <a:off x="794334" y="3617724"/>
              <a:ext cx="884725" cy="111766"/>
            </a:xfrm>
            <a:custGeom>
              <a:avLst/>
              <a:gdLst/>
              <a:ahLst/>
              <a:cxnLst/>
              <a:rect l="l" t="t" r="r" b="b"/>
              <a:pathLst>
                <a:path w="11288" h="1426" extrusionOk="0">
                  <a:moveTo>
                    <a:pt x="1" y="1"/>
                  </a:moveTo>
                  <a:lnTo>
                    <a:pt x="1" y="1426"/>
                  </a:lnTo>
                  <a:lnTo>
                    <a:pt x="11287" y="1426"/>
                  </a:lnTo>
                  <a:lnTo>
                    <a:pt x="11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8"/>
            <p:cNvSpPr/>
            <p:nvPr/>
          </p:nvSpPr>
          <p:spPr>
            <a:xfrm>
              <a:off x="885957" y="3617724"/>
              <a:ext cx="168825" cy="111766"/>
            </a:xfrm>
            <a:custGeom>
              <a:avLst/>
              <a:gdLst/>
              <a:ahLst/>
              <a:cxnLst/>
              <a:rect l="l" t="t" r="r" b="b"/>
              <a:pathLst>
                <a:path w="2154" h="1426" extrusionOk="0">
                  <a:moveTo>
                    <a:pt x="0" y="1"/>
                  </a:moveTo>
                  <a:lnTo>
                    <a:pt x="0" y="1426"/>
                  </a:lnTo>
                  <a:lnTo>
                    <a:pt x="2153" y="1426"/>
                  </a:lnTo>
                  <a:lnTo>
                    <a:pt x="21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8"/>
            <p:cNvSpPr/>
            <p:nvPr/>
          </p:nvSpPr>
          <p:spPr>
            <a:xfrm>
              <a:off x="1449961" y="3617724"/>
              <a:ext cx="123836" cy="111766"/>
            </a:xfrm>
            <a:custGeom>
              <a:avLst/>
              <a:gdLst/>
              <a:ahLst/>
              <a:cxnLst/>
              <a:rect l="l" t="t" r="r" b="b"/>
              <a:pathLst>
                <a:path w="1580" h="1426" extrusionOk="0">
                  <a:moveTo>
                    <a:pt x="1" y="1"/>
                  </a:moveTo>
                  <a:lnTo>
                    <a:pt x="1" y="1426"/>
                  </a:lnTo>
                  <a:lnTo>
                    <a:pt x="1579" y="1426"/>
                  </a:lnTo>
                  <a:lnTo>
                    <a:pt x="15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8"/>
            <p:cNvSpPr/>
            <p:nvPr/>
          </p:nvSpPr>
          <p:spPr>
            <a:xfrm>
              <a:off x="900379" y="4290281"/>
              <a:ext cx="883941" cy="112550"/>
            </a:xfrm>
            <a:custGeom>
              <a:avLst/>
              <a:gdLst/>
              <a:ahLst/>
              <a:cxnLst/>
              <a:rect l="l" t="t" r="r" b="b"/>
              <a:pathLst>
                <a:path w="11278" h="1436" extrusionOk="0">
                  <a:moveTo>
                    <a:pt x="1" y="0"/>
                  </a:moveTo>
                  <a:lnTo>
                    <a:pt x="1" y="1435"/>
                  </a:lnTo>
                  <a:lnTo>
                    <a:pt x="11277" y="1435"/>
                  </a:lnTo>
                  <a:lnTo>
                    <a:pt x="11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8"/>
            <p:cNvSpPr/>
            <p:nvPr/>
          </p:nvSpPr>
          <p:spPr>
            <a:xfrm>
              <a:off x="991218" y="4290281"/>
              <a:ext cx="168747" cy="112550"/>
            </a:xfrm>
            <a:custGeom>
              <a:avLst/>
              <a:gdLst/>
              <a:ahLst/>
              <a:cxnLst/>
              <a:rect l="l" t="t" r="r" b="b"/>
              <a:pathLst>
                <a:path w="2153" h="1436" extrusionOk="0">
                  <a:moveTo>
                    <a:pt x="0" y="0"/>
                  </a:moveTo>
                  <a:lnTo>
                    <a:pt x="0" y="1435"/>
                  </a:lnTo>
                  <a:lnTo>
                    <a:pt x="2153" y="1435"/>
                  </a:lnTo>
                  <a:lnTo>
                    <a:pt x="21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8"/>
            <p:cNvSpPr/>
            <p:nvPr/>
          </p:nvSpPr>
          <p:spPr>
            <a:xfrm>
              <a:off x="1555222" y="4290281"/>
              <a:ext cx="123836" cy="112550"/>
            </a:xfrm>
            <a:custGeom>
              <a:avLst/>
              <a:gdLst/>
              <a:ahLst/>
              <a:cxnLst/>
              <a:rect l="l" t="t" r="r" b="b"/>
              <a:pathLst>
                <a:path w="1580" h="1436" extrusionOk="0">
                  <a:moveTo>
                    <a:pt x="1" y="0"/>
                  </a:moveTo>
                  <a:lnTo>
                    <a:pt x="1" y="1435"/>
                  </a:lnTo>
                  <a:lnTo>
                    <a:pt x="1579" y="1435"/>
                  </a:lnTo>
                  <a:lnTo>
                    <a:pt x="15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8"/>
            <p:cNvSpPr/>
            <p:nvPr/>
          </p:nvSpPr>
          <p:spPr>
            <a:xfrm>
              <a:off x="900379" y="3841884"/>
              <a:ext cx="883941" cy="111766"/>
            </a:xfrm>
            <a:custGeom>
              <a:avLst/>
              <a:gdLst/>
              <a:ahLst/>
              <a:cxnLst/>
              <a:rect l="l" t="t" r="r" b="b"/>
              <a:pathLst>
                <a:path w="11278" h="1426" extrusionOk="0">
                  <a:moveTo>
                    <a:pt x="1" y="1"/>
                  </a:moveTo>
                  <a:lnTo>
                    <a:pt x="1" y="1426"/>
                  </a:lnTo>
                  <a:lnTo>
                    <a:pt x="11277" y="1426"/>
                  </a:lnTo>
                  <a:lnTo>
                    <a:pt x="11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8"/>
            <p:cNvSpPr/>
            <p:nvPr/>
          </p:nvSpPr>
          <p:spPr>
            <a:xfrm>
              <a:off x="991218" y="3841884"/>
              <a:ext cx="168747" cy="111766"/>
            </a:xfrm>
            <a:custGeom>
              <a:avLst/>
              <a:gdLst/>
              <a:ahLst/>
              <a:cxnLst/>
              <a:rect l="l" t="t" r="r" b="b"/>
              <a:pathLst>
                <a:path w="2153" h="1426" extrusionOk="0">
                  <a:moveTo>
                    <a:pt x="0" y="1"/>
                  </a:moveTo>
                  <a:lnTo>
                    <a:pt x="0" y="1426"/>
                  </a:lnTo>
                  <a:lnTo>
                    <a:pt x="2153" y="1426"/>
                  </a:lnTo>
                  <a:lnTo>
                    <a:pt x="21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8"/>
            <p:cNvSpPr/>
            <p:nvPr/>
          </p:nvSpPr>
          <p:spPr>
            <a:xfrm>
              <a:off x="1555222" y="3841884"/>
              <a:ext cx="123836" cy="111766"/>
            </a:xfrm>
            <a:custGeom>
              <a:avLst/>
              <a:gdLst/>
              <a:ahLst/>
              <a:cxnLst/>
              <a:rect l="l" t="t" r="r" b="b"/>
              <a:pathLst>
                <a:path w="1580" h="1426" extrusionOk="0">
                  <a:moveTo>
                    <a:pt x="1" y="1"/>
                  </a:moveTo>
                  <a:lnTo>
                    <a:pt x="1" y="1426"/>
                  </a:lnTo>
                  <a:lnTo>
                    <a:pt x="1579" y="1426"/>
                  </a:lnTo>
                  <a:lnTo>
                    <a:pt x="15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8"/>
            <p:cNvSpPr/>
            <p:nvPr/>
          </p:nvSpPr>
          <p:spPr>
            <a:xfrm>
              <a:off x="900379" y="3505253"/>
              <a:ext cx="883941" cy="111766"/>
            </a:xfrm>
            <a:custGeom>
              <a:avLst/>
              <a:gdLst/>
              <a:ahLst/>
              <a:cxnLst/>
              <a:rect l="l" t="t" r="r" b="b"/>
              <a:pathLst>
                <a:path w="11278" h="1426" extrusionOk="0">
                  <a:moveTo>
                    <a:pt x="1" y="0"/>
                  </a:moveTo>
                  <a:lnTo>
                    <a:pt x="1" y="1425"/>
                  </a:lnTo>
                  <a:lnTo>
                    <a:pt x="11277" y="1425"/>
                  </a:lnTo>
                  <a:lnTo>
                    <a:pt x="11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8"/>
            <p:cNvSpPr/>
            <p:nvPr/>
          </p:nvSpPr>
          <p:spPr>
            <a:xfrm>
              <a:off x="991218" y="3505253"/>
              <a:ext cx="168747" cy="111766"/>
            </a:xfrm>
            <a:custGeom>
              <a:avLst/>
              <a:gdLst/>
              <a:ahLst/>
              <a:cxnLst/>
              <a:rect l="l" t="t" r="r" b="b"/>
              <a:pathLst>
                <a:path w="2153" h="1426" extrusionOk="0">
                  <a:moveTo>
                    <a:pt x="0" y="0"/>
                  </a:moveTo>
                  <a:lnTo>
                    <a:pt x="0" y="1425"/>
                  </a:lnTo>
                  <a:lnTo>
                    <a:pt x="2153" y="1425"/>
                  </a:lnTo>
                  <a:lnTo>
                    <a:pt x="21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8"/>
            <p:cNvSpPr/>
            <p:nvPr/>
          </p:nvSpPr>
          <p:spPr>
            <a:xfrm>
              <a:off x="1555222" y="3505253"/>
              <a:ext cx="123836" cy="111766"/>
            </a:xfrm>
            <a:custGeom>
              <a:avLst/>
              <a:gdLst/>
              <a:ahLst/>
              <a:cxnLst/>
              <a:rect l="l" t="t" r="r" b="b"/>
              <a:pathLst>
                <a:path w="1580" h="1426" extrusionOk="0">
                  <a:moveTo>
                    <a:pt x="1" y="0"/>
                  </a:moveTo>
                  <a:lnTo>
                    <a:pt x="1" y="1425"/>
                  </a:lnTo>
                  <a:lnTo>
                    <a:pt x="1579" y="1425"/>
                  </a:lnTo>
                  <a:lnTo>
                    <a:pt x="15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8"/>
            <p:cNvSpPr/>
            <p:nvPr/>
          </p:nvSpPr>
          <p:spPr>
            <a:xfrm>
              <a:off x="900379" y="3729412"/>
              <a:ext cx="883941" cy="112550"/>
            </a:xfrm>
            <a:custGeom>
              <a:avLst/>
              <a:gdLst/>
              <a:ahLst/>
              <a:cxnLst/>
              <a:rect l="l" t="t" r="r" b="b"/>
              <a:pathLst>
                <a:path w="11278" h="1436" extrusionOk="0">
                  <a:moveTo>
                    <a:pt x="1" y="1"/>
                  </a:moveTo>
                  <a:lnTo>
                    <a:pt x="1" y="1436"/>
                  </a:lnTo>
                  <a:lnTo>
                    <a:pt x="11277" y="1436"/>
                  </a:lnTo>
                  <a:lnTo>
                    <a:pt x="11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8"/>
            <p:cNvSpPr/>
            <p:nvPr/>
          </p:nvSpPr>
          <p:spPr>
            <a:xfrm>
              <a:off x="991218" y="3729412"/>
              <a:ext cx="168747" cy="112550"/>
            </a:xfrm>
            <a:custGeom>
              <a:avLst/>
              <a:gdLst/>
              <a:ahLst/>
              <a:cxnLst/>
              <a:rect l="l" t="t" r="r" b="b"/>
              <a:pathLst>
                <a:path w="2153" h="1436" extrusionOk="0">
                  <a:moveTo>
                    <a:pt x="0" y="1"/>
                  </a:moveTo>
                  <a:lnTo>
                    <a:pt x="0" y="1436"/>
                  </a:lnTo>
                  <a:lnTo>
                    <a:pt x="2153" y="1436"/>
                  </a:lnTo>
                  <a:lnTo>
                    <a:pt x="21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8"/>
            <p:cNvSpPr/>
            <p:nvPr/>
          </p:nvSpPr>
          <p:spPr>
            <a:xfrm>
              <a:off x="1555222" y="3729412"/>
              <a:ext cx="123836" cy="112550"/>
            </a:xfrm>
            <a:custGeom>
              <a:avLst/>
              <a:gdLst/>
              <a:ahLst/>
              <a:cxnLst/>
              <a:rect l="l" t="t" r="r" b="b"/>
              <a:pathLst>
                <a:path w="1580" h="1436" extrusionOk="0">
                  <a:moveTo>
                    <a:pt x="1" y="1"/>
                  </a:moveTo>
                  <a:lnTo>
                    <a:pt x="1" y="1436"/>
                  </a:lnTo>
                  <a:lnTo>
                    <a:pt x="1579" y="1436"/>
                  </a:lnTo>
                  <a:lnTo>
                    <a:pt x="15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8"/>
            <p:cNvSpPr/>
            <p:nvPr/>
          </p:nvSpPr>
          <p:spPr>
            <a:xfrm>
              <a:off x="900379" y="4066043"/>
              <a:ext cx="883941" cy="112628"/>
            </a:xfrm>
            <a:custGeom>
              <a:avLst/>
              <a:gdLst/>
              <a:ahLst/>
              <a:cxnLst/>
              <a:rect l="l" t="t" r="r" b="b"/>
              <a:pathLst>
                <a:path w="11278" h="1437" extrusionOk="0">
                  <a:moveTo>
                    <a:pt x="1" y="1"/>
                  </a:moveTo>
                  <a:lnTo>
                    <a:pt x="1" y="1436"/>
                  </a:lnTo>
                  <a:lnTo>
                    <a:pt x="11277" y="1436"/>
                  </a:lnTo>
                  <a:lnTo>
                    <a:pt x="11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8"/>
            <p:cNvSpPr/>
            <p:nvPr/>
          </p:nvSpPr>
          <p:spPr>
            <a:xfrm>
              <a:off x="991218" y="4066043"/>
              <a:ext cx="168747" cy="112628"/>
            </a:xfrm>
            <a:custGeom>
              <a:avLst/>
              <a:gdLst/>
              <a:ahLst/>
              <a:cxnLst/>
              <a:rect l="l" t="t" r="r" b="b"/>
              <a:pathLst>
                <a:path w="2153" h="1437" extrusionOk="0">
                  <a:moveTo>
                    <a:pt x="0" y="1"/>
                  </a:moveTo>
                  <a:lnTo>
                    <a:pt x="0" y="1436"/>
                  </a:lnTo>
                  <a:lnTo>
                    <a:pt x="2153" y="1436"/>
                  </a:lnTo>
                  <a:lnTo>
                    <a:pt x="21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8"/>
            <p:cNvSpPr/>
            <p:nvPr/>
          </p:nvSpPr>
          <p:spPr>
            <a:xfrm>
              <a:off x="1555222" y="4066043"/>
              <a:ext cx="123836" cy="112628"/>
            </a:xfrm>
            <a:custGeom>
              <a:avLst/>
              <a:gdLst/>
              <a:ahLst/>
              <a:cxnLst/>
              <a:rect l="l" t="t" r="r" b="b"/>
              <a:pathLst>
                <a:path w="1580" h="1437" extrusionOk="0">
                  <a:moveTo>
                    <a:pt x="1" y="1"/>
                  </a:moveTo>
                  <a:lnTo>
                    <a:pt x="1" y="1436"/>
                  </a:lnTo>
                  <a:lnTo>
                    <a:pt x="1579" y="1436"/>
                  </a:lnTo>
                  <a:lnTo>
                    <a:pt x="15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8"/>
            <p:cNvSpPr/>
            <p:nvPr/>
          </p:nvSpPr>
          <p:spPr>
            <a:xfrm>
              <a:off x="900379" y="4290281"/>
              <a:ext cx="778680" cy="78"/>
            </a:xfrm>
            <a:custGeom>
              <a:avLst/>
              <a:gdLst/>
              <a:ahLst/>
              <a:cxnLst/>
              <a:rect l="l" t="t" r="r" b="b"/>
              <a:pathLst>
                <a:path w="9935" h="1" fill="none" extrusionOk="0">
                  <a:moveTo>
                    <a:pt x="9934" y="0"/>
                  </a:moveTo>
                  <a:lnTo>
                    <a:pt x="1" y="0"/>
                  </a:lnTo>
                </a:path>
              </a:pathLst>
            </a:custGeom>
            <a:no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8"/>
            <p:cNvSpPr/>
            <p:nvPr/>
          </p:nvSpPr>
          <p:spPr>
            <a:xfrm>
              <a:off x="900379" y="4178593"/>
              <a:ext cx="778680" cy="78"/>
            </a:xfrm>
            <a:custGeom>
              <a:avLst/>
              <a:gdLst/>
              <a:ahLst/>
              <a:cxnLst/>
              <a:rect l="l" t="t" r="r" b="b"/>
              <a:pathLst>
                <a:path w="9935" h="1" fill="none" extrusionOk="0">
                  <a:moveTo>
                    <a:pt x="9934" y="0"/>
                  </a:moveTo>
                  <a:lnTo>
                    <a:pt x="1" y="0"/>
                  </a:lnTo>
                </a:path>
              </a:pathLst>
            </a:custGeom>
            <a:solidFill>
              <a:schemeClr val="dk2"/>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8"/>
            <p:cNvSpPr/>
            <p:nvPr/>
          </p:nvSpPr>
          <p:spPr>
            <a:xfrm>
              <a:off x="900379" y="4066043"/>
              <a:ext cx="778680" cy="78"/>
            </a:xfrm>
            <a:custGeom>
              <a:avLst/>
              <a:gdLst/>
              <a:ahLst/>
              <a:cxnLst/>
              <a:rect l="l" t="t" r="r" b="b"/>
              <a:pathLst>
                <a:path w="9935" h="1" fill="none" extrusionOk="0">
                  <a:moveTo>
                    <a:pt x="9934"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8"/>
            <p:cNvSpPr/>
            <p:nvPr/>
          </p:nvSpPr>
          <p:spPr>
            <a:xfrm>
              <a:off x="900379" y="3953572"/>
              <a:ext cx="778680" cy="78"/>
            </a:xfrm>
            <a:custGeom>
              <a:avLst/>
              <a:gdLst/>
              <a:ahLst/>
              <a:cxnLst/>
              <a:rect l="l" t="t" r="r" b="b"/>
              <a:pathLst>
                <a:path w="9935" h="1" fill="none" extrusionOk="0">
                  <a:moveTo>
                    <a:pt x="9934"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8"/>
            <p:cNvSpPr/>
            <p:nvPr/>
          </p:nvSpPr>
          <p:spPr>
            <a:xfrm>
              <a:off x="900379" y="3841884"/>
              <a:ext cx="883941" cy="78"/>
            </a:xfrm>
            <a:custGeom>
              <a:avLst/>
              <a:gdLst/>
              <a:ahLst/>
              <a:cxnLst/>
              <a:rect l="l" t="t" r="r" b="b"/>
              <a:pathLst>
                <a:path w="11278" h="1" fill="none" extrusionOk="0">
                  <a:moveTo>
                    <a:pt x="11277"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8"/>
            <p:cNvSpPr/>
            <p:nvPr/>
          </p:nvSpPr>
          <p:spPr>
            <a:xfrm>
              <a:off x="900379" y="3729412"/>
              <a:ext cx="883941" cy="78"/>
            </a:xfrm>
            <a:custGeom>
              <a:avLst/>
              <a:gdLst/>
              <a:ahLst/>
              <a:cxnLst/>
              <a:rect l="l" t="t" r="r" b="b"/>
              <a:pathLst>
                <a:path w="11278" h="1" fill="none" extrusionOk="0">
                  <a:moveTo>
                    <a:pt x="11277"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8"/>
            <p:cNvSpPr/>
            <p:nvPr/>
          </p:nvSpPr>
          <p:spPr>
            <a:xfrm>
              <a:off x="900379" y="3617724"/>
              <a:ext cx="778680" cy="78"/>
            </a:xfrm>
            <a:custGeom>
              <a:avLst/>
              <a:gdLst/>
              <a:ahLst/>
              <a:cxnLst/>
              <a:rect l="l" t="t" r="r" b="b"/>
              <a:pathLst>
                <a:path w="9935" h="1" fill="none" extrusionOk="0">
                  <a:moveTo>
                    <a:pt x="9934"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8"/>
            <p:cNvSpPr/>
            <p:nvPr/>
          </p:nvSpPr>
          <p:spPr>
            <a:xfrm>
              <a:off x="824039" y="3748693"/>
              <a:ext cx="151974" cy="151974"/>
            </a:xfrm>
            <a:custGeom>
              <a:avLst/>
              <a:gdLst/>
              <a:ahLst/>
              <a:cxnLst/>
              <a:rect l="l" t="t" r="r" b="b"/>
              <a:pathLst>
                <a:path w="1939" h="1939" extrusionOk="0">
                  <a:moveTo>
                    <a:pt x="975" y="1"/>
                  </a:moveTo>
                  <a:cubicBezTo>
                    <a:pt x="975" y="534"/>
                    <a:pt x="534" y="974"/>
                    <a:pt x="1" y="974"/>
                  </a:cubicBezTo>
                  <a:cubicBezTo>
                    <a:pt x="534" y="974"/>
                    <a:pt x="964" y="1405"/>
                    <a:pt x="975" y="1938"/>
                  </a:cubicBezTo>
                  <a:cubicBezTo>
                    <a:pt x="975" y="1405"/>
                    <a:pt x="1405" y="974"/>
                    <a:pt x="1938" y="974"/>
                  </a:cubicBezTo>
                  <a:cubicBezTo>
                    <a:pt x="1405" y="974"/>
                    <a:pt x="975" y="534"/>
                    <a:pt x="9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8"/>
            <p:cNvSpPr/>
            <p:nvPr/>
          </p:nvSpPr>
          <p:spPr>
            <a:xfrm>
              <a:off x="1553654" y="3064145"/>
              <a:ext cx="207387" cy="206525"/>
            </a:xfrm>
            <a:custGeom>
              <a:avLst/>
              <a:gdLst/>
              <a:ahLst/>
              <a:cxnLst/>
              <a:rect l="l" t="t" r="r" b="b"/>
              <a:pathLst>
                <a:path w="2646" h="2635" extrusionOk="0">
                  <a:moveTo>
                    <a:pt x="1323" y="0"/>
                  </a:moveTo>
                  <a:cubicBezTo>
                    <a:pt x="1323" y="728"/>
                    <a:pt x="738" y="1313"/>
                    <a:pt x="0" y="1323"/>
                  </a:cubicBezTo>
                  <a:cubicBezTo>
                    <a:pt x="728" y="1323"/>
                    <a:pt x="1323" y="1907"/>
                    <a:pt x="1323" y="2635"/>
                  </a:cubicBezTo>
                  <a:cubicBezTo>
                    <a:pt x="1323" y="1913"/>
                    <a:pt x="1907" y="1323"/>
                    <a:pt x="2627" y="1323"/>
                  </a:cubicBezTo>
                  <a:cubicBezTo>
                    <a:pt x="2633" y="1323"/>
                    <a:pt x="2639" y="1323"/>
                    <a:pt x="2645" y="1323"/>
                  </a:cubicBezTo>
                  <a:cubicBezTo>
                    <a:pt x="1917" y="1313"/>
                    <a:pt x="1323" y="728"/>
                    <a:pt x="1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8"/>
            <p:cNvSpPr/>
            <p:nvPr/>
          </p:nvSpPr>
          <p:spPr>
            <a:xfrm>
              <a:off x="1998759" y="4254070"/>
              <a:ext cx="338356" cy="105339"/>
            </a:xfrm>
            <a:custGeom>
              <a:avLst/>
              <a:gdLst/>
              <a:ahLst/>
              <a:cxnLst/>
              <a:rect l="l" t="t" r="r" b="b"/>
              <a:pathLst>
                <a:path w="4317" h="1344" extrusionOk="0">
                  <a:moveTo>
                    <a:pt x="288" y="1"/>
                  </a:moveTo>
                  <a:lnTo>
                    <a:pt x="1" y="1292"/>
                  </a:lnTo>
                  <a:lnTo>
                    <a:pt x="4316" y="1344"/>
                  </a:lnTo>
                  <a:lnTo>
                    <a:pt x="18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8"/>
            <p:cNvSpPr/>
            <p:nvPr/>
          </p:nvSpPr>
          <p:spPr>
            <a:xfrm>
              <a:off x="1997976" y="4355334"/>
              <a:ext cx="339139" cy="49064"/>
            </a:xfrm>
            <a:custGeom>
              <a:avLst/>
              <a:gdLst/>
              <a:ahLst/>
              <a:cxnLst/>
              <a:rect l="l" t="t" r="r" b="b"/>
              <a:pathLst>
                <a:path w="4327" h="626" extrusionOk="0">
                  <a:moveTo>
                    <a:pt x="11" y="0"/>
                  </a:moveTo>
                  <a:lnTo>
                    <a:pt x="0" y="574"/>
                  </a:lnTo>
                  <a:lnTo>
                    <a:pt x="4316" y="626"/>
                  </a:lnTo>
                  <a:lnTo>
                    <a:pt x="4326" y="52"/>
                  </a:lnTo>
                  <a:lnTo>
                    <a:pt x="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8"/>
            <p:cNvSpPr/>
            <p:nvPr/>
          </p:nvSpPr>
          <p:spPr>
            <a:xfrm>
              <a:off x="2021254" y="4086186"/>
              <a:ext cx="139120" cy="167963"/>
            </a:xfrm>
            <a:custGeom>
              <a:avLst/>
              <a:gdLst/>
              <a:ahLst/>
              <a:cxnLst/>
              <a:rect l="l" t="t" r="r" b="b"/>
              <a:pathLst>
                <a:path w="1775" h="2143" extrusionOk="0">
                  <a:moveTo>
                    <a:pt x="226" y="0"/>
                  </a:moveTo>
                  <a:lnTo>
                    <a:pt x="1" y="2143"/>
                  </a:lnTo>
                  <a:lnTo>
                    <a:pt x="1549" y="2143"/>
                  </a:lnTo>
                  <a:lnTo>
                    <a:pt x="1774" y="0"/>
                  </a:ln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8"/>
            <p:cNvSpPr/>
            <p:nvPr/>
          </p:nvSpPr>
          <p:spPr>
            <a:xfrm>
              <a:off x="2366741" y="4258068"/>
              <a:ext cx="338356" cy="105339"/>
            </a:xfrm>
            <a:custGeom>
              <a:avLst/>
              <a:gdLst/>
              <a:ahLst/>
              <a:cxnLst/>
              <a:rect l="l" t="t" r="r" b="b"/>
              <a:pathLst>
                <a:path w="4317" h="1344" extrusionOk="0">
                  <a:moveTo>
                    <a:pt x="288" y="1"/>
                  </a:moveTo>
                  <a:lnTo>
                    <a:pt x="1" y="1293"/>
                  </a:lnTo>
                  <a:lnTo>
                    <a:pt x="4317" y="1344"/>
                  </a:lnTo>
                  <a:lnTo>
                    <a:pt x="18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8"/>
            <p:cNvSpPr/>
            <p:nvPr/>
          </p:nvSpPr>
          <p:spPr>
            <a:xfrm>
              <a:off x="2365957" y="4359331"/>
              <a:ext cx="339139" cy="48281"/>
            </a:xfrm>
            <a:custGeom>
              <a:avLst/>
              <a:gdLst/>
              <a:ahLst/>
              <a:cxnLst/>
              <a:rect l="l" t="t" r="r" b="b"/>
              <a:pathLst>
                <a:path w="4327" h="616" extrusionOk="0">
                  <a:moveTo>
                    <a:pt x="11" y="1"/>
                  </a:moveTo>
                  <a:lnTo>
                    <a:pt x="0" y="565"/>
                  </a:lnTo>
                  <a:lnTo>
                    <a:pt x="4316" y="616"/>
                  </a:lnTo>
                  <a:lnTo>
                    <a:pt x="4327" y="52"/>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8"/>
            <p:cNvSpPr/>
            <p:nvPr/>
          </p:nvSpPr>
          <p:spPr>
            <a:xfrm>
              <a:off x="2387668" y="4090183"/>
              <a:ext cx="122974" cy="167963"/>
            </a:xfrm>
            <a:custGeom>
              <a:avLst/>
              <a:gdLst/>
              <a:ahLst/>
              <a:cxnLst/>
              <a:rect l="l" t="t" r="r" b="b"/>
              <a:pathLst>
                <a:path w="1569" h="2143" extrusionOk="0">
                  <a:moveTo>
                    <a:pt x="0" y="0"/>
                  </a:moveTo>
                  <a:lnTo>
                    <a:pt x="21" y="2143"/>
                  </a:lnTo>
                  <a:lnTo>
                    <a:pt x="1569" y="2143"/>
                  </a:lnTo>
                  <a:lnTo>
                    <a:pt x="1548" y="0"/>
                  </a:ln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8"/>
            <p:cNvSpPr/>
            <p:nvPr/>
          </p:nvSpPr>
          <p:spPr>
            <a:xfrm>
              <a:off x="2005970" y="2826269"/>
              <a:ext cx="553737" cy="1378895"/>
            </a:xfrm>
            <a:custGeom>
              <a:avLst/>
              <a:gdLst/>
              <a:ahLst/>
              <a:cxnLst/>
              <a:rect l="l" t="t" r="r" b="b"/>
              <a:pathLst>
                <a:path w="7065" h="17593" extrusionOk="0">
                  <a:moveTo>
                    <a:pt x="6500" y="1"/>
                  </a:moveTo>
                  <a:lnTo>
                    <a:pt x="2482" y="206"/>
                  </a:lnTo>
                  <a:lnTo>
                    <a:pt x="1446" y="390"/>
                  </a:lnTo>
                  <a:lnTo>
                    <a:pt x="1" y="17510"/>
                  </a:lnTo>
                  <a:lnTo>
                    <a:pt x="2574" y="17592"/>
                  </a:lnTo>
                  <a:lnTo>
                    <a:pt x="4122" y="3927"/>
                  </a:lnTo>
                  <a:lnTo>
                    <a:pt x="4542" y="17459"/>
                  </a:lnTo>
                  <a:lnTo>
                    <a:pt x="7064" y="17480"/>
                  </a:lnTo>
                  <a:lnTo>
                    <a:pt x="6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8"/>
            <p:cNvSpPr/>
            <p:nvPr/>
          </p:nvSpPr>
          <p:spPr>
            <a:xfrm>
              <a:off x="2457580" y="2297614"/>
              <a:ext cx="146252" cy="306221"/>
            </a:xfrm>
            <a:custGeom>
              <a:avLst/>
              <a:gdLst/>
              <a:ahLst/>
              <a:cxnLst/>
              <a:rect l="l" t="t" r="r" b="b"/>
              <a:pathLst>
                <a:path w="1866" h="3907" extrusionOk="0">
                  <a:moveTo>
                    <a:pt x="308" y="0"/>
                  </a:moveTo>
                  <a:lnTo>
                    <a:pt x="0" y="3906"/>
                  </a:lnTo>
                  <a:lnTo>
                    <a:pt x="1866" y="3137"/>
                  </a:lnTo>
                  <a:cubicBezTo>
                    <a:pt x="1866" y="913"/>
                    <a:pt x="308" y="0"/>
                    <a:pt x="308" y="0"/>
                  </a:cubicBezTo>
                  <a:close/>
                </a:path>
              </a:pathLst>
            </a:cu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2075099" y="2245414"/>
              <a:ext cx="462035" cy="649279"/>
            </a:xfrm>
            <a:custGeom>
              <a:avLst/>
              <a:gdLst/>
              <a:ahLst/>
              <a:cxnLst/>
              <a:rect l="l" t="t" r="r" b="b"/>
              <a:pathLst>
                <a:path w="5895" h="8284" extrusionOk="0">
                  <a:moveTo>
                    <a:pt x="3004" y="0"/>
                  </a:moveTo>
                  <a:lnTo>
                    <a:pt x="2707" y="21"/>
                  </a:lnTo>
                  <a:cubicBezTo>
                    <a:pt x="2061" y="72"/>
                    <a:pt x="1425" y="215"/>
                    <a:pt x="831" y="451"/>
                  </a:cubicBezTo>
                  <a:cubicBezTo>
                    <a:pt x="687" y="513"/>
                    <a:pt x="544" y="584"/>
                    <a:pt x="410" y="646"/>
                  </a:cubicBezTo>
                  <a:cubicBezTo>
                    <a:pt x="0" y="861"/>
                    <a:pt x="123" y="1333"/>
                    <a:pt x="175" y="1815"/>
                  </a:cubicBezTo>
                  <a:lnTo>
                    <a:pt x="421" y="8283"/>
                  </a:lnTo>
                  <a:lnTo>
                    <a:pt x="5639" y="8160"/>
                  </a:lnTo>
                  <a:lnTo>
                    <a:pt x="5844" y="2030"/>
                  </a:lnTo>
                  <a:cubicBezTo>
                    <a:pt x="5895" y="1374"/>
                    <a:pt x="5505" y="759"/>
                    <a:pt x="4890" y="533"/>
                  </a:cubicBezTo>
                  <a:cubicBezTo>
                    <a:pt x="4204" y="287"/>
                    <a:pt x="3373" y="21"/>
                    <a:pt x="3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2520988" y="2429366"/>
              <a:ext cx="10581" cy="148760"/>
            </a:xfrm>
            <a:custGeom>
              <a:avLst/>
              <a:gdLst/>
              <a:ahLst/>
              <a:cxnLst/>
              <a:rect l="l" t="t" r="r" b="b"/>
              <a:pathLst>
                <a:path w="135" h="1898" fill="none" extrusionOk="0">
                  <a:moveTo>
                    <a:pt x="1" y="1897"/>
                  </a:moveTo>
                  <a:lnTo>
                    <a:pt x="134" y="1"/>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215708" y="2244474"/>
              <a:ext cx="205741" cy="109493"/>
            </a:xfrm>
            <a:custGeom>
              <a:avLst/>
              <a:gdLst/>
              <a:ahLst/>
              <a:cxnLst/>
              <a:rect l="l" t="t" r="r" b="b"/>
              <a:pathLst>
                <a:path w="2625" h="1397" extrusionOk="0">
                  <a:moveTo>
                    <a:pt x="1121" y="1"/>
                  </a:moveTo>
                  <a:cubicBezTo>
                    <a:pt x="742" y="1"/>
                    <a:pt x="371" y="61"/>
                    <a:pt x="0" y="156"/>
                  </a:cubicBezTo>
                  <a:lnTo>
                    <a:pt x="1846" y="1396"/>
                  </a:lnTo>
                  <a:lnTo>
                    <a:pt x="2625" y="371"/>
                  </a:lnTo>
                  <a:cubicBezTo>
                    <a:pt x="2625" y="371"/>
                    <a:pt x="1825" y="53"/>
                    <a:pt x="1210" y="2"/>
                  </a:cubicBezTo>
                  <a:cubicBezTo>
                    <a:pt x="1180" y="1"/>
                    <a:pt x="1151" y="1"/>
                    <a:pt x="1121"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2317755" y="2523341"/>
              <a:ext cx="413833" cy="407563"/>
            </a:xfrm>
            <a:custGeom>
              <a:avLst/>
              <a:gdLst/>
              <a:ahLst/>
              <a:cxnLst/>
              <a:rect l="l" t="t" r="r" b="b"/>
              <a:pathLst>
                <a:path w="5280" h="5200" extrusionOk="0">
                  <a:moveTo>
                    <a:pt x="1355" y="0"/>
                  </a:moveTo>
                  <a:cubicBezTo>
                    <a:pt x="1209" y="0"/>
                    <a:pt x="1085" y="110"/>
                    <a:pt x="1046" y="257"/>
                  </a:cubicBezTo>
                  <a:lnTo>
                    <a:pt x="41" y="4737"/>
                  </a:lnTo>
                  <a:cubicBezTo>
                    <a:pt x="0" y="4942"/>
                    <a:pt x="144" y="5137"/>
                    <a:pt x="359" y="5137"/>
                  </a:cubicBezTo>
                  <a:lnTo>
                    <a:pt x="3947" y="5199"/>
                  </a:lnTo>
                  <a:cubicBezTo>
                    <a:pt x="3954" y="5199"/>
                    <a:pt x="3960" y="5199"/>
                    <a:pt x="3967" y="5199"/>
                  </a:cubicBezTo>
                  <a:cubicBezTo>
                    <a:pt x="4112" y="5199"/>
                    <a:pt x="4236" y="5090"/>
                    <a:pt x="4275" y="4942"/>
                  </a:cubicBezTo>
                  <a:lnTo>
                    <a:pt x="5239" y="462"/>
                  </a:lnTo>
                  <a:cubicBezTo>
                    <a:pt x="5280" y="257"/>
                    <a:pt x="5126" y="63"/>
                    <a:pt x="4921" y="63"/>
                  </a:cubicBezTo>
                  <a:lnTo>
                    <a:pt x="1374" y="1"/>
                  </a:lnTo>
                  <a:cubicBezTo>
                    <a:pt x="1368" y="1"/>
                    <a:pt x="1361" y="0"/>
                    <a:pt x="1355" y="0"/>
                  </a:cubicBezTo>
                  <a:close/>
                </a:path>
              </a:pathLst>
            </a:custGeom>
            <a:solidFill>
              <a:srgbClr val="0707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2325750" y="2534627"/>
              <a:ext cx="411482" cy="399412"/>
            </a:xfrm>
            <a:custGeom>
              <a:avLst/>
              <a:gdLst/>
              <a:ahLst/>
              <a:cxnLst/>
              <a:rect l="l" t="t" r="r" b="b"/>
              <a:pathLst>
                <a:path w="5250" h="5096" extrusionOk="0">
                  <a:moveTo>
                    <a:pt x="5034" y="1"/>
                  </a:moveTo>
                  <a:lnTo>
                    <a:pt x="1" y="4860"/>
                  </a:lnTo>
                  <a:lnTo>
                    <a:pt x="226" y="5096"/>
                  </a:lnTo>
                  <a:lnTo>
                    <a:pt x="5250" y="226"/>
                  </a:lnTo>
                  <a:lnTo>
                    <a:pt x="5034" y="1"/>
                  </a:lnTo>
                  <a:close/>
                </a:path>
              </a:pathLst>
            </a:custGeom>
            <a:solidFill>
              <a:srgbClr val="0B0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2332177" y="2538624"/>
              <a:ext cx="414695" cy="407563"/>
            </a:xfrm>
            <a:custGeom>
              <a:avLst/>
              <a:gdLst/>
              <a:ahLst/>
              <a:cxnLst/>
              <a:rect l="l" t="t" r="r" b="b"/>
              <a:pathLst>
                <a:path w="5291" h="5200" extrusionOk="0">
                  <a:moveTo>
                    <a:pt x="1365" y="0"/>
                  </a:moveTo>
                  <a:cubicBezTo>
                    <a:pt x="1219" y="0"/>
                    <a:pt x="1086" y="110"/>
                    <a:pt x="1057" y="257"/>
                  </a:cubicBezTo>
                  <a:lnTo>
                    <a:pt x="52" y="4737"/>
                  </a:lnTo>
                  <a:cubicBezTo>
                    <a:pt x="1" y="4942"/>
                    <a:pt x="155" y="5137"/>
                    <a:pt x="370" y="5137"/>
                  </a:cubicBezTo>
                  <a:lnTo>
                    <a:pt x="3958" y="5198"/>
                  </a:lnTo>
                  <a:cubicBezTo>
                    <a:pt x="3964" y="5199"/>
                    <a:pt x="3971" y="5199"/>
                    <a:pt x="3977" y="5199"/>
                  </a:cubicBezTo>
                  <a:cubicBezTo>
                    <a:pt x="4123" y="5199"/>
                    <a:pt x="4247" y="5089"/>
                    <a:pt x="4286" y="4942"/>
                  </a:cubicBezTo>
                  <a:lnTo>
                    <a:pt x="5250" y="462"/>
                  </a:lnTo>
                  <a:cubicBezTo>
                    <a:pt x="5291" y="257"/>
                    <a:pt x="5137" y="62"/>
                    <a:pt x="4932" y="62"/>
                  </a:cubicBezTo>
                  <a:lnTo>
                    <a:pt x="1385" y="1"/>
                  </a:lnTo>
                  <a:cubicBezTo>
                    <a:pt x="1378" y="0"/>
                    <a:pt x="1372" y="0"/>
                    <a:pt x="1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8"/>
            <p:cNvSpPr/>
            <p:nvPr/>
          </p:nvSpPr>
          <p:spPr>
            <a:xfrm>
              <a:off x="2636751" y="2667085"/>
              <a:ext cx="116391" cy="148839"/>
            </a:xfrm>
            <a:custGeom>
              <a:avLst/>
              <a:gdLst/>
              <a:ahLst/>
              <a:cxnLst/>
              <a:rect l="l" t="t" r="r" b="b"/>
              <a:pathLst>
                <a:path w="1485" h="1899" extrusionOk="0">
                  <a:moveTo>
                    <a:pt x="1118" y="1"/>
                  </a:moveTo>
                  <a:cubicBezTo>
                    <a:pt x="1108" y="1"/>
                    <a:pt x="1097" y="1"/>
                    <a:pt x="1087" y="2"/>
                  </a:cubicBezTo>
                  <a:lnTo>
                    <a:pt x="841" y="12"/>
                  </a:lnTo>
                  <a:cubicBezTo>
                    <a:pt x="503" y="33"/>
                    <a:pt x="226" y="279"/>
                    <a:pt x="164" y="607"/>
                  </a:cubicBezTo>
                  <a:lnTo>
                    <a:pt x="82" y="1027"/>
                  </a:lnTo>
                  <a:cubicBezTo>
                    <a:pt x="0" y="1478"/>
                    <a:pt x="338" y="1888"/>
                    <a:pt x="800" y="1899"/>
                  </a:cubicBezTo>
                  <a:cubicBezTo>
                    <a:pt x="954" y="1899"/>
                    <a:pt x="1087" y="1796"/>
                    <a:pt x="1128" y="1642"/>
                  </a:cubicBezTo>
                  <a:lnTo>
                    <a:pt x="1435" y="412"/>
                  </a:lnTo>
                  <a:cubicBezTo>
                    <a:pt x="1484" y="197"/>
                    <a:pt x="1328" y="1"/>
                    <a:pt x="1118"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8"/>
            <p:cNvSpPr/>
            <p:nvPr/>
          </p:nvSpPr>
          <p:spPr>
            <a:xfrm>
              <a:off x="1778597" y="2317678"/>
              <a:ext cx="402625" cy="375507"/>
            </a:xfrm>
            <a:custGeom>
              <a:avLst/>
              <a:gdLst/>
              <a:ahLst/>
              <a:cxnLst/>
              <a:rect l="l" t="t" r="r" b="b"/>
              <a:pathLst>
                <a:path w="5137" h="4791" extrusionOk="0">
                  <a:moveTo>
                    <a:pt x="4048" y="0"/>
                  </a:moveTo>
                  <a:cubicBezTo>
                    <a:pt x="3762" y="0"/>
                    <a:pt x="3477" y="127"/>
                    <a:pt x="3281" y="370"/>
                  </a:cubicBezTo>
                  <a:lnTo>
                    <a:pt x="359" y="3302"/>
                  </a:lnTo>
                  <a:cubicBezTo>
                    <a:pt x="1" y="3702"/>
                    <a:pt x="72" y="4327"/>
                    <a:pt x="513" y="4634"/>
                  </a:cubicBezTo>
                  <a:cubicBezTo>
                    <a:pt x="657" y="4739"/>
                    <a:pt x="824" y="4790"/>
                    <a:pt x="990" y="4790"/>
                  </a:cubicBezTo>
                  <a:cubicBezTo>
                    <a:pt x="1213" y="4790"/>
                    <a:pt x="1435" y="4698"/>
                    <a:pt x="1600" y="4522"/>
                  </a:cubicBezTo>
                  <a:lnTo>
                    <a:pt x="4727" y="1733"/>
                  </a:lnTo>
                  <a:cubicBezTo>
                    <a:pt x="5137" y="1292"/>
                    <a:pt x="5106" y="595"/>
                    <a:pt x="4645" y="206"/>
                  </a:cubicBezTo>
                  <a:cubicBezTo>
                    <a:pt x="4467" y="67"/>
                    <a:pt x="4257" y="0"/>
                    <a:pt x="4048" y="0"/>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1933706" y="2275119"/>
              <a:ext cx="264367" cy="311786"/>
            </a:xfrm>
            <a:custGeom>
              <a:avLst/>
              <a:gdLst/>
              <a:ahLst/>
              <a:cxnLst/>
              <a:rect l="l" t="t" r="r" b="b"/>
              <a:pathLst>
                <a:path w="3373" h="3978" extrusionOk="0">
                  <a:moveTo>
                    <a:pt x="2819" y="0"/>
                  </a:moveTo>
                  <a:cubicBezTo>
                    <a:pt x="2819" y="0"/>
                    <a:pt x="1558" y="257"/>
                    <a:pt x="0" y="2184"/>
                  </a:cubicBezTo>
                  <a:lnTo>
                    <a:pt x="1343" y="3978"/>
                  </a:lnTo>
                  <a:lnTo>
                    <a:pt x="3373" y="2471"/>
                  </a:lnTo>
                  <a:lnTo>
                    <a:pt x="28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2092734" y="2478430"/>
              <a:ext cx="92485" cy="68345"/>
            </a:xfrm>
            <a:custGeom>
              <a:avLst/>
              <a:gdLst/>
              <a:ahLst/>
              <a:cxnLst/>
              <a:rect l="l" t="t" r="r" b="b"/>
              <a:pathLst>
                <a:path w="1180" h="872" fill="none" extrusionOk="0">
                  <a:moveTo>
                    <a:pt x="1" y="871"/>
                  </a:moveTo>
                  <a:lnTo>
                    <a:pt x="1180" y="0"/>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160295" y="2600151"/>
              <a:ext cx="163104" cy="162790"/>
            </a:xfrm>
            <a:custGeom>
              <a:avLst/>
              <a:gdLst/>
              <a:ahLst/>
              <a:cxnLst/>
              <a:rect l="l" t="t" r="r" b="b"/>
              <a:pathLst>
                <a:path w="2081" h="2077" extrusionOk="0">
                  <a:moveTo>
                    <a:pt x="1292" y="1"/>
                  </a:moveTo>
                  <a:cubicBezTo>
                    <a:pt x="1137" y="1"/>
                    <a:pt x="961" y="45"/>
                    <a:pt x="769" y="149"/>
                  </a:cubicBezTo>
                  <a:cubicBezTo>
                    <a:pt x="10" y="569"/>
                    <a:pt x="133" y="1451"/>
                    <a:pt x="133" y="1451"/>
                  </a:cubicBezTo>
                  <a:cubicBezTo>
                    <a:pt x="133" y="1451"/>
                    <a:pt x="0" y="2066"/>
                    <a:pt x="923" y="2076"/>
                  </a:cubicBezTo>
                  <a:cubicBezTo>
                    <a:pt x="928" y="2076"/>
                    <a:pt x="933" y="2076"/>
                    <a:pt x="939" y="2076"/>
                  </a:cubicBezTo>
                  <a:cubicBezTo>
                    <a:pt x="1848" y="2076"/>
                    <a:pt x="2081" y="1202"/>
                    <a:pt x="2050" y="733"/>
                  </a:cubicBezTo>
                  <a:cubicBezTo>
                    <a:pt x="2027" y="381"/>
                    <a:pt x="1748" y="1"/>
                    <a:pt x="1292"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2240632" y="2586826"/>
              <a:ext cx="131831" cy="46713"/>
            </a:xfrm>
            <a:custGeom>
              <a:avLst/>
              <a:gdLst/>
              <a:ahLst/>
              <a:cxnLst/>
              <a:rect l="l" t="t" r="r" b="b"/>
              <a:pathLst>
                <a:path w="1682" h="596" extrusionOk="0">
                  <a:moveTo>
                    <a:pt x="1507" y="1"/>
                  </a:moveTo>
                  <a:cubicBezTo>
                    <a:pt x="995" y="1"/>
                    <a:pt x="492" y="73"/>
                    <a:pt x="0" y="216"/>
                  </a:cubicBezTo>
                  <a:lnTo>
                    <a:pt x="380" y="596"/>
                  </a:lnTo>
                  <a:lnTo>
                    <a:pt x="1528" y="339"/>
                  </a:lnTo>
                  <a:cubicBezTo>
                    <a:pt x="1620" y="319"/>
                    <a:pt x="1681" y="227"/>
                    <a:pt x="1661" y="134"/>
                  </a:cubicBezTo>
                  <a:cubicBezTo>
                    <a:pt x="1640" y="62"/>
                    <a:pt x="1579" y="11"/>
                    <a:pt x="1507"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1836440" y="2553908"/>
              <a:ext cx="413049" cy="205819"/>
            </a:xfrm>
            <a:custGeom>
              <a:avLst/>
              <a:gdLst/>
              <a:ahLst/>
              <a:cxnLst/>
              <a:rect l="l" t="t" r="r" b="b"/>
              <a:pathLst>
                <a:path w="5270" h="2626" extrusionOk="0">
                  <a:moveTo>
                    <a:pt x="616" y="1"/>
                  </a:moveTo>
                  <a:lnTo>
                    <a:pt x="1" y="1733"/>
                  </a:lnTo>
                  <a:lnTo>
                    <a:pt x="4706" y="2625"/>
                  </a:lnTo>
                  <a:lnTo>
                    <a:pt x="5270" y="1887"/>
                  </a:lnTo>
                  <a:lnTo>
                    <a:pt x="616" y="1"/>
                  </a:ln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1911212" y="2564332"/>
              <a:ext cx="77986" cy="32213"/>
            </a:xfrm>
            <a:custGeom>
              <a:avLst/>
              <a:gdLst/>
              <a:ahLst/>
              <a:cxnLst/>
              <a:rect l="l" t="t" r="r" b="b"/>
              <a:pathLst>
                <a:path w="995" h="411" fill="none" extrusionOk="0">
                  <a:moveTo>
                    <a:pt x="994" y="411"/>
                  </a:moveTo>
                  <a:lnTo>
                    <a:pt x="0" y="1"/>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8"/>
            <p:cNvSpPr/>
            <p:nvPr/>
          </p:nvSpPr>
          <p:spPr>
            <a:xfrm>
              <a:off x="2264694" y="2076668"/>
              <a:ext cx="132693" cy="217811"/>
            </a:xfrm>
            <a:custGeom>
              <a:avLst/>
              <a:gdLst/>
              <a:ahLst/>
              <a:cxnLst/>
              <a:rect l="l" t="t" r="r" b="b"/>
              <a:pathLst>
                <a:path w="1693" h="2779" extrusionOk="0">
                  <a:moveTo>
                    <a:pt x="360" y="0"/>
                  </a:moveTo>
                  <a:lnTo>
                    <a:pt x="1" y="2655"/>
                  </a:lnTo>
                  <a:lnTo>
                    <a:pt x="1641" y="2778"/>
                  </a:lnTo>
                  <a:lnTo>
                    <a:pt x="1692" y="759"/>
                  </a:lnTo>
                  <a:lnTo>
                    <a:pt x="360" y="0"/>
                  </a:ln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8"/>
            <p:cNvSpPr/>
            <p:nvPr/>
          </p:nvSpPr>
          <p:spPr>
            <a:xfrm>
              <a:off x="2317755" y="2138508"/>
              <a:ext cx="79632" cy="75634"/>
            </a:xfrm>
            <a:custGeom>
              <a:avLst/>
              <a:gdLst/>
              <a:ahLst/>
              <a:cxnLst/>
              <a:rect l="l" t="t" r="r" b="b"/>
              <a:pathLst>
                <a:path w="1016" h="965" extrusionOk="0">
                  <a:moveTo>
                    <a:pt x="0" y="1"/>
                  </a:moveTo>
                  <a:lnTo>
                    <a:pt x="995" y="964"/>
                  </a:lnTo>
                  <a:lnTo>
                    <a:pt x="1015" y="2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2251134" y="1862541"/>
              <a:ext cx="247438" cy="306456"/>
            </a:xfrm>
            <a:custGeom>
              <a:avLst/>
              <a:gdLst/>
              <a:ahLst/>
              <a:cxnLst/>
              <a:rect l="l" t="t" r="r" b="b"/>
              <a:pathLst>
                <a:path w="3157" h="3910" extrusionOk="0">
                  <a:moveTo>
                    <a:pt x="1684" y="0"/>
                  </a:moveTo>
                  <a:cubicBezTo>
                    <a:pt x="823" y="0"/>
                    <a:pt x="0" y="746"/>
                    <a:pt x="143" y="2209"/>
                  </a:cubicBezTo>
                  <a:cubicBezTo>
                    <a:pt x="287" y="3716"/>
                    <a:pt x="1291" y="3839"/>
                    <a:pt x="1291" y="3839"/>
                  </a:cubicBezTo>
                  <a:cubicBezTo>
                    <a:pt x="1466" y="3887"/>
                    <a:pt x="1629" y="3910"/>
                    <a:pt x="1779" y="3910"/>
                  </a:cubicBezTo>
                  <a:cubicBezTo>
                    <a:pt x="2369" y="3910"/>
                    <a:pt x="2770" y="3563"/>
                    <a:pt x="2983" y="3040"/>
                  </a:cubicBezTo>
                  <a:cubicBezTo>
                    <a:pt x="3157" y="2620"/>
                    <a:pt x="3106" y="1758"/>
                    <a:pt x="3044" y="1205"/>
                  </a:cubicBezTo>
                  <a:cubicBezTo>
                    <a:pt x="3003" y="713"/>
                    <a:pt x="2696" y="292"/>
                    <a:pt x="2245" y="108"/>
                  </a:cubicBezTo>
                  <a:cubicBezTo>
                    <a:pt x="2062" y="36"/>
                    <a:pt x="1872" y="0"/>
                    <a:pt x="1684" y="0"/>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149009" y="1837225"/>
              <a:ext cx="323072" cy="238738"/>
            </a:xfrm>
            <a:custGeom>
              <a:avLst/>
              <a:gdLst/>
              <a:ahLst/>
              <a:cxnLst/>
              <a:rect l="l" t="t" r="r" b="b"/>
              <a:pathLst>
                <a:path w="4122" h="3046" extrusionOk="0">
                  <a:moveTo>
                    <a:pt x="2556" y="0"/>
                  </a:moveTo>
                  <a:cubicBezTo>
                    <a:pt x="2471" y="0"/>
                    <a:pt x="2381" y="4"/>
                    <a:pt x="2287" y="11"/>
                  </a:cubicBezTo>
                  <a:cubicBezTo>
                    <a:pt x="1" y="195"/>
                    <a:pt x="667" y="2625"/>
                    <a:pt x="1754" y="3045"/>
                  </a:cubicBezTo>
                  <a:lnTo>
                    <a:pt x="1907" y="2532"/>
                  </a:lnTo>
                  <a:cubicBezTo>
                    <a:pt x="1907" y="2532"/>
                    <a:pt x="2317" y="1764"/>
                    <a:pt x="2164" y="933"/>
                  </a:cubicBezTo>
                  <a:cubicBezTo>
                    <a:pt x="2164" y="933"/>
                    <a:pt x="3332" y="923"/>
                    <a:pt x="4122" y="913"/>
                  </a:cubicBezTo>
                  <a:cubicBezTo>
                    <a:pt x="4122" y="913"/>
                    <a:pt x="3976" y="0"/>
                    <a:pt x="25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2215708" y="2004717"/>
              <a:ext cx="102675" cy="86372"/>
            </a:xfrm>
            <a:custGeom>
              <a:avLst/>
              <a:gdLst/>
              <a:ahLst/>
              <a:cxnLst/>
              <a:rect l="l" t="t" r="r" b="b"/>
              <a:pathLst>
                <a:path w="1310" h="1102" extrusionOk="0">
                  <a:moveTo>
                    <a:pt x="614" y="1"/>
                  </a:moveTo>
                  <a:cubicBezTo>
                    <a:pt x="572" y="1"/>
                    <a:pt x="527" y="6"/>
                    <a:pt x="482" y="16"/>
                  </a:cubicBezTo>
                  <a:cubicBezTo>
                    <a:pt x="185" y="78"/>
                    <a:pt x="0" y="375"/>
                    <a:pt x="72" y="672"/>
                  </a:cubicBezTo>
                  <a:cubicBezTo>
                    <a:pt x="131" y="950"/>
                    <a:pt x="368" y="1102"/>
                    <a:pt x="608" y="1102"/>
                  </a:cubicBezTo>
                  <a:cubicBezTo>
                    <a:pt x="785" y="1102"/>
                    <a:pt x="964" y="1020"/>
                    <a:pt x="1077" y="847"/>
                  </a:cubicBezTo>
                  <a:cubicBezTo>
                    <a:pt x="1309" y="466"/>
                    <a:pt x="1028" y="1"/>
                    <a:pt x="614"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2592883" y="1806507"/>
              <a:ext cx="300188" cy="300188"/>
            </a:xfrm>
            <a:custGeom>
              <a:avLst/>
              <a:gdLst/>
              <a:ahLst/>
              <a:cxnLst/>
              <a:rect l="l" t="t" r="r" b="b"/>
              <a:pathLst>
                <a:path w="5260" h="5260" extrusionOk="0">
                  <a:moveTo>
                    <a:pt x="2625" y="1"/>
                  </a:moveTo>
                  <a:cubicBezTo>
                    <a:pt x="1179" y="1"/>
                    <a:pt x="0" y="1180"/>
                    <a:pt x="0" y="2636"/>
                  </a:cubicBezTo>
                  <a:cubicBezTo>
                    <a:pt x="0" y="4081"/>
                    <a:pt x="1179" y="5260"/>
                    <a:pt x="2625" y="5260"/>
                  </a:cubicBezTo>
                  <a:cubicBezTo>
                    <a:pt x="4080" y="5260"/>
                    <a:pt x="5259" y="4081"/>
                    <a:pt x="5259" y="2636"/>
                  </a:cubicBezTo>
                  <a:cubicBezTo>
                    <a:pt x="5259" y="1180"/>
                    <a:pt x="4080" y="1"/>
                    <a:pt x="26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2670670" y="1884351"/>
              <a:ext cx="144558" cy="144558"/>
            </a:xfrm>
            <a:custGeom>
              <a:avLst/>
              <a:gdLst/>
              <a:ahLst/>
              <a:cxnLst/>
              <a:rect l="l" t="t" r="r" b="b"/>
              <a:pathLst>
                <a:path w="2533" h="2533" extrusionOk="0">
                  <a:moveTo>
                    <a:pt x="1262" y="0"/>
                  </a:moveTo>
                  <a:cubicBezTo>
                    <a:pt x="564" y="0"/>
                    <a:pt x="1" y="564"/>
                    <a:pt x="1" y="1272"/>
                  </a:cubicBezTo>
                  <a:cubicBezTo>
                    <a:pt x="1" y="1969"/>
                    <a:pt x="564" y="2533"/>
                    <a:pt x="1262" y="2533"/>
                  </a:cubicBezTo>
                  <a:cubicBezTo>
                    <a:pt x="1959" y="2533"/>
                    <a:pt x="2533" y="1969"/>
                    <a:pt x="2533" y="1272"/>
                  </a:cubicBezTo>
                  <a:cubicBezTo>
                    <a:pt x="2533" y="564"/>
                    <a:pt x="1959" y="0"/>
                    <a:pt x="12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1"/>
          <p:cNvSpPr txBox="1">
            <a:spLocks noGrp="1"/>
          </p:cNvSpPr>
          <p:nvPr>
            <p:ph type="title"/>
          </p:nvPr>
        </p:nvSpPr>
        <p:spPr>
          <a:xfrm>
            <a:off x="917487" y="66908"/>
            <a:ext cx="7492200" cy="482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LITERATURE REVIEW SUMMARY</a:t>
            </a:r>
            <a:endParaRPr dirty="0"/>
          </a:p>
        </p:txBody>
      </p:sp>
      <p:sp>
        <p:nvSpPr>
          <p:cNvPr id="765" name="Google Shape;765;p41"/>
          <p:cNvSpPr txBox="1">
            <a:spLocks noGrp="1"/>
          </p:cNvSpPr>
          <p:nvPr>
            <p:ph type="subTitle" idx="1"/>
          </p:nvPr>
        </p:nvSpPr>
        <p:spPr>
          <a:xfrm>
            <a:off x="825900" y="920180"/>
            <a:ext cx="7492200" cy="3852542"/>
          </a:xfrm>
          <a:prstGeom prst="rect">
            <a:avLst/>
          </a:prstGeom>
        </p:spPr>
        <p:txBody>
          <a:bodyPr spcFirstLastPara="1" wrap="square" lIns="91425" tIns="91425" rIns="91425" bIns="91425" anchor="t" anchorCtr="0">
            <a:noAutofit/>
          </a:bodyPr>
          <a:lstStyle/>
          <a:p>
            <a:pPr marL="609600" lvl="1" indent="0" algn="l" rtl="0">
              <a:lnSpc>
                <a:spcPct val="100000"/>
              </a:lnSpc>
              <a:spcBef>
                <a:spcPts val="0"/>
              </a:spcBef>
              <a:spcAft>
                <a:spcPts val="0"/>
              </a:spcAft>
              <a:buClr>
                <a:schemeClr val="accent1"/>
              </a:buClr>
              <a:buSzPts val="1200"/>
            </a:pPr>
            <a:endParaRPr sz="1200" dirty="0">
              <a:solidFill>
                <a:schemeClr val="accent1"/>
              </a:solidFill>
            </a:endParaRPr>
          </a:p>
          <a:p>
            <a:pPr marL="457200" lvl="0" indent="0" algn="l" rtl="0">
              <a:lnSpc>
                <a:spcPct val="100000"/>
              </a:lnSpc>
              <a:spcBef>
                <a:spcPts val="0"/>
              </a:spcBef>
              <a:spcAft>
                <a:spcPts val="0"/>
              </a:spcAft>
              <a:buNone/>
            </a:pPr>
            <a:endParaRPr lang="en-US" sz="1200" dirty="0">
              <a:solidFill>
                <a:schemeClr val="accent1"/>
              </a:solidFill>
              <a:latin typeface="Source Sans Pro"/>
              <a:ea typeface="Source Sans Pro"/>
              <a:cs typeface="Source Sans Pro"/>
              <a:sym typeface="Source Sans Pro"/>
            </a:endParaRPr>
          </a:p>
          <a:p>
            <a:pPr marL="457200" lvl="0" indent="0" algn="ctr" rtl="0">
              <a:lnSpc>
                <a:spcPct val="100000"/>
              </a:lnSpc>
              <a:spcBef>
                <a:spcPts val="0"/>
              </a:spcBef>
              <a:spcAft>
                <a:spcPts val="0"/>
              </a:spcAft>
              <a:buNone/>
            </a:pPr>
            <a:endParaRPr lang="en-US" dirty="0">
              <a:solidFill>
                <a:schemeClr val="accent1"/>
              </a:solidFill>
            </a:endParaRPr>
          </a:p>
        </p:txBody>
      </p:sp>
      <p:pic>
        <p:nvPicPr>
          <p:cNvPr id="3" name="Picture 2">
            <a:extLst>
              <a:ext uri="{FF2B5EF4-FFF2-40B4-BE49-F238E27FC236}">
                <a16:creationId xmlns:a16="http://schemas.microsoft.com/office/drawing/2014/main" id="{99328CBE-99A2-DF1E-DB8E-4AAED0ABDD46}"/>
              </a:ext>
            </a:extLst>
          </p:cNvPr>
          <p:cNvPicPr>
            <a:picLocks noChangeAspect="1"/>
          </p:cNvPicPr>
          <p:nvPr/>
        </p:nvPicPr>
        <p:blipFill>
          <a:blip r:embed="rId3"/>
          <a:stretch>
            <a:fillRect/>
          </a:stretch>
        </p:blipFill>
        <p:spPr>
          <a:xfrm>
            <a:off x="594321" y="621389"/>
            <a:ext cx="7955357" cy="4450123"/>
          </a:xfrm>
          <a:prstGeom prst="rect">
            <a:avLst/>
          </a:prstGeom>
        </p:spPr>
      </p:pic>
    </p:spTree>
    <p:extLst>
      <p:ext uri="{BB962C8B-B14F-4D97-AF65-F5344CB8AC3E}">
        <p14:creationId xmlns:p14="http://schemas.microsoft.com/office/powerpoint/2010/main" val="1897242139"/>
      </p:ext>
    </p:extLst>
  </p:cSld>
  <p:clrMapOvr>
    <a:masterClrMapping/>
  </p:clrMapOvr>
</p:sld>
</file>

<file path=ppt/theme/theme1.xml><?xml version="1.0" encoding="utf-8"?>
<a:theme xmlns:a="http://schemas.openxmlformats.org/drawingml/2006/main" name="Investor Social Media by Slidesgo">
  <a:themeElements>
    <a:clrScheme name="Simple Light">
      <a:dk1>
        <a:srgbClr val="07105C"/>
      </a:dk1>
      <a:lt1>
        <a:srgbClr val="FFFFFF"/>
      </a:lt1>
      <a:dk2>
        <a:srgbClr val="FDE571"/>
      </a:dk2>
      <a:lt2>
        <a:srgbClr val="8FCEF9"/>
      </a:lt2>
      <a:accent1>
        <a:srgbClr val="07105C"/>
      </a:accent1>
      <a:accent2>
        <a:srgbClr val="5664E1"/>
      </a:accent2>
      <a:accent3>
        <a:srgbClr val="1226DB"/>
      </a:accent3>
      <a:accent4>
        <a:srgbClr val="23295C"/>
      </a:accent4>
      <a:accent5>
        <a:srgbClr val="0E1DA8"/>
      </a:accent5>
      <a:accent6>
        <a:srgbClr val="FFB127"/>
      </a:accent6>
      <a:hlink>
        <a:srgbClr val="E1D4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2033</TotalTime>
  <Words>3372</Words>
  <Application>Microsoft Office PowerPoint</Application>
  <PresentationFormat>On-screen Show (16:9)</PresentationFormat>
  <Paragraphs>374</Paragraphs>
  <Slides>58</Slides>
  <Notes>58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Roboto Slab</vt:lpstr>
      <vt:lpstr>Source Sans Pro</vt:lpstr>
      <vt:lpstr>Open Sans</vt:lpstr>
      <vt:lpstr>Wingdings</vt:lpstr>
      <vt:lpstr>Cutive Mono</vt:lpstr>
      <vt:lpstr>Montserrat</vt:lpstr>
      <vt:lpstr>Ubuntu</vt:lpstr>
      <vt:lpstr>Arial</vt:lpstr>
      <vt:lpstr>Times New Roman</vt:lpstr>
      <vt:lpstr>Calibri Light</vt:lpstr>
      <vt:lpstr>Proxima Nova</vt:lpstr>
      <vt:lpstr>Investor Social Media by Slidesgo</vt:lpstr>
      <vt:lpstr>Research Final Presentation</vt:lpstr>
      <vt:lpstr>TABLE OF CONTENTS</vt:lpstr>
      <vt:lpstr>01 BACKGROUND OF THE RESEARCH </vt:lpstr>
      <vt:lpstr>“Factors influencing switching intention from Cash on delivery to E-Payment services in E-Commerce transactions during the post covid-19 pandemic period with the special review on Sri Lankan food and beverage sector” </vt:lpstr>
      <vt:lpstr>JUSTIFICATION</vt:lpstr>
      <vt:lpstr>RESEARCH PROBLEM</vt:lpstr>
      <vt:lpstr>Questions</vt:lpstr>
      <vt:lpstr>02 LITERATURE REVIEW </vt:lpstr>
      <vt:lpstr>LITERATURE REVIEW SUMMARY</vt:lpstr>
      <vt:lpstr>LITERATURE REVIEW SUMMARY</vt:lpstr>
      <vt:lpstr>LITERATURE REVIEW SUMMARY</vt:lpstr>
      <vt:lpstr>LITERATURE REVIEW SUMMARY</vt:lpstr>
      <vt:lpstr>03 METHODOLOGY </vt:lpstr>
      <vt:lpstr>FLOW OF RESEARCH METHODOLOGY </vt:lpstr>
      <vt:lpstr>THEORIES USED</vt:lpstr>
      <vt:lpstr>CONCEPTUAL FRAMEWORK </vt:lpstr>
      <vt:lpstr>HYPOTHESIS GENERATION</vt:lpstr>
      <vt:lpstr>OPERATIONALIZATION </vt:lpstr>
      <vt:lpstr>OPERATIONALIZATION </vt:lpstr>
      <vt:lpstr>OPERATIONALIZATION </vt:lpstr>
      <vt:lpstr>PowerPoint Presentation</vt:lpstr>
      <vt:lpstr>04 DATA ANALYSIS </vt:lpstr>
      <vt:lpstr>FLOW OF DATA ANALYSIS </vt:lpstr>
      <vt:lpstr> PRELIMINARY DATA ANALYSIS</vt:lpstr>
      <vt:lpstr> PRELIMINARY DATA ANALYSIS</vt:lpstr>
      <vt:lpstr> PRELIMINARY DATA ANALYSIS</vt:lpstr>
      <vt:lpstr> PRELIMINARY DATA ANALYSIS</vt:lpstr>
      <vt:lpstr> DEMOGRAPHIC ANALYSIS</vt:lpstr>
      <vt:lpstr> DEMOGRAPHIC ANALYSIS</vt:lpstr>
      <vt:lpstr> DATA ANALYSIS WITH PLS-SEM</vt:lpstr>
      <vt:lpstr> MEASUREMENT MODEL</vt:lpstr>
      <vt:lpstr> INTERNAL CONSISTENCY RELIABILITY</vt:lpstr>
      <vt:lpstr> INTERNAL CONSISTENCY RELIABILITY</vt:lpstr>
      <vt:lpstr> CONVERGENT VALIDITY</vt:lpstr>
      <vt:lpstr> CONVERGENT VALIDITY</vt:lpstr>
      <vt:lpstr> CONVERGENT VALIDITY</vt:lpstr>
      <vt:lpstr> DISCRIMINANT VALIDITY</vt:lpstr>
      <vt:lpstr> DISCRIMINANT VALIDITY</vt:lpstr>
      <vt:lpstr> DISCRIMINANT VALIDITY</vt:lpstr>
      <vt:lpstr> STRUCTURAL MODEL</vt:lpstr>
      <vt:lpstr> STRUCTURAL MODEL</vt:lpstr>
      <vt:lpstr> STRUCTURAL MODEL</vt:lpstr>
      <vt:lpstr> STRUCTURAL MODEL</vt:lpstr>
      <vt:lpstr> STRUCTURAL MODEL</vt:lpstr>
      <vt:lpstr> STRUCTURAL MODEL</vt:lpstr>
      <vt:lpstr> STRUCTURAL MODEL</vt:lpstr>
      <vt:lpstr>HYPOTHESIS TEST RESULTS</vt:lpstr>
      <vt:lpstr>05 CONCLUSION &amp; LIMITATION </vt:lpstr>
      <vt:lpstr>CONCLUSION</vt:lpstr>
      <vt:lpstr>CONCLUSION</vt:lpstr>
      <vt:lpstr>LIMITATION</vt:lpstr>
      <vt:lpstr>06 FUTURE WORKS &amp; RECOMMENDATION </vt:lpstr>
      <vt:lpstr>FUTURE WORKS</vt:lpstr>
      <vt:lpstr>RECOMMENDATION</vt:lpstr>
      <vt:lpstr>THANK YOU</vt:lpstr>
      <vt:lpstr>CONCLUSION</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INVESTOR SOCIAL MEDIA</dc:title>
  <dc:creator>m.infas</dc:creator>
  <cp:lastModifiedBy>IM/2017/004 - AHAMED M.I.</cp:lastModifiedBy>
  <cp:revision>142</cp:revision>
  <dcterms:modified xsi:type="dcterms:W3CDTF">2023-02-27T23:37:47Z</dcterms:modified>
</cp:coreProperties>
</file>